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8" r:id="rId2"/>
    <p:sldId id="335" r:id="rId3"/>
    <p:sldId id="360" r:id="rId4"/>
    <p:sldId id="363" r:id="rId5"/>
    <p:sldId id="361" r:id="rId6"/>
    <p:sldId id="368" r:id="rId7"/>
    <p:sldId id="341" r:id="rId8"/>
    <p:sldId id="364" r:id="rId9"/>
    <p:sldId id="367" r:id="rId10"/>
    <p:sldId id="345" r:id="rId11"/>
    <p:sldId id="369" r:id="rId12"/>
    <p:sldId id="349" r:id="rId13"/>
    <p:sldId id="370" r:id="rId14"/>
    <p:sldId id="350" r:id="rId15"/>
    <p:sldId id="343" r:id="rId16"/>
    <p:sldId id="366" r:id="rId17"/>
    <p:sldId id="353" r:id="rId18"/>
    <p:sldId id="354" r:id="rId19"/>
    <p:sldId id="365" r:id="rId20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8">
          <p15:clr>
            <a:srgbClr val="A4A3A4"/>
          </p15:clr>
        </p15:guide>
        <p15:guide id="2" orient="horz" pos="3162">
          <p15:clr>
            <a:srgbClr val="A4A3A4"/>
          </p15:clr>
        </p15:guide>
        <p15:guide id="3" orient="horz" pos="758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 pos="713">
          <p15:clr>
            <a:srgbClr val="A4A3A4"/>
          </p15:clr>
        </p15:guide>
        <p15:guide id="6" orient="horz" pos="2981">
          <p15:clr>
            <a:srgbClr val="A4A3A4"/>
          </p15:clr>
        </p15:guide>
        <p15:guide id="7" pos="68">
          <p15:clr>
            <a:srgbClr val="A4A3A4"/>
          </p15:clr>
        </p15:guide>
        <p15:guide id="8" pos="5692">
          <p15:clr>
            <a:srgbClr val="A4A3A4"/>
          </p15:clr>
        </p15:guide>
        <p15:guide id="9" pos="5420">
          <p15:clr>
            <a:srgbClr val="A4A3A4"/>
          </p15:clr>
        </p15:guide>
        <p15:guide id="10" pos="158">
          <p15:clr>
            <a:srgbClr val="A4A3A4"/>
          </p15:clr>
        </p15:guide>
        <p15:guide id="11" pos="5556">
          <p15:clr>
            <a:srgbClr val="A4A3A4"/>
          </p15:clr>
        </p15:guide>
        <p15:guide id="12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F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Estilo Escuro 2 - Destaque 5/Destaqu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FD4443E-F989-4FC4-A0C8-D5A2AF1F390B}" styleName="Estilo Escuro 1 - Destaqu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Estilo com Tema 1 - Destaqu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06" autoAdjust="0"/>
    <p:restoredTop sz="93961" autoAdjust="0"/>
  </p:normalViewPr>
  <p:slideViewPr>
    <p:cSldViewPr>
      <p:cViewPr>
        <p:scale>
          <a:sx n="60" d="100"/>
          <a:sy n="60" d="100"/>
        </p:scale>
        <p:origin x="-72" y="-396"/>
      </p:cViewPr>
      <p:guideLst>
        <p:guide orient="horz" pos="78"/>
        <p:guide orient="horz" pos="3162"/>
        <p:guide orient="horz" pos="758"/>
        <p:guide orient="horz" pos="2890"/>
        <p:guide orient="horz" pos="713"/>
        <p:guide orient="horz" pos="2981"/>
        <p:guide pos="68"/>
        <p:guide pos="5692"/>
        <p:guide pos="5420"/>
        <p:guide pos="158"/>
        <p:guide pos="5556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5B4972-6CBE-48BC-B0A3-2A89FC27E2BA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8885DE72-ADC5-4EE3-9727-68940BF92CFD}">
      <dgm:prSet phldrT="[Texto]"/>
      <dgm:spPr/>
      <dgm:t>
        <a:bodyPr/>
        <a:lstStyle/>
        <a:p>
          <a:r>
            <a:rPr lang="pt-PT" dirty="0" err="1" smtClean="0"/>
            <a:t>Types</a:t>
          </a:r>
          <a:r>
            <a:rPr lang="pt-PT" dirty="0" smtClean="0"/>
            <a:t> </a:t>
          </a:r>
          <a:r>
            <a:rPr lang="pt-PT" dirty="0" err="1" smtClean="0"/>
            <a:t>of</a:t>
          </a:r>
          <a:r>
            <a:rPr lang="pt-PT" dirty="0" smtClean="0"/>
            <a:t> </a:t>
          </a:r>
          <a:r>
            <a:rPr lang="pt-PT" dirty="0" err="1" smtClean="0"/>
            <a:t>Surveillance</a:t>
          </a:r>
          <a:r>
            <a:rPr lang="pt-PT" dirty="0" smtClean="0"/>
            <a:t> </a:t>
          </a:r>
          <a:r>
            <a:rPr lang="pt-PT" dirty="0" err="1" smtClean="0"/>
            <a:t>of</a:t>
          </a:r>
          <a:r>
            <a:rPr lang="pt-PT" dirty="0" smtClean="0"/>
            <a:t> </a:t>
          </a:r>
          <a:r>
            <a:rPr lang="pt-PT" dirty="0" err="1" smtClean="0"/>
            <a:t>Angolan</a:t>
          </a:r>
          <a:r>
            <a:rPr lang="pt-PT" dirty="0" smtClean="0"/>
            <a:t> Court </a:t>
          </a:r>
          <a:r>
            <a:rPr lang="pt-PT" dirty="0" err="1" smtClean="0"/>
            <a:t>of</a:t>
          </a:r>
          <a:r>
            <a:rPr lang="pt-PT" dirty="0" smtClean="0"/>
            <a:t> </a:t>
          </a:r>
          <a:r>
            <a:rPr lang="pt-PT" dirty="0" err="1" smtClean="0"/>
            <a:t>Auditors</a:t>
          </a:r>
          <a:endParaRPr lang="pt-PT" dirty="0"/>
        </a:p>
      </dgm:t>
    </dgm:pt>
    <dgm:pt modelId="{76FA336F-526F-4905-9823-A9DAB0FB03C8}" type="parTrans" cxnId="{A0A353CF-79BD-4077-96A1-157B577C42EF}">
      <dgm:prSet/>
      <dgm:spPr/>
      <dgm:t>
        <a:bodyPr/>
        <a:lstStyle/>
        <a:p>
          <a:endParaRPr lang="pt-PT"/>
        </a:p>
      </dgm:t>
    </dgm:pt>
    <dgm:pt modelId="{EF8C5855-2FB9-428D-AF72-52A652B2968B}" type="sibTrans" cxnId="{A0A353CF-79BD-4077-96A1-157B577C42EF}">
      <dgm:prSet/>
      <dgm:spPr/>
      <dgm:t>
        <a:bodyPr/>
        <a:lstStyle/>
        <a:p>
          <a:endParaRPr lang="pt-PT"/>
        </a:p>
      </dgm:t>
    </dgm:pt>
    <dgm:pt modelId="{D8B0A5D4-9C59-47C0-8C79-0F1D68B661E3}">
      <dgm:prSet phldrT="[Texto]" custT="1"/>
      <dgm:spPr/>
      <dgm:t>
        <a:bodyPr/>
        <a:lstStyle/>
        <a:p>
          <a:r>
            <a:rPr lang="pt-PT" sz="1400" b="1" dirty="0" err="1" smtClean="0"/>
            <a:t>Preventive</a:t>
          </a:r>
          <a:r>
            <a:rPr lang="pt-PT" sz="1400" b="1" dirty="0" smtClean="0"/>
            <a:t>  </a:t>
          </a:r>
          <a:r>
            <a:rPr lang="pt-PT" sz="1400" b="1" dirty="0" err="1" smtClean="0"/>
            <a:t>Surveillance</a:t>
          </a:r>
          <a:endParaRPr lang="pt-PT" sz="1400" b="1" dirty="0" smtClean="0"/>
        </a:p>
        <a:p>
          <a:r>
            <a:rPr lang="pt-PT" sz="1400" b="1" dirty="0" err="1" smtClean="0"/>
            <a:t>Contracts</a:t>
          </a:r>
          <a:endParaRPr lang="pt-PT" sz="1200" dirty="0"/>
        </a:p>
      </dgm:t>
    </dgm:pt>
    <dgm:pt modelId="{0F143F3D-4B21-4E69-8B5B-A5A84A7A68A0}" type="parTrans" cxnId="{E729A726-9A48-47A4-B8DA-1ABF480CF230}">
      <dgm:prSet/>
      <dgm:spPr/>
      <dgm:t>
        <a:bodyPr/>
        <a:lstStyle/>
        <a:p>
          <a:endParaRPr lang="pt-PT"/>
        </a:p>
      </dgm:t>
    </dgm:pt>
    <dgm:pt modelId="{6A73F0C1-B057-4A21-8E0C-0F012783F33C}" type="sibTrans" cxnId="{E729A726-9A48-47A4-B8DA-1ABF480CF230}">
      <dgm:prSet/>
      <dgm:spPr/>
      <dgm:t>
        <a:bodyPr/>
        <a:lstStyle/>
        <a:p>
          <a:endParaRPr lang="pt-PT"/>
        </a:p>
      </dgm:t>
    </dgm:pt>
    <dgm:pt modelId="{2EE84E06-140E-4D8B-AF3C-D7AE81257885}">
      <dgm:prSet phldrT="[Texto]" custT="1"/>
      <dgm:spPr/>
      <dgm:t>
        <a:bodyPr/>
        <a:lstStyle/>
        <a:p>
          <a:r>
            <a:rPr lang="pt-PT" sz="1400" b="1" dirty="0" err="1" smtClean="0"/>
            <a:t>Concurrent</a:t>
          </a:r>
          <a:r>
            <a:rPr lang="pt-PT" sz="1400" b="1" dirty="0" smtClean="0"/>
            <a:t> </a:t>
          </a:r>
          <a:r>
            <a:rPr lang="pt-PT" sz="1400" b="1" dirty="0" err="1" smtClean="0"/>
            <a:t>Surveillance</a:t>
          </a:r>
          <a:endParaRPr lang="pt-PT" sz="1400" b="1" dirty="0" smtClean="0"/>
        </a:p>
        <a:p>
          <a:r>
            <a:rPr lang="pt-PT" sz="1400" b="0" dirty="0" smtClean="0"/>
            <a:t>1. Budget </a:t>
          </a:r>
          <a:r>
            <a:rPr lang="pt-PT" sz="1400" b="0" dirty="0" err="1" smtClean="0"/>
            <a:t>Execution</a:t>
          </a:r>
          <a:r>
            <a:rPr lang="pt-PT" sz="1400" b="0" dirty="0" smtClean="0"/>
            <a:t> </a:t>
          </a:r>
          <a:r>
            <a:rPr lang="pt-PT" sz="1400" b="0" dirty="0" err="1" smtClean="0"/>
            <a:t>Reports</a:t>
          </a:r>
          <a:endParaRPr lang="pt-PT" sz="1400" b="0" dirty="0" smtClean="0"/>
        </a:p>
        <a:p>
          <a:r>
            <a:rPr lang="en-US" sz="1400" b="0" dirty="0" smtClean="0"/>
            <a:t>2. Opinion on the General State Account</a:t>
          </a:r>
          <a:endParaRPr lang="pt-PT" sz="1200" b="0" dirty="0"/>
        </a:p>
      </dgm:t>
    </dgm:pt>
    <dgm:pt modelId="{BB36C1BB-3BD7-4EAF-90C2-CD951C4F9E79}" type="parTrans" cxnId="{FB06D8E3-7CE6-46A2-8585-947DF3629A1E}">
      <dgm:prSet/>
      <dgm:spPr/>
      <dgm:t>
        <a:bodyPr/>
        <a:lstStyle/>
        <a:p>
          <a:endParaRPr lang="pt-PT"/>
        </a:p>
      </dgm:t>
    </dgm:pt>
    <dgm:pt modelId="{E5C1EB90-A165-4CA1-96B6-A52359A62597}" type="sibTrans" cxnId="{FB06D8E3-7CE6-46A2-8585-947DF3629A1E}">
      <dgm:prSet/>
      <dgm:spPr/>
      <dgm:t>
        <a:bodyPr/>
        <a:lstStyle/>
        <a:p>
          <a:endParaRPr lang="pt-PT"/>
        </a:p>
      </dgm:t>
    </dgm:pt>
    <dgm:pt modelId="{AA59F4C2-AFE3-4A04-BFCF-A2C372889A1C}">
      <dgm:prSet phldrT="[Texto]" custT="1"/>
      <dgm:spPr/>
      <dgm:t>
        <a:bodyPr/>
        <a:lstStyle/>
        <a:p>
          <a:r>
            <a:rPr lang="pt-PT" sz="1400" b="1" dirty="0" err="1" smtClean="0"/>
            <a:t>Successive</a:t>
          </a:r>
          <a:r>
            <a:rPr lang="pt-PT" sz="1400" b="1" dirty="0" smtClean="0"/>
            <a:t>  </a:t>
          </a:r>
          <a:r>
            <a:rPr lang="pt-PT" sz="1400" b="1" dirty="0" err="1" smtClean="0"/>
            <a:t>Surveillance</a:t>
          </a:r>
          <a:endParaRPr lang="pt-PT" sz="1400" b="1" dirty="0" smtClean="0"/>
        </a:p>
        <a:p>
          <a:r>
            <a:rPr lang="pt-PT" sz="1400" b="1" dirty="0" smtClean="0"/>
            <a:t>1. </a:t>
          </a:r>
          <a:r>
            <a:rPr lang="pt-PT" sz="1400" b="1" dirty="0" err="1" smtClean="0"/>
            <a:t>Accountability</a:t>
          </a:r>
          <a:endParaRPr lang="pt-PT" sz="1400" b="1" dirty="0" smtClean="0"/>
        </a:p>
        <a:p>
          <a:r>
            <a:rPr lang="pt-PT" sz="1400" b="1" dirty="0" smtClean="0"/>
            <a:t>2. </a:t>
          </a:r>
          <a:r>
            <a:rPr lang="pt-PT" sz="1400" b="1" dirty="0" err="1" smtClean="0"/>
            <a:t>Audits</a:t>
          </a:r>
          <a:endParaRPr lang="pt-PT" sz="1200" dirty="0"/>
        </a:p>
      </dgm:t>
    </dgm:pt>
    <dgm:pt modelId="{1D5C0D95-80E5-40D3-8ABD-01CDC5717F1F}" type="parTrans" cxnId="{7E365774-1EAA-4D98-967E-92CF124237D3}">
      <dgm:prSet/>
      <dgm:spPr/>
      <dgm:t>
        <a:bodyPr/>
        <a:lstStyle/>
        <a:p>
          <a:endParaRPr lang="pt-PT"/>
        </a:p>
      </dgm:t>
    </dgm:pt>
    <dgm:pt modelId="{3393CF99-9C93-4641-9BB3-0033E7539761}" type="sibTrans" cxnId="{7E365774-1EAA-4D98-967E-92CF124237D3}">
      <dgm:prSet/>
      <dgm:spPr/>
      <dgm:t>
        <a:bodyPr/>
        <a:lstStyle/>
        <a:p>
          <a:endParaRPr lang="pt-PT"/>
        </a:p>
      </dgm:t>
    </dgm:pt>
    <dgm:pt modelId="{187B18D1-71AB-4C0D-8206-E1CDD819DA7C}" type="pres">
      <dgm:prSet presAssocID="{1D5B4972-6CBE-48BC-B0A3-2A89FC27E2B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08AE895-1D5C-4648-A4BF-B6A08502C2A8}" type="pres">
      <dgm:prSet presAssocID="{8885DE72-ADC5-4EE3-9727-68940BF92CFD}" presName="centerShape" presStyleLbl="node0" presStyleIdx="0" presStyleCnt="1"/>
      <dgm:spPr/>
      <dgm:t>
        <a:bodyPr/>
        <a:lstStyle/>
        <a:p>
          <a:endParaRPr lang="pt-PT"/>
        </a:p>
      </dgm:t>
    </dgm:pt>
    <dgm:pt modelId="{009D51CA-0B68-4B8D-8098-88711F09A25C}" type="pres">
      <dgm:prSet presAssocID="{0F143F3D-4B21-4E69-8B5B-A5A84A7A68A0}" presName="parTrans" presStyleLbl="bgSibTrans2D1" presStyleIdx="0" presStyleCnt="3"/>
      <dgm:spPr/>
      <dgm:t>
        <a:bodyPr/>
        <a:lstStyle/>
        <a:p>
          <a:endParaRPr lang="pt-PT"/>
        </a:p>
      </dgm:t>
    </dgm:pt>
    <dgm:pt modelId="{0121166A-D1B8-453F-B7E9-F6C128A3B4E9}" type="pres">
      <dgm:prSet presAssocID="{D8B0A5D4-9C59-47C0-8C79-0F1D68B661E3}" presName="node" presStyleLbl="node1" presStyleIdx="0" presStyleCnt="3" custScaleX="150523" custRadScaleRad="104401" custRadScaleInc="-3576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pt-PT"/>
        </a:p>
      </dgm:t>
    </dgm:pt>
    <dgm:pt modelId="{8DE03297-E149-41BA-8997-D558D58A38FD}" type="pres">
      <dgm:prSet presAssocID="{BB36C1BB-3BD7-4EAF-90C2-CD951C4F9E79}" presName="parTrans" presStyleLbl="bgSibTrans2D1" presStyleIdx="1" presStyleCnt="3" custLinFactNeighborX="-2746" custLinFactNeighborY="16018"/>
      <dgm:spPr/>
      <dgm:t>
        <a:bodyPr/>
        <a:lstStyle/>
        <a:p>
          <a:endParaRPr lang="pt-PT"/>
        </a:p>
      </dgm:t>
    </dgm:pt>
    <dgm:pt modelId="{97F83035-89E9-4943-AB43-F6CFB95D3D2C}" type="pres">
      <dgm:prSet presAssocID="{2EE84E06-140E-4D8B-AF3C-D7AE81257885}" presName="node" presStyleLbl="node1" presStyleIdx="1" presStyleCnt="3" custScaleX="162872" custScaleY="122441" custRadScaleRad="93921" custRadScaleInc="414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pt-PT"/>
        </a:p>
      </dgm:t>
    </dgm:pt>
    <dgm:pt modelId="{1F144022-14F8-45BC-BE69-9EA57BE9094D}" type="pres">
      <dgm:prSet presAssocID="{1D5C0D95-80E5-40D3-8ABD-01CDC5717F1F}" presName="parTrans" presStyleLbl="bgSibTrans2D1" presStyleIdx="2" presStyleCnt="3" custAng="21377992" custLinFactNeighborX="-2879" custLinFactNeighborY="41582"/>
      <dgm:spPr/>
      <dgm:t>
        <a:bodyPr/>
        <a:lstStyle/>
        <a:p>
          <a:endParaRPr lang="pt-PT"/>
        </a:p>
      </dgm:t>
    </dgm:pt>
    <dgm:pt modelId="{BCE60EB3-1B1B-4836-9A66-CF2E36AD27CA}" type="pres">
      <dgm:prSet presAssocID="{AA59F4C2-AFE3-4A04-BFCF-A2C372889A1C}" presName="node" presStyleLbl="node1" presStyleIdx="2" presStyleCnt="3" custAng="1322042" custScaleX="133331" custRadScaleRad="109926" custRadScaleInc="1445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pt-PT"/>
        </a:p>
      </dgm:t>
    </dgm:pt>
  </dgm:ptLst>
  <dgm:cxnLst>
    <dgm:cxn modelId="{D1807FA7-2425-41BE-B6B4-5219743FC793}" type="presOf" srcId="{AA59F4C2-AFE3-4A04-BFCF-A2C372889A1C}" destId="{BCE60EB3-1B1B-4836-9A66-CF2E36AD27CA}" srcOrd="0" destOrd="0" presId="urn:microsoft.com/office/officeart/2005/8/layout/radial4"/>
    <dgm:cxn modelId="{D614A115-4602-4440-BF2E-8EF16542C824}" type="presOf" srcId="{1D5B4972-6CBE-48BC-B0A3-2A89FC27E2BA}" destId="{187B18D1-71AB-4C0D-8206-E1CDD819DA7C}" srcOrd="0" destOrd="0" presId="urn:microsoft.com/office/officeart/2005/8/layout/radial4"/>
    <dgm:cxn modelId="{FB06D8E3-7CE6-46A2-8585-947DF3629A1E}" srcId="{8885DE72-ADC5-4EE3-9727-68940BF92CFD}" destId="{2EE84E06-140E-4D8B-AF3C-D7AE81257885}" srcOrd="1" destOrd="0" parTransId="{BB36C1BB-3BD7-4EAF-90C2-CD951C4F9E79}" sibTransId="{E5C1EB90-A165-4CA1-96B6-A52359A62597}"/>
    <dgm:cxn modelId="{09682273-5DF2-43E3-9DE5-F2FF356FD8CF}" type="presOf" srcId="{1D5C0D95-80E5-40D3-8ABD-01CDC5717F1F}" destId="{1F144022-14F8-45BC-BE69-9EA57BE9094D}" srcOrd="0" destOrd="0" presId="urn:microsoft.com/office/officeart/2005/8/layout/radial4"/>
    <dgm:cxn modelId="{7E365774-1EAA-4D98-967E-92CF124237D3}" srcId="{8885DE72-ADC5-4EE3-9727-68940BF92CFD}" destId="{AA59F4C2-AFE3-4A04-BFCF-A2C372889A1C}" srcOrd="2" destOrd="0" parTransId="{1D5C0D95-80E5-40D3-8ABD-01CDC5717F1F}" sibTransId="{3393CF99-9C93-4641-9BB3-0033E7539761}"/>
    <dgm:cxn modelId="{A0A353CF-79BD-4077-96A1-157B577C42EF}" srcId="{1D5B4972-6CBE-48BC-B0A3-2A89FC27E2BA}" destId="{8885DE72-ADC5-4EE3-9727-68940BF92CFD}" srcOrd="0" destOrd="0" parTransId="{76FA336F-526F-4905-9823-A9DAB0FB03C8}" sibTransId="{EF8C5855-2FB9-428D-AF72-52A652B2968B}"/>
    <dgm:cxn modelId="{C79F933E-0670-460C-A50E-8B0D8F81E0FA}" type="presOf" srcId="{D8B0A5D4-9C59-47C0-8C79-0F1D68B661E3}" destId="{0121166A-D1B8-453F-B7E9-F6C128A3B4E9}" srcOrd="0" destOrd="0" presId="urn:microsoft.com/office/officeart/2005/8/layout/radial4"/>
    <dgm:cxn modelId="{5C3293F4-7CB4-40AD-BC0C-1D5DD7CD4927}" type="presOf" srcId="{8885DE72-ADC5-4EE3-9727-68940BF92CFD}" destId="{608AE895-1D5C-4648-A4BF-B6A08502C2A8}" srcOrd="0" destOrd="0" presId="urn:microsoft.com/office/officeart/2005/8/layout/radial4"/>
    <dgm:cxn modelId="{58A742F4-165C-41A4-AC7B-BAB51C05C8C7}" type="presOf" srcId="{2EE84E06-140E-4D8B-AF3C-D7AE81257885}" destId="{97F83035-89E9-4943-AB43-F6CFB95D3D2C}" srcOrd="0" destOrd="0" presId="urn:microsoft.com/office/officeart/2005/8/layout/radial4"/>
    <dgm:cxn modelId="{569439A0-CA75-4886-80E8-2679827726E6}" type="presOf" srcId="{BB36C1BB-3BD7-4EAF-90C2-CD951C4F9E79}" destId="{8DE03297-E149-41BA-8997-D558D58A38FD}" srcOrd="0" destOrd="0" presId="urn:microsoft.com/office/officeart/2005/8/layout/radial4"/>
    <dgm:cxn modelId="{E729A726-9A48-47A4-B8DA-1ABF480CF230}" srcId="{8885DE72-ADC5-4EE3-9727-68940BF92CFD}" destId="{D8B0A5D4-9C59-47C0-8C79-0F1D68B661E3}" srcOrd="0" destOrd="0" parTransId="{0F143F3D-4B21-4E69-8B5B-A5A84A7A68A0}" sibTransId="{6A73F0C1-B057-4A21-8E0C-0F012783F33C}"/>
    <dgm:cxn modelId="{A0112958-B309-4352-8189-2CA08EA72C1B}" type="presOf" srcId="{0F143F3D-4B21-4E69-8B5B-A5A84A7A68A0}" destId="{009D51CA-0B68-4B8D-8098-88711F09A25C}" srcOrd="0" destOrd="0" presId="urn:microsoft.com/office/officeart/2005/8/layout/radial4"/>
    <dgm:cxn modelId="{639D8B90-6679-4E2A-8B09-7CAAFEABD2C9}" type="presParOf" srcId="{187B18D1-71AB-4C0D-8206-E1CDD819DA7C}" destId="{608AE895-1D5C-4648-A4BF-B6A08502C2A8}" srcOrd="0" destOrd="0" presId="urn:microsoft.com/office/officeart/2005/8/layout/radial4"/>
    <dgm:cxn modelId="{F4B9C296-4A58-4324-A154-3181A3DDE8ED}" type="presParOf" srcId="{187B18D1-71AB-4C0D-8206-E1CDD819DA7C}" destId="{009D51CA-0B68-4B8D-8098-88711F09A25C}" srcOrd="1" destOrd="0" presId="urn:microsoft.com/office/officeart/2005/8/layout/radial4"/>
    <dgm:cxn modelId="{EF53DAE3-1DE0-4E5F-B731-2176D7B24CA8}" type="presParOf" srcId="{187B18D1-71AB-4C0D-8206-E1CDD819DA7C}" destId="{0121166A-D1B8-453F-B7E9-F6C128A3B4E9}" srcOrd="2" destOrd="0" presId="urn:microsoft.com/office/officeart/2005/8/layout/radial4"/>
    <dgm:cxn modelId="{13145F93-2776-442B-9E7D-FEC5108E3E34}" type="presParOf" srcId="{187B18D1-71AB-4C0D-8206-E1CDD819DA7C}" destId="{8DE03297-E149-41BA-8997-D558D58A38FD}" srcOrd="3" destOrd="0" presId="urn:microsoft.com/office/officeart/2005/8/layout/radial4"/>
    <dgm:cxn modelId="{78ABF5B5-CA8D-4B91-A884-67D01F6D3EFE}" type="presParOf" srcId="{187B18D1-71AB-4C0D-8206-E1CDD819DA7C}" destId="{97F83035-89E9-4943-AB43-F6CFB95D3D2C}" srcOrd="4" destOrd="0" presId="urn:microsoft.com/office/officeart/2005/8/layout/radial4"/>
    <dgm:cxn modelId="{4258F815-99E3-45F8-8310-EAF5D36D810A}" type="presParOf" srcId="{187B18D1-71AB-4C0D-8206-E1CDD819DA7C}" destId="{1F144022-14F8-45BC-BE69-9EA57BE9094D}" srcOrd="5" destOrd="0" presId="urn:microsoft.com/office/officeart/2005/8/layout/radial4"/>
    <dgm:cxn modelId="{D7466736-AED4-4B26-9496-2CA83B24D974}" type="presParOf" srcId="{187B18D1-71AB-4C0D-8206-E1CDD819DA7C}" destId="{BCE60EB3-1B1B-4836-9A66-CF2E36AD27C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AE895-1D5C-4648-A4BF-B6A08502C2A8}">
      <dsp:nvSpPr>
        <dsp:cNvPr id="0" name=""/>
        <dsp:cNvSpPr/>
      </dsp:nvSpPr>
      <dsp:spPr>
        <a:xfrm>
          <a:off x="2640821" y="2287237"/>
          <a:ext cx="1854580" cy="185458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err="1" smtClean="0"/>
            <a:t>Types</a:t>
          </a:r>
          <a:r>
            <a:rPr lang="pt-PT" sz="1700" kern="1200" dirty="0" smtClean="0"/>
            <a:t> </a:t>
          </a:r>
          <a:r>
            <a:rPr lang="pt-PT" sz="1700" kern="1200" dirty="0" err="1" smtClean="0"/>
            <a:t>of</a:t>
          </a:r>
          <a:r>
            <a:rPr lang="pt-PT" sz="1700" kern="1200" dirty="0" smtClean="0"/>
            <a:t> </a:t>
          </a:r>
          <a:r>
            <a:rPr lang="pt-PT" sz="1700" kern="1200" dirty="0" err="1" smtClean="0"/>
            <a:t>Surveillance</a:t>
          </a:r>
          <a:r>
            <a:rPr lang="pt-PT" sz="1700" kern="1200" dirty="0" smtClean="0"/>
            <a:t> </a:t>
          </a:r>
          <a:r>
            <a:rPr lang="pt-PT" sz="1700" kern="1200" dirty="0" err="1" smtClean="0"/>
            <a:t>of</a:t>
          </a:r>
          <a:r>
            <a:rPr lang="pt-PT" sz="1700" kern="1200" dirty="0" smtClean="0"/>
            <a:t> </a:t>
          </a:r>
          <a:r>
            <a:rPr lang="pt-PT" sz="1700" kern="1200" dirty="0" err="1" smtClean="0"/>
            <a:t>Angolan</a:t>
          </a:r>
          <a:r>
            <a:rPr lang="pt-PT" sz="1700" kern="1200" dirty="0" smtClean="0"/>
            <a:t> Court </a:t>
          </a:r>
          <a:r>
            <a:rPr lang="pt-PT" sz="1700" kern="1200" dirty="0" err="1" smtClean="0"/>
            <a:t>of</a:t>
          </a:r>
          <a:r>
            <a:rPr lang="pt-PT" sz="1700" kern="1200" dirty="0" smtClean="0"/>
            <a:t> </a:t>
          </a:r>
          <a:r>
            <a:rPr lang="pt-PT" sz="1700" kern="1200" dirty="0" err="1" smtClean="0"/>
            <a:t>Auditors</a:t>
          </a:r>
          <a:endParaRPr lang="pt-PT" sz="1700" kern="1200" dirty="0"/>
        </a:p>
      </dsp:txBody>
      <dsp:txXfrm>
        <a:off x="2912418" y="2558834"/>
        <a:ext cx="1311386" cy="1311386"/>
      </dsp:txXfrm>
    </dsp:sp>
    <dsp:sp modelId="{009D51CA-0B68-4B8D-8098-88711F09A25C}">
      <dsp:nvSpPr>
        <dsp:cNvPr id="0" name=""/>
        <dsp:cNvSpPr/>
      </dsp:nvSpPr>
      <dsp:spPr>
        <a:xfrm rot="12771264">
          <a:off x="1315818" y="1986714"/>
          <a:ext cx="1520584" cy="52855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1166A-D1B8-453F-B7E9-F6C128A3B4E9}">
      <dsp:nvSpPr>
        <dsp:cNvPr id="0" name=""/>
        <dsp:cNvSpPr/>
      </dsp:nvSpPr>
      <dsp:spPr>
        <a:xfrm>
          <a:off x="111430" y="1133788"/>
          <a:ext cx="2651992" cy="140948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err="1" smtClean="0"/>
            <a:t>Preventive</a:t>
          </a:r>
          <a:r>
            <a:rPr lang="pt-PT" sz="1400" b="1" kern="1200" dirty="0" smtClean="0"/>
            <a:t>  </a:t>
          </a:r>
          <a:r>
            <a:rPr lang="pt-PT" sz="1400" b="1" kern="1200" dirty="0" err="1" smtClean="0"/>
            <a:t>Surveillance</a:t>
          </a:r>
          <a:endParaRPr lang="pt-PT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err="1" smtClean="0"/>
            <a:t>Contracts</a:t>
          </a:r>
          <a:endParaRPr lang="pt-PT" sz="1200" kern="1200" dirty="0"/>
        </a:p>
      </dsp:txBody>
      <dsp:txXfrm>
        <a:off x="499805" y="1340202"/>
        <a:ext cx="1875242" cy="996653"/>
      </dsp:txXfrm>
    </dsp:sp>
    <dsp:sp modelId="{8DE03297-E149-41BA-8997-D558D58A38FD}">
      <dsp:nvSpPr>
        <dsp:cNvPr id="0" name=""/>
        <dsp:cNvSpPr/>
      </dsp:nvSpPr>
      <dsp:spPr>
        <a:xfrm rot="16349076">
          <a:off x="2964146" y="1394680"/>
          <a:ext cx="1279981" cy="52855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83035-89E9-4943-AB43-F6CFB95D3D2C}">
      <dsp:nvSpPr>
        <dsp:cNvPr id="0" name=""/>
        <dsp:cNvSpPr/>
      </dsp:nvSpPr>
      <dsp:spPr>
        <a:xfrm>
          <a:off x="2232247" y="72013"/>
          <a:ext cx="2869563" cy="1725783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err="1" smtClean="0"/>
            <a:t>Concurrent</a:t>
          </a:r>
          <a:r>
            <a:rPr lang="pt-PT" sz="1400" b="1" kern="1200" dirty="0" smtClean="0"/>
            <a:t> </a:t>
          </a:r>
          <a:r>
            <a:rPr lang="pt-PT" sz="1400" b="1" kern="1200" dirty="0" err="1" smtClean="0"/>
            <a:t>Surveillance</a:t>
          </a:r>
          <a:endParaRPr lang="pt-PT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0" kern="1200" dirty="0" smtClean="0"/>
            <a:t>1. Budget </a:t>
          </a:r>
          <a:r>
            <a:rPr lang="pt-PT" sz="1400" b="0" kern="1200" dirty="0" err="1" smtClean="0"/>
            <a:t>Execution</a:t>
          </a:r>
          <a:r>
            <a:rPr lang="pt-PT" sz="1400" b="0" kern="1200" dirty="0" smtClean="0"/>
            <a:t> </a:t>
          </a:r>
          <a:r>
            <a:rPr lang="pt-PT" sz="1400" b="0" kern="1200" dirty="0" err="1" smtClean="0"/>
            <a:t>Reports</a:t>
          </a:r>
          <a:endParaRPr lang="pt-PT" sz="1400" b="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/>
            <a:t>2. Opinion on the General State Account</a:t>
          </a:r>
          <a:endParaRPr lang="pt-PT" sz="1200" b="0" kern="1200" dirty="0"/>
        </a:p>
      </dsp:txBody>
      <dsp:txXfrm>
        <a:off x="2652485" y="324748"/>
        <a:ext cx="2029087" cy="1220313"/>
      </dsp:txXfrm>
    </dsp:sp>
    <dsp:sp modelId="{1F144022-14F8-45BC-BE69-9EA57BE9094D}">
      <dsp:nvSpPr>
        <dsp:cNvPr id="0" name=""/>
        <dsp:cNvSpPr/>
      </dsp:nvSpPr>
      <dsp:spPr>
        <a:xfrm rot="19798192">
          <a:off x="4352248" y="2350864"/>
          <a:ext cx="1647429" cy="52855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60EB3-1B1B-4836-9A66-CF2E36AD27CA}">
      <dsp:nvSpPr>
        <dsp:cNvPr id="0" name=""/>
        <dsp:cNvSpPr/>
      </dsp:nvSpPr>
      <dsp:spPr>
        <a:xfrm rot="1322042">
          <a:off x="4787103" y="1325266"/>
          <a:ext cx="2349094" cy="1409481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err="1" smtClean="0"/>
            <a:t>Successive</a:t>
          </a:r>
          <a:r>
            <a:rPr lang="pt-PT" sz="1400" b="1" kern="1200" dirty="0" smtClean="0"/>
            <a:t>  </a:t>
          </a:r>
          <a:r>
            <a:rPr lang="pt-PT" sz="1400" b="1" kern="1200" dirty="0" err="1" smtClean="0"/>
            <a:t>Surveillance</a:t>
          </a:r>
          <a:endParaRPr lang="pt-PT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/>
            <a:t>1. </a:t>
          </a:r>
          <a:r>
            <a:rPr lang="pt-PT" sz="1400" b="1" kern="1200" dirty="0" err="1" smtClean="0"/>
            <a:t>Accountability</a:t>
          </a:r>
          <a:endParaRPr lang="pt-PT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/>
            <a:t>2. </a:t>
          </a:r>
          <a:r>
            <a:rPr lang="pt-PT" sz="1400" b="1" kern="1200" dirty="0" err="1" smtClean="0"/>
            <a:t>Audits</a:t>
          </a:r>
          <a:endParaRPr lang="pt-PT" sz="1200" kern="1200" dirty="0"/>
        </a:p>
      </dsp:txBody>
      <dsp:txXfrm>
        <a:off x="5131120" y="1531680"/>
        <a:ext cx="1661060" cy="996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75E78-A70A-4024-9090-8A6AAE2F6CA9}" type="datetimeFigureOut">
              <a:rPr lang="pt-PT" smtClean="0"/>
              <a:t>21/11/2019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2C907-9BDB-4C91-9066-09A84CCD78D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0993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0DE7C-AB8B-4D83-BD35-02EEECC74F5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18F46-1497-4964-A053-E78B87084C5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103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18F46-1497-4964-A053-E78B87084C5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13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dias\Desktop\Comunicacao e imagem\pattern\title backgroundclaro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 bwMode="auto">
          <a:xfrm>
            <a:off x="4695" y="-20538"/>
            <a:ext cx="9139296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5536" y="1941680"/>
            <a:ext cx="3600772" cy="1260140"/>
          </a:xfrm>
        </p:spPr>
        <p:txBody>
          <a:bodyPr>
            <a:normAutofit/>
          </a:bodyPr>
          <a:lstStyle>
            <a:lvl1pPr algn="just">
              <a:defRPr sz="2600" b="1"/>
            </a:lvl1pPr>
          </a:lstStyle>
          <a:p>
            <a:r>
              <a:rPr lang="pt-PT" dirty="0"/>
              <a:t>Clique para editar o estilo</a:t>
            </a:r>
            <a:endParaRPr lang="en-GB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95288" y="3219822"/>
            <a:ext cx="2952576" cy="1584176"/>
          </a:xfrm>
        </p:spPr>
        <p:txBody>
          <a:bodyPr>
            <a:normAutofit/>
          </a:bodyPr>
          <a:lstStyle>
            <a:lvl1pPr marL="0" indent="0" algn="just">
              <a:buNone/>
              <a:defRPr sz="22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/>
              <a:t>Faça clique para editar o estilo</a:t>
            </a:r>
            <a:endParaRPr lang="en-GB" dirty="0"/>
          </a:p>
        </p:txBody>
      </p:sp>
      <p:pic>
        <p:nvPicPr>
          <p:cNvPr id="2051" name="Picture 3" descr="C:\Users\mdias\Desktop\Comunicacao e imagem\pattern\logo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38" y="339501"/>
            <a:ext cx="802365" cy="86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 userDrawn="1"/>
        </p:nvSpPr>
        <p:spPr>
          <a:xfrm>
            <a:off x="611560" y="1184434"/>
            <a:ext cx="28803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chemeClr val="accent2"/>
                </a:solidFill>
              </a:rPr>
              <a:t>Tribunal de </a:t>
            </a:r>
            <a:r>
              <a:rPr lang="en-GB" sz="2600" b="1" dirty="0" err="1">
                <a:solidFill>
                  <a:schemeClr val="accent2"/>
                </a:solidFill>
              </a:rPr>
              <a:t>Contas</a:t>
            </a:r>
            <a:endParaRPr lang="en-GB" sz="2600" b="1" dirty="0">
              <a:solidFill>
                <a:schemeClr val="accent2"/>
              </a:solidFill>
            </a:endParaRPr>
          </a:p>
        </p:txBody>
      </p:sp>
      <p:sp>
        <p:nvSpPr>
          <p:cNvPr id="8" name="CaixaDeTexto 7"/>
          <p:cNvSpPr txBox="1"/>
          <p:nvPr userDrawn="1"/>
        </p:nvSpPr>
        <p:spPr>
          <a:xfrm>
            <a:off x="395536" y="156363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Rep</a:t>
            </a:r>
            <a:r>
              <a:rPr lang="pt-PT" dirty="0"/>
              <a:t>ú</a:t>
            </a:r>
            <a:r>
              <a:rPr lang="en-GB" dirty="0" err="1"/>
              <a:t>blica</a:t>
            </a:r>
            <a:r>
              <a:rPr lang="en-GB" baseline="0" dirty="0"/>
              <a:t> de Angola</a:t>
            </a:r>
            <a:endParaRPr lang="en-GB" dirty="0"/>
          </a:p>
        </p:txBody>
      </p:sp>
      <p:sp>
        <p:nvSpPr>
          <p:cNvPr id="17" name="CaixaDeTexto 16"/>
          <p:cNvSpPr txBox="1"/>
          <p:nvPr userDrawn="1"/>
        </p:nvSpPr>
        <p:spPr>
          <a:xfrm>
            <a:off x="8316416" y="4443958"/>
            <a:ext cx="792088" cy="324036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rmAutofit fontScale="92500" lnSpcReduction="20000"/>
          </a:bodyPr>
          <a:lstStyle/>
          <a:p>
            <a:r>
              <a:rPr lang="pt-PT" dirty="0"/>
              <a:t>Autor(a)</a:t>
            </a:r>
            <a:endParaRPr lang="en-GB" dirty="0"/>
          </a:p>
        </p:txBody>
      </p:sp>
      <p:sp>
        <p:nvSpPr>
          <p:cNvPr id="23" name="Marcador de Posição do Rodapé 22"/>
          <p:cNvSpPr>
            <a:spLocks noGrp="1"/>
          </p:cNvSpPr>
          <p:nvPr>
            <p:ph type="ftr" sz="quarter" idx="11"/>
          </p:nvPr>
        </p:nvSpPr>
        <p:spPr>
          <a:xfrm>
            <a:off x="3995936" y="4731990"/>
            <a:ext cx="5040560" cy="322101"/>
          </a:xfrm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57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524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100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380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774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o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dias\Desktop\Comunicacao e imagem\pattern\title backgroundclaro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 bwMode="auto">
          <a:xfrm>
            <a:off x="4695" y="-20538"/>
            <a:ext cx="9139296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5536" y="1941680"/>
            <a:ext cx="3600772" cy="1260140"/>
          </a:xfrm>
        </p:spPr>
        <p:txBody>
          <a:bodyPr>
            <a:normAutofit/>
          </a:bodyPr>
          <a:lstStyle>
            <a:lvl1pPr algn="just">
              <a:defRPr sz="2600" b="1"/>
            </a:lvl1pPr>
          </a:lstStyle>
          <a:p>
            <a:r>
              <a:rPr lang="pt-PT" dirty="0"/>
              <a:t>Clique para editar o estilo</a:t>
            </a:r>
            <a:endParaRPr lang="en-GB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95288" y="3219822"/>
            <a:ext cx="2952576" cy="1584176"/>
          </a:xfrm>
        </p:spPr>
        <p:txBody>
          <a:bodyPr>
            <a:normAutofit/>
          </a:bodyPr>
          <a:lstStyle>
            <a:lvl1pPr marL="0" indent="0" algn="just">
              <a:buNone/>
              <a:defRPr sz="22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/>
              <a:t>Faça clique para editar o estilo</a:t>
            </a:r>
            <a:endParaRPr lang="en-GB" dirty="0"/>
          </a:p>
        </p:txBody>
      </p:sp>
      <p:pic>
        <p:nvPicPr>
          <p:cNvPr id="2051" name="Picture 3" descr="C:\Users\mdias\Desktop\Comunicacao e imagem\pattern\logo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38" y="339501"/>
            <a:ext cx="802365" cy="86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 userDrawn="1"/>
        </p:nvSpPr>
        <p:spPr>
          <a:xfrm>
            <a:off x="611560" y="1184434"/>
            <a:ext cx="28803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chemeClr val="accent2"/>
                </a:solidFill>
              </a:rPr>
              <a:t>Tribunal de </a:t>
            </a:r>
            <a:r>
              <a:rPr lang="en-GB" sz="2600" b="1" dirty="0" err="1">
                <a:solidFill>
                  <a:schemeClr val="accent2"/>
                </a:solidFill>
              </a:rPr>
              <a:t>Contas</a:t>
            </a:r>
            <a:endParaRPr lang="en-GB" sz="2600" b="1" dirty="0">
              <a:solidFill>
                <a:schemeClr val="accent2"/>
              </a:solidFill>
            </a:endParaRPr>
          </a:p>
        </p:txBody>
      </p:sp>
      <p:sp>
        <p:nvSpPr>
          <p:cNvPr id="8" name="CaixaDeTexto 7"/>
          <p:cNvSpPr txBox="1"/>
          <p:nvPr userDrawn="1"/>
        </p:nvSpPr>
        <p:spPr>
          <a:xfrm>
            <a:off x="395536" y="156363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Rep</a:t>
            </a:r>
            <a:r>
              <a:rPr lang="pt-PT" dirty="0"/>
              <a:t>ú</a:t>
            </a:r>
            <a:r>
              <a:rPr lang="en-GB" dirty="0" err="1"/>
              <a:t>blica</a:t>
            </a:r>
            <a:r>
              <a:rPr lang="en-GB" baseline="0" dirty="0"/>
              <a:t> de Angola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621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825" y="201612"/>
            <a:ext cx="8353425" cy="930275"/>
          </a:xfrm>
        </p:spPr>
        <p:txBody>
          <a:bodyPr/>
          <a:lstStyle/>
          <a:p>
            <a:r>
              <a:rPr lang="pt-PT" dirty="0"/>
              <a:t>Clique para editar o estilo</a:t>
            </a:r>
            <a:endParaRPr lang="en-GB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0825" y="1203598"/>
            <a:ext cx="8353425" cy="3384277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pt-PT" dirty="0"/>
              <a:t>Clique para editar os estilos</a:t>
            </a:r>
          </a:p>
          <a:p>
            <a:pPr lvl="1"/>
            <a:r>
              <a:rPr lang="pt-PT" dirty="0"/>
              <a:t>Segundo nível</a:t>
            </a:r>
          </a:p>
          <a:p>
            <a:pPr lvl="2"/>
            <a:r>
              <a:rPr lang="pt-PT" dirty="0"/>
              <a:t>Terceiro nível</a:t>
            </a:r>
          </a:p>
          <a:p>
            <a:pPr lvl="3"/>
            <a:r>
              <a:rPr lang="pt-PT" dirty="0"/>
              <a:t>Quarto nível</a:t>
            </a:r>
          </a:p>
          <a:p>
            <a:pPr lvl="4"/>
            <a:r>
              <a:rPr lang="pt-PT" dirty="0"/>
              <a:t>Quinto nível</a:t>
            </a:r>
            <a:endParaRPr lang="en-GB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73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87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4934" y="2211710"/>
            <a:ext cx="7772400" cy="1021556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pt-PT" dirty="0"/>
              <a:t>Clique para editar o estilo</a:t>
            </a:r>
            <a:endParaRPr lang="en-GB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54934" y="3219822"/>
            <a:ext cx="7772400" cy="112514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dirty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  <p:pic>
        <p:nvPicPr>
          <p:cNvPr id="10" name="Picture 3" descr="C:\Users\mdias\Desktop\Comunicacao e imagem\pattern\logo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9336"/>
            <a:ext cx="802365" cy="86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/>
          <p:cNvSpPr txBox="1"/>
          <p:nvPr userDrawn="1"/>
        </p:nvSpPr>
        <p:spPr>
          <a:xfrm>
            <a:off x="3100974" y="974269"/>
            <a:ext cx="28803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chemeClr val="accent2"/>
                </a:solidFill>
              </a:rPr>
              <a:t>Tribunal de </a:t>
            </a:r>
            <a:r>
              <a:rPr lang="en-GB" sz="2600" b="1" dirty="0" err="1">
                <a:solidFill>
                  <a:schemeClr val="accent2"/>
                </a:solidFill>
              </a:rPr>
              <a:t>Contas</a:t>
            </a:r>
            <a:endParaRPr lang="en-GB" sz="2600" b="1" dirty="0">
              <a:solidFill>
                <a:schemeClr val="accent2"/>
              </a:solidFill>
            </a:endParaRPr>
          </a:p>
        </p:txBody>
      </p:sp>
      <p:sp>
        <p:nvSpPr>
          <p:cNvPr id="12" name="CaixaDeTexto 11"/>
          <p:cNvSpPr txBox="1"/>
          <p:nvPr userDrawn="1"/>
        </p:nvSpPr>
        <p:spPr>
          <a:xfrm>
            <a:off x="2884950" y="1353473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Rep</a:t>
            </a:r>
            <a:r>
              <a:rPr lang="pt-PT" dirty="0"/>
              <a:t>ú</a:t>
            </a:r>
            <a:r>
              <a:rPr lang="en-GB" dirty="0" err="1"/>
              <a:t>blica</a:t>
            </a:r>
            <a:r>
              <a:rPr lang="en-GB" baseline="0" dirty="0"/>
              <a:t> de Angola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03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0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GB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21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63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036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mdias\Desktop\Comunicacao e imagem\pattern\patternbig.png"/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 bwMode="auto">
          <a:xfrm>
            <a:off x="649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250825" y="201613"/>
            <a:ext cx="8353425" cy="785962"/>
          </a:xfrm>
          <a:prstGeom prst="rect">
            <a:avLst/>
          </a:prstGeom>
          <a:noFill/>
        </p:spPr>
        <p:txBody>
          <a:bodyPr vert="horz" lIns="0" tIns="45720" rIns="91440" bIns="45720" rtlCol="0" anchor="b">
            <a:normAutofit/>
          </a:bodyPr>
          <a:lstStyle/>
          <a:p>
            <a:r>
              <a:rPr lang="pt-PT" dirty="0"/>
              <a:t>Clique para editar o estilo</a:t>
            </a:r>
            <a:endParaRPr lang="en-GB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50825" y="1059583"/>
            <a:ext cx="8353425" cy="352176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pt-PT" dirty="0"/>
              <a:t>Clique para editar os estilos</a:t>
            </a:r>
          </a:p>
          <a:p>
            <a:pPr lvl="1"/>
            <a:r>
              <a:rPr lang="pt-PT" dirty="0"/>
              <a:t>Segundo nível</a:t>
            </a:r>
          </a:p>
          <a:p>
            <a:pPr lvl="2"/>
            <a:r>
              <a:rPr lang="pt-PT" dirty="0"/>
              <a:t>Terceiro nível</a:t>
            </a:r>
          </a:p>
          <a:p>
            <a:pPr lvl="3"/>
            <a:r>
              <a:rPr lang="pt-PT" dirty="0"/>
              <a:t>Quarto nível</a:t>
            </a:r>
          </a:p>
          <a:p>
            <a:pPr lvl="4"/>
            <a:r>
              <a:rPr lang="pt-PT" dirty="0"/>
              <a:t>Quinto nível</a:t>
            </a:r>
            <a:endParaRPr lang="en-GB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948264" y="4732339"/>
            <a:ext cx="936104" cy="2873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3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979712" y="4732338"/>
            <a:ext cx="4896544" cy="2863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3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956376" y="4732338"/>
            <a:ext cx="647874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3"/>
                </a:solidFill>
              </a:defRPr>
            </a:lvl1pPr>
          </a:lstStyle>
          <a:p>
            <a:fld id="{005BCE0B-F4E0-4EB9-8392-A896585C4375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5" name="Rectângulo 14"/>
          <p:cNvSpPr/>
          <p:nvPr userDrawn="1"/>
        </p:nvSpPr>
        <p:spPr>
          <a:xfrm>
            <a:off x="8820468" y="0"/>
            <a:ext cx="32353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9" name="Picture 5" descr="C:\Users\mdias\Desktop\Comunicacao e imagem\pattern\logo power point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4" y="4732338"/>
            <a:ext cx="1596317" cy="28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85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000" b="1" i="0" u="none" kern="1200">
          <a:solidFill>
            <a:schemeClr val="accent2"/>
          </a:solidFill>
          <a:effectLst/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542925" indent="-180975" algn="l" defTabSz="91440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22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895350" indent="-171450" algn="l" defTabSz="91440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257300" indent="-180975" algn="l" defTabSz="116205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1524000" indent="-180975" algn="l" defTabSz="91440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0" y="2272786"/>
            <a:ext cx="4283968" cy="1377187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AUDIT TO THE SDG 7</a:t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CLEAN AND ACCESSIBLE </a:t>
            </a:r>
            <a:r>
              <a:rPr lang="en-US" sz="2400" dirty="0" smtClean="0"/>
              <a:t>ENERGY</a:t>
            </a:r>
            <a:r>
              <a:rPr lang="en-GB" sz="1600" dirty="0" smtClean="0"/>
              <a:t> </a:t>
            </a:r>
            <a:endParaRPr lang="en-GB" sz="2800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07504" y="4731990"/>
            <a:ext cx="3111624" cy="360040"/>
          </a:xfrm>
        </p:spPr>
        <p:txBody>
          <a:bodyPr>
            <a:normAutofit/>
          </a:bodyPr>
          <a:lstStyle/>
          <a:p>
            <a:r>
              <a:rPr lang="pt-PT" sz="1600" b="1" dirty="0" smtClean="0"/>
              <a:t>Novembro - </a:t>
            </a:r>
            <a:r>
              <a:rPr lang="pt-PT" sz="1600" b="1" dirty="0"/>
              <a:t>2019</a:t>
            </a:r>
            <a:endParaRPr lang="en-GB" sz="1600" b="1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04617ABE-C304-1140-8658-E77B2853E7F6}"/>
              </a:ext>
            </a:extLst>
          </p:cNvPr>
          <p:cNvSpPr txBox="1"/>
          <p:nvPr/>
        </p:nvSpPr>
        <p:spPr>
          <a:xfrm>
            <a:off x="1948070" y="4227934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2F4A0B16-9A83-4045-9859-8B7B5C77946D}"/>
              </a:ext>
            </a:extLst>
          </p:cNvPr>
          <p:cNvSpPr txBox="1"/>
          <p:nvPr/>
        </p:nvSpPr>
        <p:spPr>
          <a:xfrm>
            <a:off x="2127653" y="4026825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39DB6FB9-B54E-9546-9460-E980EDA96192}"/>
              </a:ext>
            </a:extLst>
          </p:cNvPr>
          <p:cNvSpPr txBox="1"/>
          <p:nvPr/>
        </p:nvSpPr>
        <p:spPr>
          <a:xfrm>
            <a:off x="1387212" y="3652144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0516D6D6-2C0E-0C4A-AB70-2C0E79493D03}"/>
              </a:ext>
            </a:extLst>
          </p:cNvPr>
          <p:cNvSpPr txBox="1"/>
          <p:nvPr/>
        </p:nvSpPr>
        <p:spPr>
          <a:xfrm>
            <a:off x="1543329" y="3678907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549C691E-1FAD-D449-84D2-35DEDC29CECA}"/>
              </a:ext>
            </a:extLst>
          </p:cNvPr>
          <p:cNvSpPr txBox="1"/>
          <p:nvPr/>
        </p:nvSpPr>
        <p:spPr>
          <a:xfrm>
            <a:off x="1686064" y="1463040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F43CFB01-548B-A943-B949-01DD9BAF56DA}"/>
              </a:ext>
            </a:extLst>
          </p:cNvPr>
          <p:cNvSpPr txBox="1"/>
          <p:nvPr/>
        </p:nvSpPr>
        <p:spPr>
          <a:xfrm>
            <a:off x="524786" y="206734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0DFB498E-962D-1148-AEA5-4A6A01C37EA2}"/>
              </a:ext>
            </a:extLst>
          </p:cNvPr>
          <p:cNvSpPr txBox="1"/>
          <p:nvPr/>
        </p:nvSpPr>
        <p:spPr>
          <a:xfrm>
            <a:off x="2504661" y="2496710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2167B0E3-132A-9940-A943-7D21652DACA2}"/>
              </a:ext>
            </a:extLst>
          </p:cNvPr>
          <p:cNvSpPr txBox="1"/>
          <p:nvPr/>
        </p:nvSpPr>
        <p:spPr>
          <a:xfrm>
            <a:off x="4953663" y="1741336"/>
            <a:ext cx="0" cy="0"/>
          </a:xfrm>
          <a:prstGeom prst="rect">
            <a:avLst/>
          </a:prstGeom>
          <a:noFill/>
        </p:spPr>
        <p:txBody>
          <a:bodyPr vert="horz" wrap="none" lIns="0" tIns="45720" rIns="91440" bIns="45720" rtlCol="0" anchor="b">
            <a:normAutofit fontScale="25000" lnSpcReduction="20000"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2871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339502"/>
            <a:ext cx="7632848" cy="497930"/>
          </a:xfrm>
          <a:solidFill>
            <a:schemeClr val="tx1">
              <a:lumMod val="20000"/>
              <a:lumOff val="80000"/>
            </a:schemeClr>
          </a:solidFill>
        </p:spPr>
        <p:txBody>
          <a:bodyPr vert="horz" lIns="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ENERGY PRODUCTION AND DISTRIBUTION GROWTH INDICATORS </a:t>
            </a:r>
            <a:r>
              <a:rPr lang="pt-PT" sz="1000" dirty="0" smtClean="0">
                <a:solidFill>
                  <a:schemeClr val="accent1">
                    <a:lumMod val="75000"/>
                  </a:schemeClr>
                </a:solidFill>
              </a:rPr>
              <a:t>(Fonte</a:t>
            </a:r>
            <a:r>
              <a:rPr lang="pt-PT" sz="1000" dirty="0">
                <a:solidFill>
                  <a:schemeClr val="accent1">
                    <a:lumMod val="75000"/>
                  </a:schemeClr>
                </a:solidFill>
              </a:rPr>
              <a:t>: PCGE 2017)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2692425"/>
              </p:ext>
            </p:extLst>
          </p:nvPr>
        </p:nvGraphicFramePr>
        <p:xfrm>
          <a:off x="19829" y="1635646"/>
          <a:ext cx="6496386" cy="2695879"/>
        </p:xfrm>
        <a:graphic>
          <a:graphicData uri="http://schemas.openxmlformats.org/drawingml/2006/table">
            <a:tbl>
              <a:tblPr firstRow="1" firstCol="1" bandRow="1"/>
              <a:tblGrid>
                <a:gridCol w="1311811"/>
                <a:gridCol w="576064"/>
                <a:gridCol w="432048"/>
                <a:gridCol w="504056"/>
                <a:gridCol w="504056"/>
                <a:gridCol w="504056"/>
                <a:gridCol w="504056"/>
                <a:gridCol w="504056"/>
                <a:gridCol w="576064"/>
                <a:gridCol w="432048"/>
                <a:gridCol w="648071"/>
              </a:tblGrid>
              <a:tr h="33374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pt-PT" sz="10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Indicators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 – 2017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2018</a:t>
                      </a:r>
                      <a:endParaRPr lang="pt-PT" sz="11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37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PND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Exec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PND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Exec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PND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Exec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PND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Exec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err="1" smtClean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Exec</a:t>
                      </a:r>
                      <a:endParaRPr lang="pt-PT" sz="11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</a:tr>
              <a:tr h="584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pt-PT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Total </a:t>
                      </a:r>
                      <a:r>
                        <a:rPr lang="pt-PT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Installed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pt-PT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Capacity</a:t>
                      </a:r>
                      <a:r>
                        <a:rPr lang="pt-PT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(MW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561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354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828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129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 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879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068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616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791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61,0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chemeClr val="accent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4898</a:t>
                      </a:r>
                      <a:endParaRPr lang="pt-PT" sz="1100" b="1" dirty="0">
                        <a:solidFill>
                          <a:schemeClr val="accent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858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Energy</a:t>
                      </a:r>
                      <a:r>
                        <a:rPr lang="pt-PT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0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Prodution</a:t>
                      </a:r>
                      <a:r>
                        <a:rPr lang="pt-PT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(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GWH)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018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625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168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908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346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734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703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911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51,6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solidFill>
                            <a:schemeClr val="accent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13076</a:t>
                      </a:r>
                      <a:endParaRPr lang="pt-PT" sz="1100" b="1" dirty="0">
                        <a:solidFill>
                          <a:schemeClr val="accent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584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Energy</a:t>
                      </a:r>
                      <a:r>
                        <a:rPr lang="pt-PT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Distribution</a:t>
                      </a:r>
                      <a:endParaRPr lang="pt-PT" sz="10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(GWH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465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383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993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054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194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946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497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r>
                        <a:rPr lang="pt-PT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461</a:t>
                      </a:r>
                      <a:endParaRPr lang="pt-P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51,5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10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63638"/>
            <a:ext cx="269645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8110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11</a:t>
            </a:fld>
            <a:endParaRPr lang="en-GB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11560" y="339502"/>
            <a:ext cx="7704856" cy="49793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 lIns="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i="0" u="none" kern="1200">
                <a:solidFill>
                  <a:schemeClr val="accent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INSTALLED CAPACITY 2018-2019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ângulo arredondado 7"/>
          <p:cNvSpPr/>
          <p:nvPr/>
        </p:nvSpPr>
        <p:spPr>
          <a:xfrm>
            <a:off x="26769" y="837432"/>
            <a:ext cx="1944216" cy="80400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Installed</a:t>
            </a:r>
            <a:r>
              <a:rPr lang="pt-PT" dirty="0"/>
              <a:t> </a:t>
            </a:r>
            <a:r>
              <a:rPr lang="pt-PT" dirty="0" err="1" smtClean="0"/>
              <a:t>Capacity</a:t>
            </a:r>
            <a:endParaRPr lang="pt-PT" dirty="0" smtClean="0"/>
          </a:p>
          <a:p>
            <a:pPr algn="ctr"/>
            <a:r>
              <a:rPr lang="pt-PT" dirty="0" smtClean="0"/>
              <a:t>5 235 </a:t>
            </a:r>
            <a:r>
              <a:rPr lang="pt-PT" dirty="0" smtClean="0"/>
              <a:t>MW – 2019</a:t>
            </a:r>
          </a:p>
          <a:p>
            <a:pPr algn="ctr"/>
            <a:r>
              <a:rPr lang="pt-PT" dirty="0" smtClean="0"/>
              <a:t>4898 MW - 2018</a:t>
            </a:r>
            <a:endParaRPr lang="pt-PT" dirty="0"/>
          </a:p>
        </p:txBody>
      </p:sp>
      <p:sp>
        <p:nvSpPr>
          <p:cNvPr id="9" name="Rectângulo arredondado 8"/>
          <p:cNvSpPr/>
          <p:nvPr/>
        </p:nvSpPr>
        <p:spPr>
          <a:xfrm>
            <a:off x="121408" y="1779662"/>
            <a:ext cx="2340260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Growth</a:t>
            </a:r>
            <a:r>
              <a:rPr lang="pt-PT" dirty="0" smtClean="0"/>
              <a:t> </a:t>
            </a:r>
            <a:r>
              <a:rPr lang="pt-PT" dirty="0" err="1" smtClean="0"/>
              <a:t>of</a:t>
            </a:r>
            <a:r>
              <a:rPr lang="pt-PT" dirty="0" smtClean="0"/>
              <a:t> </a:t>
            </a:r>
            <a:r>
              <a:rPr lang="pt-PT" dirty="0"/>
              <a:t> </a:t>
            </a:r>
            <a:r>
              <a:rPr lang="pt-PT" dirty="0" smtClean="0"/>
              <a:t>20</a:t>
            </a:r>
            <a:r>
              <a:rPr lang="pt-PT" dirty="0" smtClean="0"/>
              <a:t>%  - 2018</a:t>
            </a:r>
          </a:p>
          <a:p>
            <a:pPr algn="ctr"/>
            <a:r>
              <a:rPr lang="pt-PT" dirty="0" err="1" smtClean="0"/>
              <a:t>Growth</a:t>
            </a:r>
            <a:r>
              <a:rPr lang="pt-PT" dirty="0"/>
              <a:t> </a:t>
            </a:r>
            <a:r>
              <a:rPr lang="pt-PT" dirty="0" err="1" smtClean="0"/>
              <a:t>of</a:t>
            </a:r>
            <a:r>
              <a:rPr lang="pt-PT" dirty="0" smtClean="0"/>
              <a:t> 28,7% - 2019</a:t>
            </a:r>
            <a:endParaRPr lang="pt-PT" dirty="0"/>
          </a:p>
        </p:txBody>
      </p:sp>
      <p:sp>
        <p:nvSpPr>
          <p:cNvPr id="10" name="Rectângulo arredondado 9"/>
          <p:cNvSpPr/>
          <p:nvPr/>
        </p:nvSpPr>
        <p:spPr>
          <a:xfrm>
            <a:off x="26770" y="2649651"/>
            <a:ext cx="2817038" cy="78619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Goal</a:t>
            </a:r>
            <a:r>
              <a:rPr lang="pt-PT" dirty="0" smtClean="0"/>
              <a:t> </a:t>
            </a:r>
            <a:r>
              <a:rPr lang="pt-PT" dirty="0" smtClean="0"/>
              <a:t>2022 </a:t>
            </a:r>
            <a:r>
              <a:rPr lang="pt-PT" dirty="0" smtClean="0"/>
              <a:t>- 5,4 </a:t>
            </a:r>
            <a:r>
              <a:rPr lang="pt-PT" dirty="0" smtClean="0"/>
              <a:t>GW / 7,5 GW</a:t>
            </a:r>
            <a:endParaRPr lang="pt-PT" dirty="0" smtClean="0"/>
          </a:p>
          <a:p>
            <a:pPr algn="ctr"/>
            <a:r>
              <a:rPr lang="pt-PT" dirty="0" err="1" smtClean="0"/>
              <a:t>Progress</a:t>
            </a:r>
            <a:r>
              <a:rPr lang="pt-PT" dirty="0" smtClean="0"/>
              <a:t> - 97</a:t>
            </a:r>
            <a:r>
              <a:rPr lang="pt-PT" dirty="0" smtClean="0"/>
              <a:t>% - 70%</a:t>
            </a:r>
            <a:endParaRPr lang="pt-PT" dirty="0" smtClean="0"/>
          </a:p>
        </p:txBody>
      </p:sp>
      <p:sp>
        <p:nvSpPr>
          <p:cNvPr id="11" name="AutoShape 2" descr="https://cdn2-img.pressreader.com/pressdisplay/docserver/getimage.aspx?regionKey=xCp42dHrPZ5eCaGIt2XjZw%3D%3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594" y="3270628"/>
            <a:ext cx="3065233" cy="172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7344308" y="4680285"/>
            <a:ext cx="864096" cy="307886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rmAutofit fontScale="92500" lnSpcReduction="20000"/>
          </a:bodyPr>
          <a:lstStyle/>
          <a:p>
            <a:r>
              <a:rPr lang="pt-PT" dirty="0" smtClean="0">
                <a:solidFill>
                  <a:schemeClr val="accent2"/>
                </a:solidFill>
              </a:rPr>
              <a:t>750 MW</a:t>
            </a:r>
          </a:p>
        </p:txBody>
      </p:sp>
      <p:sp>
        <p:nvSpPr>
          <p:cNvPr id="14" name="Rectângulo arredondado 13"/>
          <p:cNvSpPr/>
          <p:nvPr/>
        </p:nvSpPr>
        <p:spPr>
          <a:xfrm>
            <a:off x="174789" y="3558192"/>
            <a:ext cx="3392933" cy="102002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err="1" smtClean="0"/>
              <a:t>Interconnetion</a:t>
            </a:r>
            <a:r>
              <a:rPr lang="pt-PT" sz="1600" dirty="0"/>
              <a:t> </a:t>
            </a:r>
            <a:r>
              <a:rPr lang="pt-PT" sz="1600" dirty="0" err="1" smtClean="0"/>
              <a:t>of</a:t>
            </a:r>
            <a:r>
              <a:rPr lang="pt-PT" sz="1600" dirty="0" smtClean="0"/>
              <a:t> 10 </a:t>
            </a:r>
            <a:r>
              <a:rPr lang="pt-PT" sz="1600" dirty="0" err="1" smtClean="0"/>
              <a:t>Provinces</a:t>
            </a:r>
            <a:endParaRPr lang="pt-PT" sz="1600" dirty="0" smtClean="0"/>
          </a:p>
          <a:p>
            <a:pPr algn="ctr"/>
            <a:r>
              <a:rPr lang="pt-PT" sz="1600" dirty="0" smtClean="0"/>
              <a:t>Zaire, Uíge, Malange, Bengo, Luanda, Cuanza Norte, Cuanza Sul, Huambo, Bié e Benguela </a:t>
            </a:r>
            <a:endParaRPr lang="pt-PT" sz="16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247" y="1419622"/>
            <a:ext cx="319491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59340"/>
            <a:ext cx="2840819" cy="238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ixaDeTexto 12"/>
          <p:cNvSpPr txBox="1"/>
          <p:nvPr/>
        </p:nvSpPr>
        <p:spPr>
          <a:xfrm>
            <a:off x="6012160" y="339502"/>
            <a:ext cx="2664296" cy="319838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rmAutofit fontScale="85000" lnSpcReduction="10000"/>
          </a:bodyPr>
          <a:lstStyle/>
          <a:p>
            <a:pPr marL="104775" indent="-104775">
              <a:buFont typeface="Arial" panose="020B0604020202020204" pitchFamily="34" charset="0"/>
              <a:buChar char="•"/>
            </a:pPr>
            <a:r>
              <a:rPr lang="pt-PT" dirty="0" smtClean="0"/>
              <a:t>LAÙCA 1670 MW de 2070 MW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843808" y="1122342"/>
            <a:ext cx="2952328" cy="297280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rmAutofit fontScale="85000" lnSpcReduction="10000"/>
          </a:bodyPr>
          <a:lstStyle/>
          <a:p>
            <a:r>
              <a:rPr lang="pt-PT" dirty="0" smtClean="0"/>
              <a:t>CAMBAMBE 960 MW</a:t>
            </a:r>
          </a:p>
        </p:txBody>
      </p:sp>
      <p:sp>
        <p:nvSpPr>
          <p:cNvPr id="16" name="Rectângulo arredondado 15"/>
          <p:cNvSpPr/>
          <p:nvPr/>
        </p:nvSpPr>
        <p:spPr>
          <a:xfrm>
            <a:off x="2480000" y="4357305"/>
            <a:ext cx="2889047" cy="78619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Thermal</a:t>
            </a:r>
            <a:r>
              <a:rPr lang="pt-PT" dirty="0" smtClean="0"/>
              <a:t> </a:t>
            </a:r>
            <a:r>
              <a:rPr lang="pt-PT" dirty="0" err="1" smtClean="0"/>
              <a:t>Power</a:t>
            </a:r>
            <a:r>
              <a:rPr lang="pt-PT" dirty="0" smtClean="0"/>
              <a:t> </a:t>
            </a:r>
            <a:r>
              <a:rPr lang="pt-PT" dirty="0" err="1" smtClean="0"/>
              <a:t>Plants</a:t>
            </a:r>
            <a:endParaRPr lang="pt-PT" dirty="0"/>
          </a:p>
          <a:p>
            <a:pPr algn="ctr"/>
            <a:r>
              <a:rPr lang="pt-PT" dirty="0" err="1" smtClean="0"/>
              <a:t>Energy</a:t>
            </a:r>
            <a:r>
              <a:rPr lang="pt-PT" dirty="0" smtClean="0"/>
              <a:t> </a:t>
            </a:r>
            <a:r>
              <a:rPr lang="pt-PT" dirty="0" err="1" smtClean="0"/>
              <a:t>Production</a:t>
            </a:r>
            <a:r>
              <a:rPr lang="pt-PT" dirty="0" smtClean="0"/>
              <a:t> 21%</a:t>
            </a:r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29889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uild="allAtOnce" animBg="1"/>
      <p:bldP spid="10" grpId="0" animBg="1"/>
      <p:bldP spid="14" grpId="0" build="allAtOnce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353425" cy="404227"/>
          </a:xfrm>
          <a:solidFill>
            <a:schemeClr val="tx1">
              <a:lumMod val="20000"/>
              <a:lumOff val="80000"/>
            </a:schemeClr>
          </a:solidFill>
        </p:spPr>
        <p:txBody>
          <a:bodyPr vert="horz" lIns="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ENERGY DISTRIBUTION LEVELS IN 2017 AND PROVINCE GOALS BY 2022 </a:t>
            </a:r>
            <a:r>
              <a:rPr lang="pt-PT" sz="1200" dirty="0" smtClean="0">
                <a:solidFill>
                  <a:schemeClr val="accent1">
                    <a:lumMod val="75000"/>
                  </a:schemeClr>
                </a:solidFill>
              </a:rPr>
              <a:t>(Fonte</a:t>
            </a:r>
            <a:r>
              <a:rPr lang="pt-PT" sz="1200" dirty="0">
                <a:solidFill>
                  <a:schemeClr val="accent1">
                    <a:lumMod val="75000"/>
                  </a:schemeClr>
                </a:solidFill>
              </a:rPr>
              <a:t>: Site do MINEA)</a:t>
            </a: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8755411"/>
              </p:ext>
            </p:extLst>
          </p:nvPr>
        </p:nvGraphicFramePr>
        <p:xfrm>
          <a:off x="2483768" y="555526"/>
          <a:ext cx="6120680" cy="4464748"/>
        </p:xfrm>
        <a:graphic>
          <a:graphicData uri="http://schemas.openxmlformats.org/drawingml/2006/table">
            <a:tbl>
              <a:tblPr firstRow="1" firstCol="1" bandRow="1"/>
              <a:tblGrid>
                <a:gridCol w="1255524"/>
                <a:gridCol w="941643"/>
                <a:gridCol w="1020113"/>
                <a:gridCol w="1098584"/>
                <a:gridCol w="706232"/>
                <a:gridCol w="1098584"/>
              </a:tblGrid>
              <a:tr h="18581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8581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Electrification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Electrification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66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Province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Nº </a:t>
                      </a:r>
                      <a:r>
                        <a:rPr lang="pt-PT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pt-PT" sz="11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Customers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Province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Nº</a:t>
                      </a:r>
                      <a:r>
                        <a:rPr lang="pt-PT" sz="11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pt-PT" sz="11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Customers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737.957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1.387.957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Bengo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18.981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Bengo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35.481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Cabinda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50.452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Cabinda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75.452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K.Norte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32.443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Knorte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50.943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Malange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27.556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Malange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49.656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Uige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33.511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Uige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68.286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Zaire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15.233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Zaire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Benguela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102.388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Benguela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164.188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Bié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16.261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Bié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64.261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Huambo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57.934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Huambo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131.934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67595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Kwanza Sul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45.670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Kwanza Sul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89.870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Cunene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15.772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Cunene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38.772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Huíla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69.852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Huíla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142.602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K.Kubango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11.015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K.Kubango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34.015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Namibe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28.013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59.013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67595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 Norte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18.342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 Norte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110.842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5811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 Sul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10.476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Luanda Sul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30.476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74060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Moxico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13.295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Moxico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30.455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8581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TOTAL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1 305 151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TOTAL</a:t>
                      </a:r>
                      <a:endParaRPr lang="pt-P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2 613 247</a:t>
                      </a:r>
                      <a:endParaRPr lang="pt-P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01" marR="3170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12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9582"/>
            <a:ext cx="216808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538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13</a:t>
            </a:fld>
            <a:endParaRPr lang="en-GB"/>
          </a:p>
        </p:txBody>
      </p:sp>
      <p:sp>
        <p:nvSpPr>
          <p:cNvPr id="6" name="Rectângulo 5"/>
          <p:cNvSpPr/>
          <p:nvPr/>
        </p:nvSpPr>
        <p:spPr>
          <a:xfrm>
            <a:off x="385241" y="771550"/>
            <a:ext cx="2170534" cy="655504"/>
          </a:xfrm>
          <a:prstGeom prst="rect">
            <a:avLst/>
          </a:prstGeom>
          <a:gradFill>
            <a:gsLst>
              <a:gs pos="7000">
                <a:schemeClr val="accent1">
                  <a:shade val="51000"/>
                  <a:satMod val="130000"/>
                </a:schemeClr>
              </a:gs>
              <a:gs pos="45000">
                <a:srgbClr val="D09F53">
                  <a:alpha val="99000"/>
                </a:srgbClr>
              </a:gs>
              <a:gs pos="27000">
                <a:schemeClr val="accent1">
                  <a:shade val="93000"/>
                  <a:satMod val="130000"/>
                </a:schemeClr>
              </a:gs>
              <a:gs pos="58000">
                <a:schemeClr val="accent1">
                  <a:shade val="94000"/>
                  <a:satMod val="135000"/>
                  <a:alpha val="67000"/>
                </a:schemeClr>
              </a:gs>
            </a:gsLst>
            <a:path path="rect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1 569 554 </a:t>
            </a:r>
            <a:r>
              <a:rPr lang="pt-PT" dirty="0" err="1" smtClean="0"/>
              <a:t>Customers</a:t>
            </a:r>
            <a:endParaRPr lang="pt-PT" dirty="0" smtClean="0"/>
          </a:p>
        </p:txBody>
      </p:sp>
      <p:sp>
        <p:nvSpPr>
          <p:cNvPr id="7" name="Rectângulo 6"/>
          <p:cNvSpPr/>
          <p:nvPr/>
        </p:nvSpPr>
        <p:spPr>
          <a:xfrm>
            <a:off x="1146416" y="1491630"/>
            <a:ext cx="1944216" cy="576064"/>
          </a:xfrm>
          <a:prstGeom prst="rect">
            <a:avLst/>
          </a:prstGeom>
          <a:gradFill flip="none" rotWithShape="1">
            <a:gsLst>
              <a:gs pos="7000">
                <a:schemeClr val="accent1">
                  <a:shade val="51000"/>
                  <a:satMod val="130000"/>
                </a:schemeClr>
              </a:gs>
              <a:gs pos="35007">
                <a:srgbClr val="D09F53"/>
              </a:gs>
              <a:gs pos="27000">
                <a:schemeClr val="accent1">
                  <a:shade val="93000"/>
                  <a:satMod val="130000"/>
                </a:schemeClr>
              </a:gs>
              <a:gs pos="58000">
                <a:schemeClr val="accent1">
                  <a:shade val="94000"/>
                  <a:satMod val="135000"/>
                  <a:alpha val="67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/>
              <a:t>G</a:t>
            </a:r>
            <a:r>
              <a:rPr lang="pt-PT" dirty="0" err="1" smtClean="0"/>
              <a:t>rowth</a:t>
            </a:r>
            <a:r>
              <a:rPr lang="pt-PT" dirty="0" smtClean="0"/>
              <a:t> 23%</a:t>
            </a:r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2822100" y="2211710"/>
            <a:ext cx="2520281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99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Goal</a:t>
            </a:r>
            <a:r>
              <a:rPr lang="pt-PT" dirty="0" smtClean="0"/>
              <a:t> 2022 – 2,6Millions</a:t>
            </a:r>
          </a:p>
          <a:p>
            <a:pPr algn="ctr"/>
            <a:r>
              <a:rPr lang="pt-PT" dirty="0" err="1" smtClean="0"/>
              <a:t>Progress</a:t>
            </a:r>
            <a:r>
              <a:rPr lang="pt-PT" dirty="0" smtClean="0"/>
              <a:t>: +60%</a:t>
            </a:r>
            <a:endParaRPr lang="pt-PT"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307974" y="123478"/>
            <a:ext cx="8368481" cy="404227"/>
          </a:xfrm>
          <a:solidFill>
            <a:schemeClr val="tx1">
              <a:lumMod val="20000"/>
              <a:lumOff val="80000"/>
            </a:schemeClr>
          </a:solidFill>
        </p:spPr>
        <p:txBody>
          <a:bodyPr vert="horz" lIns="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EXPANDING ACCESS TO ELECTRICITY IN URBAN AREAS, MUNICIPAL HEADQUARTERS AND RURAL AREAS </a:t>
            </a:r>
            <a:r>
              <a:rPr lang="pt-PT" sz="1600" dirty="0" smtClean="0">
                <a:solidFill>
                  <a:schemeClr val="accent1">
                    <a:lumMod val="75000"/>
                  </a:schemeClr>
                </a:solidFill>
              </a:rPr>
              <a:t>2018/2019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2822100" y="3507854"/>
            <a:ext cx="2808312" cy="576064"/>
          </a:xfrm>
          <a:prstGeom prst="rect">
            <a:avLst/>
          </a:prstGeom>
          <a:gradFill flip="none" rotWithShape="1">
            <a:gsLst>
              <a:gs pos="7000">
                <a:schemeClr val="accent1">
                  <a:shade val="51000"/>
                  <a:satMod val="130000"/>
                </a:schemeClr>
              </a:gs>
              <a:gs pos="35007">
                <a:srgbClr val="D09F53"/>
              </a:gs>
              <a:gs pos="27000">
                <a:schemeClr val="accent1">
                  <a:shade val="93000"/>
                  <a:satMod val="130000"/>
                </a:schemeClr>
              </a:gs>
              <a:gs pos="58000">
                <a:schemeClr val="accent1">
                  <a:shade val="94000"/>
                  <a:satMod val="135000"/>
                  <a:alpha val="67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Goal</a:t>
            </a:r>
            <a:r>
              <a:rPr lang="pt-PT" dirty="0" smtClean="0"/>
              <a:t> – 116 </a:t>
            </a:r>
            <a:r>
              <a:rPr lang="pt-PT" dirty="0" err="1" smtClean="0"/>
              <a:t>Counties</a:t>
            </a:r>
            <a:endParaRPr lang="pt-PT" dirty="0" smtClean="0"/>
          </a:p>
          <a:p>
            <a:pPr algn="ctr"/>
            <a:r>
              <a:rPr lang="pt-PT" dirty="0" err="1" smtClean="0"/>
              <a:t>Progress</a:t>
            </a:r>
            <a:r>
              <a:rPr lang="pt-PT" dirty="0" smtClean="0"/>
              <a:t>: + 70 </a:t>
            </a:r>
            <a:r>
              <a:rPr lang="pt-PT" dirty="0" err="1" smtClean="0"/>
              <a:t>Counties</a:t>
            </a:r>
            <a:endParaRPr lang="pt-PT" dirty="0"/>
          </a:p>
        </p:txBody>
      </p:sp>
      <p:sp>
        <p:nvSpPr>
          <p:cNvPr id="11" name="Rectângulo 10"/>
          <p:cNvSpPr/>
          <p:nvPr/>
        </p:nvSpPr>
        <p:spPr>
          <a:xfrm>
            <a:off x="5747587" y="3507854"/>
            <a:ext cx="2952328" cy="936104"/>
          </a:xfrm>
          <a:prstGeom prst="rect">
            <a:avLst/>
          </a:prstGeom>
          <a:gradFill flip="none" rotWithShape="1">
            <a:gsLst>
              <a:gs pos="7000">
                <a:schemeClr val="accent1">
                  <a:shade val="51000"/>
                  <a:satMod val="130000"/>
                </a:schemeClr>
              </a:gs>
              <a:gs pos="45000">
                <a:srgbClr val="D09F53">
                  <a:alpha val="99000"/>
                </a:srgbClr>
              </a:gs>
              <a:gs pos="27000">
                <a:schemeClr val="accent1">
                  <a:shade val="93000"/>
                  <a:satMod val="130000"/>
                </a:schemeClr>
              </a:gs>
              <a:gs pos="58000">
                <a:schemeClr val="accent1">
                  <a:shade val="94000"/>
                  <a:satMod val="135000"/>
                  <a:alpha val="67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Increasing</a:t>
            </a:r>
            <a:r>
              <a:rPr lang="pt-PT" dirty="0" smtClean="0"/>
              <a:t> </a:t>
            </a:r>
            <a:r>
              <a:rPr lang="pt-PT" dirty="0" err="1" smtClean="0"/>
              <a:t>Goal</a:t>
            </a:r>
            <a:r>
              <a:rPr lang="pt-PT" dirty="0" smtClean="0"/>
              <a:t> 2022:</a:t>
            </a:r>
          </a:p>
          <a:p>
            <a:pPr algn="ctr"/>
            <a:r>
              <a:rPr lang="pt-PT" dirty="0" smtClean="0"/>
              <a:t>36% to 50</a:t>
            </a:r>
            <a:r>
              <a:rPr lang="pt-PT" dirty="0" smtClean="0"/>
              <a:t>% </a:t>
            </a:r>
            <a:r>
              <a:rPr lang="pt-PT" dirty="0" err="1" smtClean="0"/>
              <a:t>National</a:t>
            </a:r>
            <a:r>
              <a:rPr lang="pt-PT" dirty="0" smtClean="0"/>
              <a:t> / 25% Provincial</a:t>
            </a:r>
          </a:p>
        </p:txBody>
      </p:sp>
      <p:sp>
        <p:nvSpPr>
          <p:cNvPr id="12" name="AutoShape 2" descr="https://encrypted-tbn0.gstatic.com/images?q=tbn:ANd9GcTV1CB70l9VxH5YnGMAgDcD1A2mTrJaQtFHPra7fGXlXrI77oDo&amp;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3" name="AutoShape 4" descr="https://encrypted-tbn0.gstatic.com/images?q=tbn:ANd9GcTV1CB70l9VxH5YnGMAgDcD1A2mTrJaQtFHPra7fGXlXrI77oDo&amp;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64" y="514134"/>
            <a:ext cx="2857500" cy="284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8" y="2250332"/>
            <a:ext cx="2193267" cy="219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ângulo 13"/>
          <p:cNvSpPr/>
          <p:nvPr/>
        </p:nvSpPr>
        <p:spPr>
          <a:xfrm>
            <a:off x="2568169" y="818749"/>
            <a:ext cx="2520281" cy="52405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99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~80% Acesso ilimitado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3494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23823"/>
            <a:ext cx="576064" cy="4680520"/>
          </a:xfrm>
          <a:solidFill>
            <a:schemeClr val="tx1">
              <a:lumMod val="20000"/>
              <a:lumOff val="80000"/>
            </a:schemeClr>
          </a:solidFill>
        </p:spPr>
        <p:txBody>
          <a:bodyPr vert="vert270" lIns="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NATIONAL ELECTRIFICATION DISTRIBUTION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Marcador de Posição de Conteúd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3478"/>
            <a:ext cx="6713222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5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8353425" cy="354211"/>
          </a:xfrm>
          <a:solidFill>
            <a:schemeClr val="tx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PT" sz="1800" dirty="0">
                <a:solidFill>
                  <a:schemeClr val="accent1">
                    <a:lumMod val="75000"/>
                  </a:schemeClr>
                </a:solidFill>
              </a:rPr>
              <a:t>BUDGET </a:t>
            </a: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ALLOCATION AND PUBLIC INVESTMENT TO ENERGY SECTOR </a:t>
            </a:r>
            <a:r>
              <a:rPr lang="pt-PT" sz="1800" dirty="0">
                <a:solidFill>
                  <a:schemeClr val="accent1">
                    <a:lumMod val="75000"/>
                  </a:schemeClr>
                </a:solidFill>
              </a:rPr>
              <a:t>2018 </a:t>
            </a:r>
            <a:r>
              <a:rPr lang="pt-PT" sz="1200" dirty="0">
                <a:solidFill>
                  <a:schemeClr val="accent1">
                    <a:lumMod val="75000"/>
                  </a:schemeClr>
                </a:solidFill>
              </a:rPr>
              <a:t>(Fonte: OGE 2018)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Marcador de Posição de Conteúdo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459" y="771550"/>
            <a:ext cx="5724981" cy="4320480"/>
          </a:xfrm>
        </p:spPr>
      </p:pic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15</a:t>
            </a:fld>
            <a:endParaRPr lang="en-GB"/>
          </a:p>
        </p:txBody>
      </p:sp>
      <p:sp>
        <p:nvSpPr>
          <p:cNvPr id="5" name="CaixaDeTexto 4"/>
          <p:cNvSpPr txBox="1"/>
          <p:nvPr/>
        </p:nvSpPr>
        <p:spPr>
          <a:xfrm>
            <a:off x="107504" y="1059582"/>
            <a:ext cx="3240360" cy="3456384"/>
          </a:xfrm>
          <a:prstGeom prst="rect">
            <a:avLst/>
          </a:prstGeom>
          <a:noFill/>
        </p:spPr>
        <p:txBody>
          <a:bodyPr vert="horz" wrap="square" lIns="0" tIns="45720" rIns="91440" bIns="45720" rtlCol="0" anchor="ctr">
            <a:normAutofit/>
          </a:bodyPr>
          <a:lstStyle/>
          <a:p>
            <a:pPr algn="ctr"/>
            <a:r>
              <a:rPr lang="en-US" b="1" dirty="0"/>
              <a:t>ENERGY</a:t>
            </a:r>
          </a:p>
          <a:p>
            <a:pPr algn="ctr"/>
            <a:endParaRPr lang="en-US" b="1" dirty="0"/>
          </a:p>
          <a:p>
            <a:pPr algn="ctr"/>
            <a:r>
              <a:rPr lang="en-US" dirty="0"/>
              <a:t>AKZ </a:t>
            </a:r>
            <a:r>
              <a:rPr lang="en-US" dirty="0" smtClean="0"/>
              <a:t>225,47 </a:t>
            </a:r>
            <a:r>
              <a:rPr lang="en-US" dirty="0" smtClean="0"/>
              <a:t>Billion/ USD1,35 Billion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4.89% of the State Budget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6th place in the social </a:t>
            </a:r>
            <a:r>
              <a:rPr lang="en-US" dirty="0" smtClean="0"/>
              <a:t>sector</a:t>
            </a:r>
          </a:p>
          <a:p>
            <a:pPr algn="ctr"/>
            <a:endParaRPr lang="en-US" dirty="0"/>
          </a:p>
          <a:p>
            <a:pPr algn="ctr"/>
            <a:r>
              <a:rPr lang="pt-PT" dirty="0" smtClean="0"/>
              <a:t>Total </a:t>
            </a:r>
            <a:r>
              <a:rPr lang="pt-PT" dirty="0" err="1" smtClean="0"/>
              <a:t>Investement</a:t>
            </a:r>
            <a:r>
              <a:rPr lang="pt-PT" dirty="0" smtClean="0"/>
              <a:t> for 2018-2022</a:t>
            </a:r>
            <a:r>
              <a:rPr lang="pt-PT" dirty="0"/>
              <a:t>: USD 9,4 </a:t>
            </a:r>
            <a:r>
              <a:rPr lang="pt-PT" dirty="0" err="1" smtClean="0"/>
              <a:t>Billion</a:t>
            </a:r>
            <a:endParaRPr lang="pt-PT" dirty="0"/>
          </a:p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301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xmlns="" id="{0C46FB84-8A3A-43E5-B152-1BCC782D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16</a:t>
            </a:fld>
            <a:endParaRPr lang="en-GB"/>
          </a:p>
        </p:txBody>
      </p:sp>
      <p:pic>
        <p:nvPicPr>
          <p:cNvPr id="959" name="Marcador de Posição de Conteúdo 958">
            <a:extLst>
              <a:ext uri="{FF2B5EF4-FFF2-40B4-BE49-F238E27FC236}">
                <a16:creationId xmlns:a16="http://schemas.microsoft.com/office/drawing/2014/main" xmlns="" id="{554549CD-2898-43CA-8BAD-70B710502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15566"/>
            <a:ext cx="7416824" cy="369125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7B529F66-2C20-4D11-836A-E442C4594C62}"/>
              </a:ext>
            </a:extLst>
          </p:cNvPr>
          <p:cNvSpPr txBox="1">
            <a:spLocks/>
          </p:cNvSpPr>
          <p:nvPr/>
        </p:nvSpPr>
        <p:spPr>
          <a:xfrm>
            <a:off x="179512" y="195486"/>
            <a:ext cx="8577077" cy="61809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5. PROJECTS APPROVED BY THE COURT OF ACCOUNTS IN THE CURRENT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YEAR TO FIGHT AGAINST DROUGHT IN CUNENE PROVINCE</a:t>
            </a:r>
            <a:endParaRPr lang="pt-PT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63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825" y="339502"/>
            <a:ext cx="8353425" cy="432048"/>
          </a:xfrm>
          <a:solidFill>
            <a:schemeClr val="tx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6.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SHORT TERM ACTIONS TO BE DEVELOPED BY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TCA</a:t>
            </a:r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sz="1800" dirty="0"/>
              <a:t>Planning performance audits in approved </a:t>
            </a:r>
            <a:r>
              <a:rPr lang="en-US" sz="1800" dirty="0" err="1" smtClean="0"/>
              <a:t>sectoral</a:t>
            </a:r>
            <a:r>
              <a:rPr lang="en-US" sz="1800" dirty="0" smtClean="0"/>
              <a:t> </a:t>
            </a:r>
            <a:r>
              <a:rPr lang="en-US" sz="1800" dirty="0"/>
              <a:t>programs</a:t>
            </a:r>
            <a:r>
              <a:rPr lang="pt-PT" sz="1800" dirty="0" smtClean="0"/>
              <a:t>;</a:t>
            </a:r>
          </a:p>
          <a:p>
            <a:pPr marL="0" lvl="0" indent="0">
              <a:buNone/>
            </a:pPr>
            <a:endParaRPr lang="pt-PT" sz="1800" dirty="0" smtClean="0"/>
          </a:p>
          <a:p>
            <a:pPr lvl="0">
              <a:buFont typeface="Wingdings" panose="05000000000000000000" pitchFamily="2" charset="2"/>
              <a:buChar char="Ø"/>
            </a:pPr>
            <a:r>
              <a:rPr lang="pt-PT" sz="1800" dirty="0" smtClean="0"/>
              <a:t>Training </a:t>
            </a:r>
            <a:r>
              <a:rPr lang="pt-PT" sz="1800" dirty="0" err="1" smtClean="0"/>
              <a:t>of</a:t>
            </a:r>
            <a:r>
              <a:rPr lang="pt-PT" sz="1800" dirty="0" smtClean="0"/>
              <a:t> </a:t>
            </a:r>
            <a:r>
              <a:rPr lang="pt-PT" sz="1800" dirty="0" err="1" smtClean="0"/>
              <a:t>auditors</a:t>
            </a:r>
            <a:r>
              <a:rPr lang="pt-PT" sz="1800" dirty="0" smtClean="0"/>
              <a:t>;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pt-PT" sz="18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800" dirty="0"/>
              <a:t>Implementation of interoperable system between the TC and the entities subject </a:t>
            </a:r>
            <a:r>
              <a:rPr lang="en-US" sz="1800" dirty="0" smtClean="0"/>
              <a:t>to the SAI </a:t>
            </a:r>
            <a:r>
              <a:rPr lang="pt-PT" sz="1800" dirty="0" smtClean="0"/>
              <a:t>;</a:t>
            </a:r>
          </a:p>
          <a:p>
            <a:pPr marL="0" lvl="0" indent="0">
              <a:buNone/>
            </a:pPr>
            <a:endParaRPr lang="pt-PT" sz="1800" dirty="0" smtClean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800" dirty="0"/>
              <a:t>Exchange of experience with other SAIs</a:t>
            </a:r>
            <a:r>
              <a:rPr lang="pt-PT" sz="1800" dirty="0" smtClean="0"/>
              <a:t>(EUROSAI, AFROSAI e OLACEFS).</a:t>
            </a:r>
            <a:endParaRPr lang="pt-PT" sz="18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17</a:t>
            </a:fld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31590"/>
            <a:ext cx="4104456" cy="352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44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353425" cy="569937"/>
          </a:xfrm>
          <a:solidFill>
            <a:schemeClr val="tx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</a:rPr>
              <a:t>7. CONCLUSIONS</a:t>
            </a:r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67544" y="1265510"/>
            <a:ext cx="4038600" cy="3394472"/>
          </a:xfrm>
        </p:spPr>
        <p:txBody>
          <a:bodyPr>
            <a:normAutofit fontScale="77500" lnSpcReduction="20000"/>
          </a:bodyPr>
          <a:lstStyle/>
          <a:p>
            <a:pPr lvl="0" algn="just">
              <a:buFont typeface="Wingdings" panose="05000000000000000000" pitchFamily="2" charset="2"/>
              <a:buChar char="ü"/>
            </a:pPr>
            <a:r>
              <a:rPr lang="en-US" sz="2100" dirty="0"/>
              <a:t>The Executive approved the National Development Plan in alignment with the 2030 Agenda</a:t>
            </a:r>
            <a:r>
              <a:rPr lang="pt-PT" sz="2100" dirty="0" smtClean="0"/>
              <a:t>;</a:t>
            </a:r>
            <a:endParaRPr lang="pt-PT" sz="2100" dirty="0"/>
          </a:p>
          <a:p>
            <a:pPr>
              <a:buFont typeface="Wingdings" panose="05000000000000000000" pitchFamily="2" charset="2"/>
              <a:buChar char="ü"/>
            </a:pPr>
            <a:endParaRPr lang="pt-PT" sz="21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en-US" sz="2100" dirty="0"/>
              <a:t>PDN AXIS 3 Policy XV perfectly matches </a:t>
            </a:r>
            <a:r>
              <a:rPr lang="en-US" sz="2100" dirty="0" smtClean="0"/>
              <a:t>SDG </a:t>
            </a:r>
            <a:r>
              <a:rPr lang="en-US" sz="2100" dirty="0"/>
              <a:t>7</a:t>
            </a:r>
            <a:r>
              <a:rPr lang="pt-PT" sz="2100" dirty="0" smtClean="0"/>
              <a:t>;</a:t>
            </a:r>
            <a:endParaRPr lang="pt-PT" sz="2100" dirty="0"/>
          </a:p>
          <a:p>
            <a:pPr>
              <a:buFont typeface="Wingdings" panose="05000000000000000000" pitchFamily="2" charset="2"/>
              <a:buChar char="ü"/>
            </a:pPr>
            <a:endParaRPr lang="pt-PT" sz="2100" dirty="0"/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en-US" sz="2100" dirty="0"/>
              <a:t>The investment in the energy sector will allow to produce more than 5.4 GW by 2022 to achieve the distribution target of more than 50% of the </a:t>
            </a:r>
            <a:r>
              <a:rPr lang="en-US" sz="2100" dirty="0" smtClean="0"/>
              <a:t>population</a:t>
            </a:r>
            <a:r>
              <a:rPr lang="pt-PT" sz="2100" dirty="0" smtClean="0"/>
              <a:t>;</a:t>
            </a:r>
            <a:endParaRPr lang="pt-PT" sz="2100" dirty="0"/>
          </a:p>
          <a:p>
            <a:pPr>
              <a:buFont typeface="Wingdings" panose="05000000000000000000" pitchFamily="2" charset="2"/>
              <a:buChar char="ü"/>
            </a:pPr>
            <a:endParaRPr lang="pt-PT" sz="2100" dirty="0"/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en-US" sz="2100" dirty="0"/>
              <a:t>Court of Auditors will continue to monitor the implementation of SDG 7 and SDGs in general.</a:t>
            </a:r>
            <a:r>
              <a:rPr lang="pt-PT" sz="2100" dirty="0" smtClean="0"/>
              <a:t>;</a:t>
            </a:r>
            <a:endParaRPr lang="pt-PT" sz="21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18</a:t>
            </a:fld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03598"/>
            <a:ext cx="417646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5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860">
            <a:extLst>
              <a:ext uri="{FF2B5EF4-FFF2-40B4-BE49-F238E27FC236}">
                <a16:creationId xmlns:a16="http://schemas.microsoft.com/office/drawing/2014/main" xmlns="" id="{B99688FA-63A7-45B7-9960-A60C888B43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99792" y="555625"/>
            <a:ext cx="3529526" cy="3332152"/>
            <a:chOff x="0" y="0"/>
            <a:chExt cx="400" cy="435"/>
          </a:xfrm>
        </p:grpSpPr>
        <p:sp>
          <p:nvSpPr>
            <p:cNvPr id="6" name="AutoShape 2859">
              <a:extLst>
                <a:ext uri="{FF2B5EF4-FFF2-40B4-BE49-F238E27FC236}">
                  <a16:creationId xmlns:a16="http://schemas.microsoft.com/office/drawing/2014/main" xmlns="" id="{CA79CFEB-BE1A-426F-9A91-41176EED397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400" cy="435"/>
            </a:xfrm>
            <a:prstGeom prst="rect">
              <a:avLst/>
            </a:pr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grpSp>
          <p:nvGrpSpPr>
            <p:cNvPr id="7" name="Group 3061">
              <a:extLst>
                <a:ext uri="{FF2B5EF4-FFF2-40B4-BE49-F238E27FC236}">
                  <a16:creationId xmlns:a16="http://schemas.microsoft.com/office/drawing/2014/main" xmlns="" id="{042D2AD0-2E22-4607-8D19-3261597B95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00" cy="435"/>
              <a:chOff x="0" y="0"/>
              <a:chExt cx="400" cy="435"/>
            </a:xfrm>
          </p:grpSpPr>
          <p:sp>
            <p:nvSpPr>
              <p:cNvPr id="757" name="CU">
                <a:extLst>
                  <a:ext uri="{FF2B5EF4-FFF2-40B4-BE49-F238E27FC236}">
                    <a16:creationId xmlns:a16="http://schemas.microsoft.com/office/drawing/2014/main" xmlns="" id="{0B1A3CD9-522E-4F00-98A7-E44DFA8FF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286"/>
                <a:ext cx="205" cy="136"/>
              </a:xfrm>
              <a:custGeom>
                <a:avLst/>
                <a:gdLst>
                  <a:gd name="T0" fmla="*/ 1162 w 6166"/>
                  <a:gd name="T1" fmla="*/ 352 h 5009"/>
                  <a:gd name="T2" fmla="*/ 914 w 6166"/>
                  <a:gd name="T3" fmla="*/ 478 h 5009"/>
                  <a:gd name="T4" fmla="*/ 786 w 6166"/>
                  <a:gd name="T5" fmla="*/ 642 h 5009"/>
                  <a:gd name="T6" fmla="*/ 639 w 6166"/>
                  <a:gd name="T7" fmla="*/ 764 h 5009"/>
                  <a:gd name="T8" fmla="*/ 505 w 6166"/>
                  <a:gd name="T9" fmla="*/ 648 h 5009"/>
                  <a:gd name="T10" fmla="*/ 345 w 6166"/>
                  <a:gd name="T11" fmla="*/ 466 h 5009"/>
                  <a:gd name="T12" fmla="*/ 147 w 6166"/>
                  <a:gd name="T13" fmla="*/ 454 h 5009"/>
                  <a:gd name="T14" fmla="*/ 45 w 6166"/>
                  <a:gd name="T15" fmla="*/ 988 h 5009"/>
                  <a:gd name="T16" fmla="*/ 173 w 6166"/>
                  <a:gd name="T17" fmla="*/ 1528 h 5009"/>
                  <a:gd name="T18" fmla="*/ 268 w 6166"/>
                  <a:gd name="T19" fmla="*/ 1752 h 5009"/>
                  <a:gd name="T20" fmla="*/ 396 w 6166"/>
                  <a:gd name="T21" fmla="*/ 1940 h 5009"/>
                  <a:gd name="T22" fmla="*/ 531 w 6166"/>
                  <a:gd name="T23" fmla="*/ 2092 h 5009"/>
                  <a:gd name="T24" fmla="*/ 658 w 6166"/>
                  <a:gd name="T25" fmla="*/ 2280 h 5009"/>
                  <a:gd name="T26" fmla="*/ 767 w 6166"/>
                  <a:gd name="T27" fmla="*/ 2492 h 5009"/>
                  <a:gd name="T28" fmla="*/ 837 w 6166"/>
                  <a:gd name="T29" fmla="*/ 2953 h 5009"/>
                  <a:gd name="T30" fmla="*/ 741 w 6166"/>
                  <a:gd name="T31" fmla="*/ 3420 h 5009"/>
                  <a:gd name="T32" fmla="*/ 709 w 6166"/>
                  <a:gd name="T33" fmla="*/ 3948 h 5009"/>
                  <a:gd name="T34" fmla="*/ 1828 w 6166"/>
                  <a:gd name="T35" fmla="*/ 4409 h 5009"/>
                  <a:gd name="T36" fmla="*/ 1956 w 6166"/>
                  <a:gd name="T37" fmla="*/ 4603 h 5009"/>
                  <a:gd name="T38" fmla="*/ 2135 w 6166"/>
                  <a:gd name="T39" fmla="*/ 4723 h 5009"/>
                  <a:gd name="T40" fmla="*/ 2434 w 6166"/>
                  <a:gd name="T41" fmla="*/ 4754 h 5009"/>
                  <a:gd name="T42" fmla="*/ 2799 w 6166"/>
                  <a:gd name="T43" fmla="*/ 4791 h 5009"/>
                  <a:gd name="T44" fmla="*/ 2990 w 6166"/>
                  <a:gd name="T45" fmla="*/ 4821 h 5009"/>
                  <a:gd name="T46" fmla="*/ 3361 w 6166"/>
                  <a:gd name="T47" fmla="*/ 4839 h 5009"/>
                  <a:gd name="T48" fmla="*/ 3559 w 6166"/>
                  <a:gd name="T49" fmla="*/ 4905 h 5009"/>
                  <a:gd name="T50" fmla="*/ 3930 w 6166"/>
                  <a:gd name="T51" fmla="*/ 4973 h 5009"/>
                  <a:gd name="T52" fmla="*/ 4243 w 6166"/>
                  <a:gd name="T53" fmla="*/ 4905 h 5009"/>
                  <a:gd name="T54" fmla="*/ 4460 w 6166"/>
                  <a:gd name="T55" fmla="*/ 4997 h 5009"/>
                  <a:gd name="T56" fmla="*/ 4844 w 6166"/>
                  <a:gd name="T57" fmla="*/ 4893 h 5009"/>
                  <a:gd name="T58" fmla="*/ 5176 w 6166"/>
                  <a:gd name="T59" fmla="*/ 4797 h 5009"/>
                  <a:gd name="T60" fmla="*/ 5540 w 6166"/>
                  <a:gd name="T61" fmla="*/ 4705 h 5009"/>
                  <a:gd name="T62" fmla="*/ 5961 w 6166"/>
                  <a:gd name="T63" fmla="*/ 4609 h 5009"/>
                  <a:gd name="T64" fmla="*/ 6102 w 6166"/>
                  <a:gd name="T65" fmla="*/ 4505 h 5009"/>
                  <a:gd name="T66" fmla="*/ 5955 w 6166"/>
                  <a:gd name="T67" fmla="*/ 4366 h 5009"/>
                  <a:gd name="T68" fmla="*/ 5821 w 6166"/>
                  <a:gd name="T69" fmla="*/ 4226 h 5009"/>
                  <a:gd name="T70" fmla="*/ 5674 w 6166"/>
                  <a:gd name="T71" fmla="*/ 4087 h 5009"/>
                  <a:gd name="T72" fmla="*/ 5540 w 6166"/>
                  <a:gd name="T73" fmla="*/ 3899 h 5009"/>
                  <a:gd name="T74" fmla="*/ 5380 w 6166"/>
                  <a:gd name="T75" fmla="*/ 3711 h 5009"/>
                  <a:gd name="T76" fmla="*/ 5259 w 6166"/>
                  <a:gd name="T77" fmla="*/ 3499 h 5009"/>
                  <a:gd name="T78" fmla="*/ 5054 w 6166"/>
                  <a:gd name="T79" fmla="*/ 3377 h 5009"/>
                  <a:gd name="T80" fmla="*/ 4952 w 6166"/>
                  <a:gd name="T81" fmla="*/ 3031 h 5009"/>
                  <a:gd name="T82" fmla="*/ 4850 w 6166"/>
                  <a:gd name="T83" fmla="*/ 2849 h 5009"/>
                  <a:gd name="T84" fmla="*/ 4728 w 6166"/>
                  <a:gd name="T85" fmla="*/ 2613 h 5009"/>
                  <a:gd name="T86" fmla="*/ 4543 w 6166"/>
                  <a:gd name="T87" fmla="*/ 2413 h 5009"/>
                  <a:gd name="T88" fmla="*/ 4422 w 6166"/>
                  <a:gd name="T89" fmla="*/ 2213 h 5009"/>
                  <a:gd name="T90" fmla="*/ 4274 w 6166"/>
                  <a:gd name="T91" fmla="*/ 1958 h 5009"/>
                  <a:gd name="T92" fmla="*/ 4140 w 6166"/>
                  <a:gd name="T93" fmla="*/ 1776 h 5009"/>
                  <a:gd name="T94" fmla="*/ 4026 w 6166"/>
                  <a:gd name="T95" fmla="*/ 1637 h 5009"/>
                  <a:gd name="T96" fmla="*/ 3763 w 6166"/>
                  <a:gd name="T97" fmla="*/ 1522 h 5009"/>
                  <a:gd name="T98" fmla="*/ 3252 w 6166"/>
                  <a:gd name="T99" fmla="*/ 1485 h 5009"/>
                  <a:gd name="T100" fmla="*/ 3150 w 6166"/>
                  <a:gd name="T101" fmla="*/ 1364 h 5009"/>
                  <a:gd name="T102" fmla="*/ 3010 w 6166"/>
                  <a:gd name="T103" fmla="*/ 1237 h 5009"/>
                  <a:gd name="T104" fmla="*/ 2914 w 6166"/>
                  <a:gd name="T105" fmla="*/ 1109 h 5009"/>
                  <a:gd name="T106" fmla="*/ 2805 w 6166"/>
                  <a:gd name="T107" fmla="*/ 933 h 5009"/>
                  <a:gd name="T108" fmla="*/ 2524 w 6166"/>
                  <a:gd name="T109" fmla="*/ 776 h 5009"/>
                  <a:gd name="T110" fmla="*/ 2396 w 6166"/>
                  <a:gd name="T111" fmla="*/ 915 h 5009"/>
                  <a:gd name="T112" fmla="*/ 2160 w 6166"/>
                  <a:gd name="T113" fmla="*/ 861 h 5009"/>
                  <a:gd name="T114" fmla="*/ 2070 w 6166"/>
                  <a:gd name="T115" fmla="*/ 588 h 5009"/>
                  <a:gd name="T116" fmla="*/ 1962 w 6166"/>
                  <a:gd name="T117" fmla="*/ 327 h 5009"/>
                  <a:gd name="T118" fmla="*/ 1744 w 6166"/>
                  <a:gd name="T119" fmla="*/ 200 h 5009"/>
                  <a:gd name="T120" fmla="*/ 1508 w 6166"/>
                  <a:gd name="T121" fmla="*/ 109 h 5009"/>
                  <a:gd name="T122" fmla="*/ 1380 w 6166"/>
                  <a:gd name="T123" fmla="*/ 18 h 5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6" h="5009">
                    <a:moveTo>
                      <a:pt x="1284" y="66"/>
                    </a:moveTo>
                    <a:lnTo>
                      <a:pt x="1284" y="84"/>
                    </a:lnTo>
                    <a:lnTo>
                      <a:pt x="1278" y="84"/>
                    </a:lnTo>
                    <a:lnTo>
                      <a:pt x="1278" y="90"/>
                    </a:lnTo>
                    <a:lnTo>
                      <a:pt x="1246" y="90"/>
                    </a:lnTo>
                    <a:lnTo>
                      <a:pt x="1246" y="96"/>
                    </a:lnTo>
                    <a:lnTo>
                      <a:pt x="1239" y="96"/>
                    </a:lnTo>
                    <a:lnTo>
                      <a:pt x="1239" y="103"/>
                    </a:lnTo>
                    <a:lnTo>
                      <a:pt x="1182" y="103"/>
                    </a:lnTo>
                    <a:lnTo>
                      <a:pt x="1182" y="164"/>
                    </a:lnTo>
                    <a:lnTo>
                      <a:pt x="1188" y="164"/>
                    </a:lnTo>
                    <a:lnTo>
                      <a:pt x="1188" y="176"/>
                    </a:lnTo>
                    <a:lnTo>
                      <a:pt x="1195" y="176"/>
                    </a:lnTo>
                    <a:lnTo>
                      <a:pt x="1195" y="188"/>
                    </a:lnTo>
                    <a:lnTo>
                      <a:pt x="1201" y="188"/>
                    </a:lnTo>
                    <a:lnTo>
                      <a:pt x="1201" y="254"/>
                    </a:lnTo>
                    <a:lnTo>
                      <a:pt x="1195" y="254"/>
                    </a:lnTo>
                    <a:lnTo>
                      <a:pt x="1195" y="260"/>
                    </a:lnTo>
                    <a:lnTo>
                      <a:pt x="1188" y="260"/>
                    </a:lnTo>
                    <a:lnTo>
                      <a:pt x="1188" y="302"/>
                    </a:lnTo>
                    <a:lnTo>
                      <a:pt x="1182" y="302"/>
                    </a:lnTo>
                    <a:lnTo>
                      <a:pt x="1182" y="308"/>
                    </a:lnTo>
                    <a:lnTo>
                      <a:pt x="1176" y="308"/>
                    </a:lnTo>
                    <a:lnTo>
                      <a:pt x="1176" y="327"/>
                    </a:lnTo>
                    <a:lnTo>
                      <a:pt x="1170" y="327"/>
                    </a:lnTo>
                    <a:lnTo>
                      <a:pt x="1170" y="334"/>
                    </a:lnTo>
                    <a:lnTo>
                      <a:pt x="1162" y="334"/>
                    </a:lnTo>
                    <a:lnTo>
                      <a:pt x="1162" y="352"/>
                    </a:lnTo>
                    <a:lnTo>
                      <a:pt x="1156" y="352"/>
                    </a:lnTo>
                    <a:lnTo>
                      <a:pt x="1156" y="358"/>
                    </a:lnTo>
                    <a:lnTo>
                      <a:pt x="1150" y="358"/>
                    </a:lnTo>
                    <a:lnTo>
                      <a:pt x="1150" y="376"/>
                    </a:lnTo>
                    <a:lnTo>
                      <a:pt x="1144" y="376"/>
                    </a:lnTo>
                    <a:lnTo>
                      <a:pt x="1144" y="382"/>
                    </a:lnTo>
                    <a:lnTo>
                      <a:pt x="1131" y="382"/>
                    </a:lnTo>
                    <a:lnTo>
                      <a:pt x="1131" y="394"/>
                    </a:lnTo>
                    <a:lnTo>
                      <a:pt x="1111" y="394"/>
                    </a:lnTo>
                    <a:lnTo>
                      <a:pt x="1111" y="406"/>
                    </a:lnTo>
                    <a:lnTo>
                      <a:pt x="1099" y="406"/>
                    </a:lnTo>
                    <a:lnTo>
                      <a:pt x="1099" y="418"/>
                    </a:lnTo>
                    <a:lnTo>
                      <a:pt x="1093" y="418"/>
                    </a:lnTo>
                    <a:lnTo>
                      <a:pt x="1093" y="424"/>
                    </a:lnTo>
                    <a:lnTo>
                      <a:pt x="1073" y="424"/>
                    </a:lnTo>
                    <a:lnTo>
                      <a:pt x="1073" y="436"/>
                    </a:lnTo>
                    <a:lnTo>
                      <a:pt x="1060" y="436"/>
                    </a:lnTo>
                    <a:lnTo>
                      <a:pt x="1060" y="442"/>
                    </a:lnTo>
                    <a:lnTo>
                      <a:pt x="1054" y="442"/>
                    </a:lnTo>
                    <a:lnTo>
                      <a:pt x="1054" y="454"/>
                    </a:lnTo>
                    <a:lnTo>
                      <a:pt x="977" y="454"/>
                    </a:lnTo>
                    <a:lnTo>
                      <a:pt x="977" y="460"/>
                    </a:lnTo>
                    <a:lnTo>
                      <a:pt x="971" y="460"/>
                    </a:lnTo>
                    <a:lnTo>
                      <a:pt x="971" y="466"/>
                    </a:lnTo>
                    <a:lnTo>
                      <a:pt x="958" y="466"/>
                    </a:lnTo>
                    <a:lnTo>
                      <a:pt x="958" y="472"/>
                    </a:lnTo>
                    <a:lnTo>
                      <a:pt x="914" y="472"/>
                    </a:lnTo>
                    <a:lnTo>
                      <a:pt x="914" y="478"/>
                    </a:lnTo>
                    <a:lnTo>
                      <a:pt x="888" y="478"/>
                    </a:lnTo>
                    <a:lnTo>
                      <a:pt x="888" y="484"/>
                    </a:lnTo>
                    <a:lnTo>
                      <a:pt x="881" y="484"/>
                    </a:lnTo>
                    <a:lnTo>
                      <a:pt x="881" y="496"/>
                    </a:lnTo>
                    <a:lnTo>
                      <a:pt x="875" y="496"/>
                    </a:lnTo>
                    <a:lnTo>
                      <a:pt x="875" y="503"/>
                    </a:lnTo>
                    <a:lnTo>
                      <a:pt x="869" y="503"/>
                    </a:lnTo>
                    <a:lnTo>
                      <a:pt x="869" y="515"/>
                    </a:lnTo>
                    <a:lnTo>
                      <a:pt x="863" y="515"/>
                    </a:lnTo>
                    <a:lnTo>
                      <a:pt x="863" y="528"/>
                    </a:lnTo>
                    <a:lnTo>
                      <a:pt x="856" y="528"/>
                    </a:lnTo>
                    <a:lnTo>
                      <a:pt x="856" y="558"/>
                    </a:lnTo>
                    <a:lnTo>
                      <a:pt x="843" y="558"/>
                    </a:lnTo>
                    <a:lnTo>
                      <a:pt x="843" y="570"/>
                    </a:lnTo>
                    <a:lnTo>
                      <a:pt x="837" y="570"/>
                    </a:lnTo>
                    <a:lnTo>
                      <a:pt x="837" y="576"/>
                    </a:lnTo>
                    <a:lnTo>
                      <a:pt x="830" y="576"/>
                    </a:lnTo>
                    <a:lnTo>
                      <a:pt x="830" y="588"/>
                    </a:lnTo>
                    <a:lnTo>
                      <a:pt x="824" y="588"/>
                    </a:lnTo>
                    <a:lnTo>
                      <a:pt x="824" y="594"/>
                    </a:lnTo>
                    <a:lnTo>
                      <a:pt x="812" y="594"/>
                    </a:lnTo>
                    <a:lnTo>
                      <a:pt x="812" y="606"/>
                    </a:lnTo>
                    <a:lnTo>
                      <a:pt x="805" y="606"/>
                    </a:lnTo>
                    <a:lnTo>
                      <a:pt x="805" y="612"/>
                    </a:lnTo>
                    <a:lnTo>
                      <a:pt x="792" y="612"/>
                    </a:lnTo>
                    <a:lnTo>
                      <a:pt x="792" y="630"/>
                    </a:lnTo>
                    <a:lnTo>
                      <a:pt x="786" y="630"/>
                    </a:lnTo>
                    <a:lnTo>
                      <a:pt x="786" y="642"/>
                    </a:lnTo>
                    <a:lnTo>
                      <a:pt x="779" y="642"/>
                    </a:lnTo>
                    <a:lnTo>
                      <a:pt x="779" y="721"/>
                    </a:lnTo>
                    <a:lnTo>
                      <a:pt x="773" y="721"/>
                    </a:lnTo>
                    <a:lnTo>
                      <a:pt x="773" y="733"/>
                    </a:lnTo>
                    <a:lnTo>
                      <a:pt x="767" y="733"/>
                    </a:lnTo>
                    <a:lnTo>
                      <a:pt x="767" y="746"/>
                    </a:lnTo>
                    <a:lnTo>
                      <a:pt x="761" y="746"/>
                    </a:lnTo>
                    <a:lnTo>
                      <a:pt x="761" y="764"/>
                    </a:lnTo>
                    <a:lnTo>
                      <a:pt x="753" y="764"/>
                    </a:lnTo>
                    <a:lnTo>
                      <a:pt x="753" y="782"/>
                    </a:lnTo>
                    <a:lnTo>
                      <a:pt x="747" y="782"/>
                    </a:lnTo>
                    <a:lnTo>
                      <a:pt x="747" y="788"/>
                    </a:lnTo>
                    <a:lnTo>
                      <a:pt x="741" y="788"/>
                    </a:lnTo>
                    <a:lnTo>
                      <a:pt x="741" y="812"/>
                    </a:lnTo>
                    <a:lnTo>
                      <a:pt x="716" y="812"/>
                    </a:lnTo>
                    <a:lnTo>
                      <a:pt x="716" y="806"/>
                    </a:lnTo>
                    <a:lnTo>
                      <a:pt x="709" y="806"/>
                    </a:lnTo>
                    <a:lnTo>
                      <a:pt x="709" y="800"/>
                    </a:lnTo>
                    <a:lnTo>
                      <a:pt x="690" y="800"/>
                    </a:lnTo>
                    <a:lnTo>
                      <a:pt x="690" y="794"/>
                    </a:lnTo>
                    <a:lnTo>
                      <a:pt x="684" y="794"/>
                    </a:lnTo>
                    <a:lnTo>
                      <a:pt x="684" y="788"/>
                    </a:lnTo>
                    <a:lnTo>
                      <a:pt x="658" y="788"/>
                    </a:lnTo>
                    <a:lnTo>
                      <a:pt x="658" y="776"/>
                    </a:lnTo>
                    <a:lnTo>
                      <a:pt x="651" y="776"/>
                    </a:lnTo>
                    <a:lnTo>
                      <a:pt x="651" y="770"/>
                    </a:lnTo>
                    <a:lnTo>
                      <a:pt x="639" y="770"/>
                    </a:lnTo>
                    <a:lnTo>
                      <a:pt x="639" y="764"/>
                    </a:lnTo>
                    <a:lnTo>
                      <a:pt x="633" y="764"/>
                    </a:lnTo>
                    <a:lnTo>
                      <a:pt x="633" y="746"/>
                    </a:lnTo>
                    <a:lnTo>
                      <a:pt x="626" y="746"/>
                    </a:lnTo>
                    <a:lnTo>
                      <a:pt x="626" y="740"/>
                    </a:lnTo>
                    <a:lnTo>
                      <a:pt x="607" y="740"/>
                    </a:lnTo>
                    <a:lnTo>
                      <a:pt x="607" y="733"/>
                    </a:lnTo>
                    <a:lnTo>
                      <a:pt x="600" y="733"/>
                    </a:lnTo>
                    <a:lnTo>
                      <a:pt x="600" y="727"/>
                    </a:lnTo>
                    <a:lnTo>
                      <a:pt x="575" y="727"/>
                    </a:lnTo>
                    <a:lnTo>
                      <a:pt x="575" y="721"/>
                    </a:lnTo>
                    <a:lnTo>
                      <a:pt x="568" y="721"/>
                    </a:lnTo>
                    <a:lnTo>
                      <a:pt x="568" y="715"/>
                    </a:lnTo>
                    <a:lnTo>
                      <a:pt x="562" y="715"/>
                    </a:lnTo>
                    <a:lnTo>
                      <a:pt x="562" y="709"/>
                    </a:lnTo>
                    <a:lnTo>
                      <a:pt x="556" y="709"/>
                    </a:lnTo>
                    <a:lnTo>
                      <a:pt x="556" y="697"/>
                    </a:lnTo>
                    <a:lnTo>
                      <a:pt x="543" y="697"/>
                    </a:lnTo>
                    <a:lnTo>
                      <a:pt x="543" y="685"/>
                    </a:lnTo>
                    <a:lnTo>
                      <a:pt x="537" y="685"/>
                    </a:lnTo>
                    <a:lnTo>
                      <a:pt x="537" y="679"/>
                    </a:lnTo>
                    <a:lnTo>
                      <a:pt x="523" y="679"/>
                    </a:lnTo>
                    <a:lnTo>
                      <a:pt x="523" y="673"/>
                    </a:lnTo>
                    <a:lnTo>
                      <a:pt x="517" y="673"/>
                    </a:lnTo>
                    <a:lnTo>
                      <a:pt x="517" y="666"/>
                    </a:lnTo>
                    <a:lnTo>
                      <a:pt x="511" y="666"/>
                    </a:lnTo>
                    <a:lnTo>
                      <a:pt x="511" y="654"/>
                    </a:lnTo>
                    <a:lnTo>
                      <a:pt x="505" y="654"/>
                    </a:lnTo>
                    <a:lnTo>
                      <a:pt x="505" y="648"/>
                    </a:lnTo>
                    <a:lnTo>
                      <a:pt x="492" y="648"/>
                    </a:lnTo>
                    <a:lnTo>
                      <a:pt x="492" y="618"/>
                    </a:lnTo>
                    <a:lnTo>
                      <a:pt x="486" y="618"/>
                    </a:lnTo>
                    <a:lnTo>
                      <a:pt x="486" y="612"/>
                    </a:lnTo>
                    <a:lnTo>
                      <a:pt x="479" y="612"/>
                    </a:lnTo>
                    <a:lnTo>
                      <a:pt x="479" y="552"/>
                    </a:lnTo>
                    <a:lnTo>
                      <a:pt x="472" y="552"/>
                    </a:lnTo>
                    <a:lnTo>
                      <a:pt x="472" y="528"/>
                    </a:lnTo>
                    <a:lnTo>
                      <a:pt x="466" y="528"/>
                    </a:lnTo>
                    <a:lnTo>
                      <a:pt x="466" y="515"/>
                    </a:lnTo>
                    <a:lnTo>
                      <a:pt x="460" y="515"/>
                    </a:lnTo>
                    <a:lnTo>
                      <a:pt x="460" y="509"/>
                    </a:lnTo>
                    <a:lnTo>
                      <a:pt x="454" y="509"/>
                    </a:lnTo>
                    <a:lnTo>
                      <a:pt x="454" y="496"/>
                    </a:lnTo>
                    <a:lnTo>
                      <a:pt x="441" y="496"/>
                    </a:lnTo>
                    <a:lnTo>
                      <a:pt x="441" y="484"/>
                    </a:lnTo>
                    <a:lnTo>
                      <a:pt x="428" y="484"/>
                    </a:lnTo>
                    <a:lnTo>
                      <a:pt x="428" y="472"/>
                    </a:lnTo>
                    <a:lnTo>
                      <a:pt x="415" y="472"/>
                    </a:lnTo>
                    <a:lnTo>
                      <a:pt x="415" y="466"/>
                    </a:lnTo>
                    <a:lnTo>
                      <a:pt x="409" y="466"/>
                    </a:lnTo>
                    <a:lnTo>
                      <a:pt x="409" y="460"/>
                    </a:lnTo>
                    <a:lnTo>
                      <a:pt x="403" y="460"/>
                    </a:lnTo>
                    <a:lnTo>
                      <a:pt x="403" y="454"/>
                    </a:lnTo>
                    <a:lnTo>
                      <a:pt x="352" y="454"/>
                    </a:lnTo>
                    <a:lnTo>
                      <a:pt x="352" y="460"/>
                    </a:lnTo>
                    <a:lnTo>
                      <a:pt x="345" y="460"/>
                    </a:lnTo>
                    <a:lnTo>
                      <a:pt x="345" y="466"/>
                    </a:lnTo>
                    <a:lnTo>
                      <a:pt x="332" y="466"/>
                    </a:lnTo>
                    <a:lnTo>
                      <a:pt x="332" y="478"/>
                    </a:lnTo>
                    <a:lnTo>
                      <a:pt x="313" y="478"/>
                    </a:lnTo>
                    <a:lnTo>
                      <a:pt x="313" y="490"/>
                    </a:lnTo>
                    <a:lnTo>
                      <a:pt x="307" y="490"/>
                    </a:lnTo>
                    <a:lnTo>
                      <a:pt x="307" y="496"/>
                    </a:lnTo>
                    <a:lnTo>
                      <a:pt x="275" y="496"/>
                    </a:lnTo>
                    <a:lnTo>
                      <a:pt x="275" y="490"/>
                    </a:lnTo>
                    <a:lnTo>
                      <a:pt x="268" y="490"/>
                    </a:lnTo>
                    <a:lnTo>
                      <a:pt x="268" y="478"/>
                    </a:lnTo>
                    <a:lnTo>
                      <a:pt x="256" y="478"/>
                    </a:lnTo>
                    <a:lnTo>
                      <a:pt x="256" y="466"/>
                    </a:lnTo>
                    <a:lnTo>
                      <a:pt x="242" y="466"/>
                    </a:lnTo>
                    <a:lnTo>
                      <a:pt x="242" y="460"/>
                    </a:lnTo>
                    <a:lnTo>
                      <a:pt x="236" y="460"/>
                    </a:lnTo>
                    <a:lnTo>
                      <a:pt x="236" y="454"/>
                    </a:lnTo>
                    <a:lnTo>
                      <a:pt x="224" y="454"/>
                    </a:lnTo>
                    <a:lnTo>
                      <a:pt x="224" y="442"/>
                    </a:lnTo>
                    <a:lnTo>
                      <a:pt x="217" y="442"/>
                    </a:lnTo>
                    <a:lnTo>
                      <a:pt x="217" y="436"/>
                    </a:lnTo>
                    <a:lnTo>
                      <a:pt x="211" y="436"/>
                    </a:lnTo>
                    <a:lnTo>
                      <a:pt x="211" y="424"/>
                    </a:lnTo>
                    <a:lnTo>
                      <a:pt x="173" y="424"/>
                    </a:lnTo>
                    <a:lnTo>
                      <a:pt x="173" y="436"/>
                    </a:lnTo>
                    <a:lnTo>
                      <a:pt x="153" y="436"/>
                    </a:lnTo>
                    <a:lnTo>
                      <a:pt x="153" y="442"/>
                    </a:lnTo>
                    <a:lnTo>
                      <a:pt x="147" y="442"/>
                    </a:lnTo>
                    <a:lnTo>
                      <a:pt x="147" y="454"/>
                    </a:lnTo>
                    <a:lnTo>
                      <a:pt x="134" y="454"/>
                    </a:lnTo>
                    <a:lnTo>
                      <a:pt x="134" y="460"/>
                    </a:lnTo>
                    <a:lnTo>
                      <a:pt x="128" y="460"/>
                    </a:lnTo>
                    <a:lnTo>
                      <a:pt x="128" y="466"/>
                    </a:lnTo>
                    <a:lnTo>
                      <a:pt x="19" y="466"/>
                    </a:lnTo>
                    <a:lnTo>
                      <a:pt x="19" y="496"/>
                    </a:lnTo>
                    <a:lnTo>
                      <a:pt x="26" y="496"/>
                    </a:lnTo>
                    <a:lnTo>
                      <a:pt x="26" y="624"/>
                    </a:lnTo>
                    <a:lnTo>
                      <a:pt x="19" y="624"/>
                    </a:lnTo>
                    <a:lnTo>
                      <a:pt x="19" y="654"/>
                    </a:lnTo>
                    <a:lnTo>
                      <a:pt x="12" y="654"/>
                    </a:lnTo>
                    <a:lnTo>
                      <a:pt x="12" y="666"/>
                    </a:lnTo>
                    <a:lnTo>
                      <a:pt x="0" y="666"/>
                    </a:lnTo>
                    <a:lnTo>
                      <a:pt x="0" y="733"/>
                    </a:lnTo>
                    <a:lnTo>
                      <a:pt x="6" y="733"/>
                    </a:lnTo>
                    <a:lnTo>
                      <a:pt x="6" y="746"/>
                    </a:lnTo>
                    <a:lnTo>
                      <a:pt x="12" y="746"/>
                    </a:lnTo>
                    <a:lnTo>
                      <a:pt x="12" y="752"/>
                    </a:lnTo>
                    <a:lnTo>
                      <a:pt x="19" y="752"/>
                    </a:lnTo>
                    <a:lnTo>
                      <a:pt x="19" y="764"/>
                    </a:lnTo>
                    <a:lnTo>
                      <a:pt x="26" y="764"/>
                    </a:lnTo>
                    <a:lnTo>
                      <a:pt x="26" y="782"/>
                    </a:lnTo>
                    <a:lnTo>
                      <a:pt x="32" y="782"/>
                    </a:lnTo>
                    <a:lnTo>
                      <a:pt x="32" y="800"/>
                    </a:lnTo>
                    <a:lnTo>
                      <a:pt x="38" y="800"/>
                    </a:lnTo>
                    <a:lnTo>
                      <a:pt x="38" y="855"/>
                    </a:lnTo>
                    <a:lnTo>
                      <a:pt x="45" y="855"/>
                    </a:lnTo>
                    <a:lnTo>
                      <a:pt x="45" y="988"/>
                    </a:lnTo>
                    <a:lnTo>
                      <a:pt x="38" y="988"/>
                    </a:lnTo>
                    <a:lnTo>
                      <a:pt x="38" y="1145"/>
                    </a:lnTo>
                    <a:lnTo>
                      <a:pt x="51" y="1145"/>
                    </a:lnTo>
                    <a:lnTo>
                      <a:pt x="51" y="1157"/>
                    </a:lnTo>
                    <a:lnTo>
                      <a:pt x="57" y="1157"/>
                    </a:lnTo>
                    <a:lnTo>
                      <a:pt x="57" y="1164"/>
                    </a:lnTo>
                    <a:lnTo>
                      <a:pt x="71" y="1164"/>
                    </a:lnTo>
                    <a:lnTo>
                      <a:pt x="71" y="1176"/>
                    </a:lnTo>
                    <a:lnTo>
                      <a:pt x="89" y="1176"/>
                    </a:lnTo>
                    <a:lnTo>
                      <a:pt x="89" y="1195"/>
                    </a:lnTo>
                    <a:lnTo>
                      <a:pt x="108" y="1195"/>
                    </a:lnTo>
                    <a:lnTo>
                      <a:pt x="108" y="1201"/>
                    </a:lnTo>
                    <a:lnTo>
                      <a:pt x="114" y="1201"/>
                    </a:lnTo>
                    <a:lnTo>
                      <a:pt x="114" y="1207"/>
                    </a:lnTo>
                    <a:lnTo>
                      <a:pt x="122" y="1207"/>
                    </a:lnTo>
                    <a:lnTo>
                      <a:pt x="122" y="1219"/>
                    </a:lnTo>
                    <a:lnTo>
                      <a:pt x="128" y="1219"/>
                    </a:lnTo>
                    <a:lnTo>
                      <a:pt x="128" y="1225"/>
                    </a:lnTo>
                    <a:lnTo>
                      <a:pt x="134" y="1225"/>
                    </a:lnTo>
                    <a:lnTo>
                      <a:pt x="134" y="1237"/>
                    </a:lnTo>
                    <a:lnTo>
                      <a:pt x="140" y="1237"/>
                    </a:lnTo>
                    <a:lnTo>
                      <a:pt x="140" y="1315"/>
                    </a:lnTo>
                    <a:lnTo>
                      <a:pt x="153" y="1315"/>
                    </a:lnTo>
                    <a:lnTo>
                      <a:pt x="153" y="1333"/>
                    </a:lnTo>
                    <a:lnTo>
                      <a:pt x="166" y="1333"/>
                    </a:lnTo>
                    <a:lnTo>
                      <a:pt x="166" y="1352"/>
                    </a:lnTo>
                    <a:lnTo>
                      <a:pt x="173" y="1352"/>
                    </a:lnTo>
                    <a:lnTo>
                      <a:pt x="173" y="1528"/>
                    </a:lnTo>
                    <a:lnTo>
                      <a:pt x="179" y="1528"/>
                    </a:lnTo>
                    <a:lnTo>
                      <a:pt x="179" y="1534"/>
                    </a:lnTo>
                    <a:lnTo>
                      <a:pt x="185" y="1534"/>
                    </a:lnTo>
                    <a:lnTo>
                      <a:pt x="185" y="1546"/>
                    </a:lnTo>
                    <a:lnTo>
                      <a:pt x="191" y="1546"/>
                    </a:lnTo>
                    <a:lnTo>
                      <a:pt x="191" y="1558"/>
                    </a:lnTo>
                    <a:lnTo>
                      <a:pt x="198" y="1558"/>
                    </a:lnTo>
                    <a:lnTo>
                      <a:pt x="198" y="1576"/>
                    </a:lnTo>
                    <a:lnTo>
                      <a:pt x="204" y="1576"/>
                    </a:lnTo>
                    <a:lnTo>
                      <a:pt x="204" y="1595"/>
                    </a:lnTo>
                    <a:lnTo>
                      <a:pt x="211" y="1595"/>
                    </a:lnTo>
                    <a:lnTo>
                      <a:pt x="211" y="1655"/>
                    </a:lnTo>
                    <a:lnTo>
                      <a:pt x="217" y="1655"/>
                    </a:lnTo>
                    <a:lnTo>
                      <a:pt x="217" y="1667"/>
                    </a:lnTo>
                    <a:lnTo>
                      <a:pt x="224" y="1667"/>
                    </a:lnTo>
                    <a:lnTo>
                      <a:pt x="224" y="1673"/>
                    </a:lnTo>
                    <a:lnTo>
                      <a:pt x="230" y="1673"/>
                    </a:lnTo>
                    <a:lnTo>
                      <a:pt x="230" y="1679"/>
                    </a:lnTo>
                    <a:lnTo>
                      <a:pt x="236" y="1679"/>
                    </a:lnTo>
                    <a:lnTo>
                      <a:pt x="236" y="1692"/>
                    </a:lnTo>
                    <a:lnTo>
                      <a:pt x="249" y="1692"/>
                    </a:lnTo>
                    <a:lnTo>
                      <a:pt x="249" y="1704"/>
                    </a:lnTo>
                    <a:lnTo>
                      <a:pt x="256" y="1704"/>
                    </a:lnTo>
                    <a:lnTo>
                      <a:pt x="256" y="1710"/>
                    </a:lnTo>
                    <a:lnTo>
                      <a:pt x="262" y="1710"/>
                    </a:lnTo>
                    <a:lnTo>
                      <a:pt x="262" y="1746"/>
                    </a:lnTo>
                    <a:lnTo>
                      <a:pt x="268" y="1746"/>
                    </a:lnTo>
                    <a:lnTo>
                      <a:pt x="268" y="1752"/>
                    </a:lnTo>
                    <a:lnTo>
                      <a:pt x="275" y="1752"/>
                    </a:lnTo>
                    <a:lnTo>
                      <a:pt x="275" y="1795"/>
                    </a:lnTo>
                    <a:lnTo>
                      <a:pt x="281" y="1795"/>
                    </a:lnTo>
                    <a:lnTo>
                      <a:pt x="281" y="1801"/>
                    </a:lnTo>
                    <a:lnTo>
                      <a:pt x="287" y="1801"/>
                    </a:lnTo>
                    <a:lnTo>
                      <a:pt x="287" y="1807"/>
                    </a:lnTo>
                    <a:lnTo>
                      <a:pt x="293" y="1807"/>
                    </a:lnTo>
                    <a:lnTo>
                      <a:pt x="293" y="1813"/>
                    </a:lnTo>
                    <a:lnTo>
                      <a:pt x="307" y="1813"/>
                    </a:lnTo>
                    <a:lnTo>
                      <a:pt x="307" y="1819"/>
                    </a:lnTo>
                    <a:lnTo>
                      <a:pt x="313" y="1819"/>
                    </a:lnTo>
                    <a:lnTo>
                      <a:pt x="313" y="1831"/>
                    </a:lnTo>
                    <a:lnTo>
                      <a:pt x="332" y="1831"/>
                    </a:lnTo>
                    <a:lnTo>
                      <a:pt x="332" y="1849"/>
                    </a:lnTo>
                    <a:lnTo>
                      <a:pt x="338" y="1849"/>
                    </a:lnTo>
                    <a:lnTo>
                      <a:pt x="338" y="1862"/>
                    </a:lnTo>
                    <a:lnTo>
                      <a:pt x="345" y="1862"/>
                    </a:lnTo>
                    <a:lnTo>
                      <a:pt x="345" y="1874"/>
                    </a:lnTo>
                    <a:lnTo>
                      <a:pt x="352" y="1874"/>
                    </a:lnTo>
                    <a:lnTo>
                      <a:pt x="352" y="1904"/>
                    </a:lnTo>
                    <a:lnTo>
                      <a:pt x="358" y="1904"/>
                    </a:lnTo>
                    <a:lnTo>
                      <a:pt x="358" y="1910"/>
                    </a:lnTo>
                    <a:lnTo>
                      <a:pt x="364" y="1910"/>
                    </a:lnTo>
                    <a:lnTo>
                      <a:pt x="364" y="1922"/>
                    </a:lnTo>
                    <a:lnTo>
                      <a:pt x="389" y="1922"/>
                    </a:lnTo>
                    <a:lnTo>
                      <a:pt x="389" y="1928"/>
                    </a:lnTo>
                    <a:lnTo>
                      <a:pt x="396" y="1928"/>
                    </a:lnTo>
                    <a:lnTo>
                      <a:pt x="396" y="1940"/>
                    </a:lnTo>
                    <a:lnTo>
                      <a:pt x="409" y="1940"/>
                    </a:lnTo>
                    <a:lnTo>
                      <a:pt x="409" y="1958"/>
                    </a:lnTo>
                    <a:lnTo>
                      <a:pt x="415" y="1958"/>
                    </a:lnTo>
                    <a:lnTo>
                      <a:pt x="415" y="1976"/>
                    </a:lnTo>
                    <a:lnTo>
                      <a:pt x="421" y="1976"/>
                    </a:lnTo>
                    <a:lnTo>
                      <a:pt x="421" y="1988"/>
                    </a:lnTo>
                    <a:lnTo>
                      <a:pt x="428" y="1988"/>
                    </a:lnTo>
                    <a:lnTo>
                      <a:pt x="428" y="2000"/>
                    </a:lnTo>
                    <a:lnTo>
                      <a:pt x="434" y="2000"/>
                    </a:lnTo>
                    <a:lnTo>
                      <a:pt x="434" y="2013"/>
                    </a:lnTo>
                    <a:lnTo>
                      <a:pt x="441" y="2013"/>
                    </a:lnTo>
                    <a:lnTo>
                      <a:pt x="441" y="2019"/>
                    </a:lnTo>
                    <a:lnTo>
                      <a:pt x="447" y="2019"/>
                    </a:lnTo>
                    <a:lnTo>
                      <a:pt x="447" y="2032"/>
                    </a:lnTo>
                    <a:lnTo>
                      <a:pt x="472" y="2032"/>
                    </a:lnTo>
                    <a:lnTo>
                      <a:pt x="472" y="2038"/>
                    </a:lnTo>
                    <a:lnTo>
                      <a:pt x="486" y="2038"/>
                    </a:lnTo>
                    <a:lnTo>
                      <a:pt x="486" y="2050"/>
                    </a:lnTo>
                    <a:lnTo>
                      <a:pt x="492" y="2050"/>
                    </a:lnTo>
                    <a:lnTo>
                      <a:pt x="492" y="2056"/>
                    </a:lnTo>
                    <a:lnTo>
                      <a:pt x="498" y="2056"/>
                    </a:lnTo>
                    <a:lnTo>
                      <a:pt x="498" y="2062"/>
                    </a:lnTo>
                    <a:lnTo>
                      <a:pt x="517" y="2062"/>
                    </a:lnTo>
                    <a:lnTo>
                      <a:pt x="517" y="2068"/>
                    </a:lnTo>
                    <a:lnTo>
                      <a:pt x="523" y="2068"/>
                    </a:lnTo>
                    <a:lnTo>
                      <a:pt x="523" y="2080"/>
                    </a:lnTo>
                    <a:lnTo>
                      <a:pt x="531" y="2080"/>
                    </a:lnTo>
                    <a:lnTo>
                      <a:pt x="531" y="2092"/>
                    </a:lnTo>
                    <a:lnTo>
                      <a:pt x="537" y="2092"/>
                    </a:lnTo>
                    <a:lnTo>
                      <a:pt x="537" y="2146"/>
                    </a:lnTo>
                    <a:lnTo>
                      <a:pt x="543" y="2146"/>
                    </a:lnTo>
                    <a:lnTo>
                      <a:pt x="543" y="2158"/>
                    </a:lnTo>
                    <a:lnTo>
                      <a:pt x="549" y="2158"/>
                    </a:lnTo>
                    <a:lnTo>
                      <a:pt x="549" y="2164"/>
                    </a:lnTo>
                    <a:lnTo>
                      <a:pt x="582" y="2164"/>
                    </a:lnTo>
                    <a:lnTo>
                      <a:pt x="582" y="2170"/>
                    </a:lnTo>
                    <a:lnTo>
                      <a:pt x="588" y="2170"/>
                    </a:lnTo>
                    <a:lnTo>
                      <a:pt x="588" y="2176"/>
                    </a:lnTo>
                    <a:lnTo>
                      <a:pt x="600" y="2176"/>
                    </a:lnTo>
                    <a:lnTo>
                      <a:pt x="600" y="2182"/>
                    </a:lnTo>
                    <a:lnTo>
                      <a:pt x="607" y="2182"/>
                    </a:lnTo>
                    <a:lnTo>
                      <a:pt x="607" y="2194"/>
                    </a:lnTo>
                    <a:lnTo>
                      <a:pt x="620" y="2194"/>
                    </a:lnTo>
                    <a:lnTo>
                      <a:pt x="620" y="2207"/>
                    </a:lnTo>
                    <a:lnTo>
                      <a:pt x="626" y="2207"/>
                    </a:lnTo>
                    <a:lnTo>
                      <a:pt x="626" y="2213"/>
                    </a:lnTo>
                    <a:lnTo>
                      <a:pt x="633" y="2213"/>
                    </a:lnTo>
                    <a:lnTo>
                      <a:pt x="633" y="2226"/>
                    </a:lnTo>
                    <a:lnTo>
                      <a:pt x="639" y="2226"/>
                    </a:lnTo>
                    <a:lnTo>
                      <a:pt x="639" y="2232"/>
                    </a:lnTo>
                    <a:lnTo>
                      <a:pt x="645" y="2232"/>
                    </a:lnTo>
                    <a:lnTo>
                      <a:pt x="645" y="2244"/>
                    </a:lnTo>
                    <a:lnTo>
                      <a:pt x="651" y="2244"/>
                    </a:lnTo>
                    <a:lnTo>
                      <a:pt x="651" y="2250"/>
                    </a:lnTo>
                    <a:lnTo>
                      <a:pt x="658" y="2250"/>
                    </a:lnTo>
                    <a:lnTo>
                      <a:pt x="658" y="2280"/>
                    </a:lnTo>
                    <a:lnTo>
                      <a:pt x="664" y="2280"/>
                    </a:lnTo>
                    <a:lnTo>
                      <a:pt x="664" y="2286"/>
                    </a:lnTo>
                    <a:lnTo>
                      <a:pt x="671" y="2286"/>
                    </a:lnTo>
                    <a:lnTo>
                      <a:pt x="671" y="2298"/>
                    </a:lnTo>
                    <a:lnTo>
                      <a:pt x="677" y="2298"/>
                    </a:lnTo>
                    <a:lnTo>
                      <a:pt x="677" y="2322"/>
                    </a:lnTo>
                    <a:lnTo>
                      <a:pt x="684" y="2322"/>
                    </a:lnTo>
                    <a:lnTo>
                      <a:pt x="684" y="2340"/>
                    </a:lnTo>
                    <a:lnTo>
                      <a:pt x="690" y="2340"/>
                    </a:lnTo>
                    <a:lnTo>
                      <a:pt x="690" y="2358"/>
                    </a:lnTo>
                    <a:lnTo>
                      <a:pt x="696" y="2358"/>
                    </a:lnTo>
                    <a:lnTo>
                      <a:pt x="696" y="2377"/>
                    </a:lnTo>
                    <a:lnTo>
                      <a:pt x="709" y="2377"/>
                    </a:lnTo>
                    <a:lnTo>
                      <a:pt x="709" y="2395"/>
                    </a:lnTo>
                    <a:lnTo>
                      <a:pt x="716" y="2395"/>
                    </a:lnTo>
                    <a:lnTo>
                      <a:pt x="716" y="2413"/>
                    </a:lnTo>
                    <a:lnTo>
                      <a:pt x="722" y="2413"/>
                    </a:lnTo>
                    <a:lnTo>
                      <a:pt x="722" y="2425"/>
                    </a:lnTo>
                    <a:lnTo>
                      <a:pt x="728" y="2425"/>
                    </a:lnTo>
                    <a:lnTo>
                      <a:pt x="728" y="2444"/>
                    </a:lnTo>
                    <a:lnTo>
                      <a:pt x="735" y="2444"/>
                    </a:lnTo>
                    <a:lnTo>
                      <a:pt x="735" y="2468"/>
                    </a:lnTo>
                    <a:lnTo>
                      <a:pt x="741" y="2468"/>
                    </a:lnTo>
                    <a:lnTo>
                      <a:pt x="741" y="2480"/>
                    </a:lnTo>
                    <a:lnTo>
                      <a:pt x="747" y="2480"/>
                    </a:lnTo>
                    <a:lnTo>
                      <a:pt x="747" y="2486"/>
                    </a:lnTo>
                    <a:lnTo>
                      <a:pt x="767" y="2486"/>
                    </a:lnTo>
                    <a:lnTo>
                      <a:pt x="767" y="2492"/>
                    </a:lnTo>
                    <a:lnTo>
                      <a:pt x="773" y="2492"/>
                    </a:lnTo>
                    <a:lnTo>
                      <a:pt x="773" y="2504"/>
                    </a:lnTo>
                    <a:lnTo>
                      <a:pt x="779" y="2504"/>
                    </a:lnTo>
                    <a:lnTo>
                      <a:pt x="779" y="2510"/>
                    </a:lnTo>
                    <a:lnTo>
                      <a:pt x="786" y="2510"/>
                    </a:lnTo>
                    <a:lnTo>
                      <a:pt x="786" y="2516"/>
                    </a:lnTo>
                    <a:lnTo>
                      <a:pt x="792" y="2516"/>
                    </a:lnTo>
                    <a:lnTo>
                      <a:pt x="792" y="2528"/>
                    </a:lnTo>
                    <a:lnTo>
                      <a:pt x="798" y="2528"/>
                    </a:lnTo>
                    <a:lnTo>
                      <a:pt x="798" y="2534"/>
                    </a:lnTo>
                    <a:lnTo>
                      <a:pt x="805" y="2534"/>
                    </a:lnTo>
                    <a:lnTo>
                      <a:pt x="805" y="2559"/>
                    </a:lnTo>
                    <a:lnTo>
                      <a:pt x="812" y="2559"/>
                    </a:lnTo>
                    <a:lnTo>
                      <a:pt x="812" y="2607"/>
                    </a:lnTo>
                    <a:lnTo>
                      <a:pt x="818" y="2607"/>
                    </a:lnTo>
                    <a:lnTo>
                      <a:pt x="818" y="2717"/>
                    </a:lnTo>
                    <a:lnTo>
                      <a:pt x="812" y="2717"/>
                    </a:lnTo>
                    <a:lnTo>
                      <a:pt x="812" y="2735"/>
                    </a:lnTo>
                    <a:lnTo>
                      <a:pt x="805" y="2735"/>
                    </a:lnTo>
                    <a:lnTo>
                      <a:pt x="805" y="2856"/>
                    </a:lnTo>
                    <a:lnTo>
                      <a:pt x="818" y="2856"/>
                    </a:lnTo>
                    <a:lnTo>
                      <a:pt x="818" y="2881"/>
                    </a:lnTo>
                    <a:lnTo>
                      <a:pt x="824" y="2881"/>
                    </a:lnTo>
                    <a:lnTo>
                      <a:pt x="824" y="2893"/>
                    </a:lnTo>
                    <a:lnTo>
                      <a:pt x="830" y="2893"/>
                    </a:lnTo>
                    <a:lnTo>
                      <a:pt x="830" y="2929"/>
                    </a:lnTo>
                    <a:lnTo>
                      <a:pt x="837" y="2929"/>
                    </a:lnTo>
                    <a:lnTo>
                      <a:pt x="837" y="2953"/>
                    </a:lnTo>
                    <a:lnTo>
                      <a:pt x="843" y="2953"/>
                    </a:lnTo>
                    <a:lnTo>
                      <a:pt x="843" y="3159"/>
                    </a:lnTo>
                    <a:lnTo>
                      <a:pt x="837" y="3159"/>
                    </a:lnTo>
                    <a:lnTo>
                      <a:pt x="837" y="3171"/>
                    </a:lnTo>
                    <a:lnTo>
                      <a:pt x="830" y="3171"/>
                    </a:lnTo>
                    <a:lnTo>
                      <a:pt x="830" y="3214"/>
                    </a:lnTo>
                    <a:lnTo>
                      <a:pt x="824" y="3214"/>
                    </a:lnTo>
                    <a:lnTo>
                      <a:pt x="824" y="3220"/>
                    </a:lnTo>
                    <a:lnTo>
                      <a:pt x="818" y="3220"/>
                    </a:lnTo>
                    <a:lnTo>
                      <a:pt x="818" y="3238"/>
                    </a:lnTo>
                    <a:lnTo>
                      <a:pt x="812" y="3238"/>
                    </a:lnTo>
                    <a:lnTo>
                      <a:pt x="812" y="3250"/>
                    </a:lnTo>
                    <a:lnTo>
                      <a:pt x="798" y="3250"/>
                    </a:lnTo>
                    <a:lnTo>
                      <a:pt x="798" y="3256"/>
                    </a:lnTo>
                    <a:lnTo>
                      <a:pt x="792" y="3256"/>
                    </a:lnTo>
                    <a:lnTo>
                      <a:pt x="792" y="3268"/>
                    </a:lnTo>
                    <a:lnTo>
                      <a:pt x="779" y="3268"/>
                    </a:lnTo>
                    <a:lnTo>
                      <a:pt x="779" y="3287"/>
                    </a:lnTo>
                    <a:lnTo>
                      <a:pt x="773" y="3287"/>
                    </a:lnTo>
                    <a:lnTo>
                      <a:pt x="773" y="3293"/>
                    </a:lnTo>
                    <a:lnTo>
                      <a:pt x="767" y="3293"/>
                    </a:lnTo>
                    <a:lnTo>
                      <a:pt x="767" y="3299"/>
                    </a:lnTo>
                    <a:lnTo>
                      <a:pt x="753" y="3299"/>
                    </a:lnTo>
                    <a:lnTo>
                      <a:pt x="753" y="3347"/>
                    </a:lnTo>
                    <a:lnTo>
                      <a:pt x="747" y="3347"/>
                    </a:lnTo>
                    <a:lnTo>
                      <a:pt x="747" y="3402"/>
                    </a:lnTo>
                    <a:lnTo>
                      <a:pt x="741" y="3402"/>
                    </a:lnTo>
                    <a:lnTo>
                      <a:pt x="741" y="3420"/>
                    </a:lnTo>
                    <a:lnTo>
                      <a:pt x="735" y="3420"/>
                    </a:lnTo>
                    <a:lnTo>
                      <a:pt x="735" y="3462"/>
                    </a:lnTo>
                    <a:lnTo>
                      <a:pt x="722" y="3462"/>
                    </a:lnTo>
                    <a:lnTo>
                      <a:pt x="722" y="3480"/>
                    </a:lnTo>
                    <a:lnTo>
                      <a:pt x="709" y="3480"/>
                    </a:lnTo>
                    <a:lnTo>
                      <a:pt x="709" y="3499"/>
                    </a:lnTo>
                    <a:lnTo>
                      <a:pt x="702" y="3499"/>
                    </a:lnTo>
                    <a:lnTo>
                      <a:pt x="702" y="3505"/>
                    </a:lnTo>
                    <a:lnTo>
                      <a:pt x="696" y="3505"/>
                    </a:lnTo>
                    <a:lnTo>
                      <a:pt x="696" y="3517"/>
                    </a:lnTo>
                    <a:lnTo>
                      <a:pt x="690" y="3517"/>
                    </a:lnTo>
                    <a:lnTo>
                      <a:pt x="690" y="3523"/>
                    </a:lnTo>
                    <a:lnTo>
                      <a:pt x="684" y="3523"/>
                    </a:lnTo>
                    <a:lnTo>
                      <a:pt x="684" y="3529"/>
                    </a:lnTo>
                    <a:lnTo>
                      <a:pt x="677" y="3529"/>
                    </a:lnTo>
                    <a:lnTo>
                      <a:pt x="677" y="3554"/>
                    </a:lnTo>
                    <a:lnTo>
                      <a:pt x="671" y="3554"/>
                    </a:lnTo>
                    <a:lnTo>
                      <a:pt x="671" y="3808"/>
                    </a:lnTo>
                    <a:lnTo>
                      <a:pt x="684" y="3808"/>
                    </a:lnTo>
                    <a:lnTo>
                      <a:pt x="684" y="3856"/>
                    </a:lnTo>
                    <a:lnTo>
                      <a:pt x="690" y="3856"/>
                    </a:lnTo>
                    <a:lnTo>
                      <a:pt x="690" y="3868"/>
                    </a:lnTo>
                    <a:lnTo>
                      <a:pt x="696" y="3868"/>
                    </a:lnTo>
                    <a:lnTo>
                      <a:pt x="696" y="3899"/>
                    </a:lnTo>
                    <a:lnTo>
                      <a:pt x="702" y="3899"/>
                    </a:lnTo>
                    <a:lnTo>
                      <a:pt x="702" y="3918"/>
                    </a:lnTo>
                    <a:lnTo>
                      <a:pt x="709" y="3918"/>
                    </a:lnTo>
                    <a:lnTo>
                      <a:pt x="709" y="3948"/>
                    </a:lnTo>
                    <a:lnTo>
                      <a:pt x="716" y="3948"/>
                    </a:lnTo>
                    <a:lnTo>
                      <a:pt x="716" y="3954"/>
                    </a:lnTo>
                    <a:lnTo>
                      <a:pt x="722" y="3954"/>
                    </a:lnTo>
                    <a:lnTo>
                      <a:pt x="722" y="4014"/>
                    </a:lnTo>
                    <a:lnTo>
                      <a:pt x="728" y="4014"/>
                    </a:lnTo>
                    <a:lnTo>
                      <a:pt x="728" y="4269"/>
                    </a:lnTo>
                    <a:lnTo>
                      <a:pt x="1738" y="4269"/>
                    </a:lnTo>
                    <a:lnTo>
                      <a:pt x="1738" y="4275"/>
                    </a:lnTo>
                    <a:lnTo>
                      <a:pt x="1744" y="4275"/>
                    </a:lnTo>
                    <a:lnTo>
                      <a:pt x="1744" y="4281"/>
                    </a:lnTo>
                    <a:lnTo>
                      <a:pt x="1757" y="4281"/>
                    </a:lnTo>
                    <a:lnTo>
                      <a:pt x="1757" y="4293"/>
                    </a:lnTo>
                    <a:lnTo>
                      <a:pt x="1763" y="4293"/>
                    </a:lnTo>
                    <a:lnTo>
                      <a:pt x="1763" y="4305"/>
                    </a:lnTo>
                    <a:lnTo>
                      <a:pt x="1777" y="4305"/>
                    </a:lnTo>
                    <a:lnTo>
                      <a:pt x="1777" y="4311"/>
                    </a:lnTo>
                    <a:lnTo>
                      <a:pt x="1783" y="4311"/>
                    </a:lnTo>
                    <a:lnTo>
                      <a:pt x="1783" y="4354"/>
                    </a:lnTo>
                    <a:lnTo>
                      <a:pt x="1789" y="4354"/>
                    </a:lnTo>
                    <a:lnTo>
                      <a:pt x="1789" y="4372"/>
                    </a:lnTo>
                    <a:lnTo>
                      <a:pt x="1795" y="4372"/>
                    </a:lnTo>
                    <a:lnTo>
                      <a:pt x="1795" y="4378"/>
                    </a:lnTo>
                    <a:lnTo>
                      <a:pt x="1815" y="4378"/>
                    </a:lnTo>
                    <a:lnTo>
                      <a:pt x="1815" y="4384"/>
                    </a:lnTo>
                    <a:lnTo>
                      <a:pt x="1821" y="4384"/>
                    </a:lnTo>
                    <a:lnTo>
                      <a:pt x="1821" y="4390"/>
                    </a:lnTo>
                    <a:lnTo>
                      <a:pt x="1828" y="4390"/>
                    </a:lnTo>
                    <a:lnTo>
                      <a:pt x="1828" y="4409"/>
                    </a:lnTo>
                    <a:lnTo>
                      <a:pt x="1834" y="4409"/>
                    </a:lnTo>
                    <a:lnTo>
                      <a:pt x="1834" y="4427"/>
                    </a:lnTo>
                    <a:lnTo>
                      <a:pt x="1840" y="4427"/>
                    </a:lnTo>
                    <a:lnTo>
                      <a:pt x="1840" y="4457"/>
                    </a:lnTo>
                    <a:lnTo>
                      <a:pt x="1846" y="4457"/>
                    </a:lnTo>
                    <a:lnTo>
                      <a:pt x="1846" y="4475"/>
                    </a:lnTo>
                    <a:lnTo>
                      <a:pt x="1853" y="4475"/>
                    </a:lnTo>
                    <a:lnTo>
                      <a:pt x="1853" y="4481"/>
                    </a:lnTo>
                    <a:lnTo>
                      <a:pt x="1872" y="4481"/>
                    </a:lnTo>
                    <a:lnTo>
                      <a:pt x="1872" y="4487"/>
                    </a:lnTo>
                    <a:lnTo>
                      <a:pt x="1891" y="4487"/>
                    </a:lnTo>
                    <a:lnTo>
                      <a:pt x="1891" y="4493"/>
                    </a:lnTo>
                    <a:lnTo>
                      <a:pt x="1897" y="4493"/>
                    </a:lnTo>
                    <a:lnTo>
                      <a:pt x="1897" y="4511"/>
                    </a:lnTo>
                    <a:lnTo>
                      <a:pt x="1905" y="4511"/>
                    </a:lnTo>
                    <a:lnTo>
                      <a:pt x="1905" y="4517"/>
                    </a:lnTo>
                    <a:lnTo>
                      <a:pt x="1911" y="4517"/>
                    </a:lnTo>
                    <a:lnTo>
                      <a:pt x="1911" y="4541"/>
                    </a:lnTo>
                    <a:lnTo>
                      <a:pt x="1917" y="4541"/>
                    </a:lnTo>
                    <a:lnTo>
                      <a:pt x="1917" y="4560"/>
                    </a:lnTo>
                    <a:lnTo>
                      <a:pt x="1930" y="4560"/>
                    </a:lnTo>
                    <a:lnTo>
                      <a:pt x="1930" y="4566"/>
                    </a:lnTo>
                    <a:lnTo>
                      <a:pt x="1936" y="4566"/>
                    </a:lnTo>
                    <a:lnTo>
                      <a:pt x="1936" y="4585"/>
                    </a:lnTo>
                    <a:lnTo>
                      <a:pt x="1949" y="4585"/>
                    </a:lnTo>
                    <a:lnTo>
                      <a:pt x="1949" y="4591"/>
                    </a:lnTo>
                    <a:lnTo>
                      <a:pt x="1956" y="4591"/>
                    </a:lnTo>
                    <a:lnTo>
                      <a:pt x="1956" y="4603"/>
                    </a:lnTo>
                    <a:lnTo>
                      <a:pt x="1974" y="4603"/>
                    </a:lnTo>
                    <a:lnTo>
                      <a:pt x="1974" y="4615"/>
                    </a:lnTo>
                    <a:lnTo>
                      <a:pt x="1987" y="4615"/>
                    </a:lnTo>
                    <a:lnTo>
                      <a:pt x="1987" y="4621"/>
                    </a:lnTo>
                    <a:lnTo>
                      <a:pt x="1994" y="4621"/>
                    </a:lnTo>
                    <a:lnTo>
                      <a:pt x="1994" y="4633"/>
                    </a:lnTo>
                    <a:lnTo>
                      <a:pt x="2007" y="4633"/>
                    </a:lnTo>
                    <a:lnTo>
                      <a:pt x="2007" y="4645"/>
                    </a:lnTo>
                    <a:lnTo>
                      <a:pt x="2025" y="4645"/>
                    </a:lnTo>
                    <a:lnTo>
                      <a:pt x="2025" y="4657"/>
                    </a:lnTo>
                    <a:lnTo>
                      <a:pt x="2045" y="4657"/>
                    </a:lnTo>
                    <a:lnTo>
                      <a:pt x="2045" y="4663"/>
                    </a:lnTo>
                    <a:lnTo>
                      <a:pt x="2051" y="4663"/>
                    </a:lnTo>
                    <a:lnTo>
                      <a:pt x="2051" y="4669"/>
                    </a:lnTo>
                    <a:lnTo>
                      <a:pt x="2058" y="4669"/>
                    </a:lnTo>
                    <a:lnTo>
                      <a:pt x="2058" y="4675"/>
                    </a:lnTo>
                    <a:lnTo>
                      <a:pt x="2070" y="4675"/>
                    </a:lnTo>
                    <a:lnTo>
                      <a:pt x="2070" y="4681"/>
                    </a:lnTo>
                    <a:lnTo>
                      <a:pt x="2076" y="4681"/>
                    </a:lnTo>
                    <a:lnTo>
                      <a:pt x="2076" y="4693"/>
                    </a:lnTo>
                    <a:lnTo>
                      <a:pt x="2090" y="4693"/>
                    </a:lnTo>
                    <a:lnTo>
                      <a:pt x="2090" y="4705"/>
                    </a:lnTo>
                    <a:lnTo>
                      <a:pt x="2109" y="4705"/>
                    </a:lnTo>
                    <a:lnTo>
                      <a:pt x="2109" y="4711"/>
                    </a:lnTo>
                    <a:lnTo>
                      <a:pt x="2121" y="4711"/>
                    </a:lnTo>
                    <a:lnTo>
                      <a:pt x="2121" y="4717"/>
                    </a:lnTo>
                    <a:lnTo>
                      <a:pt x="2135" y="4717"/>
                    </a:lnTo>
                    <a:lnTo>
                      <a:pt x="2135" y="4723"/>
                    </a:lnTo>
                    <a:lnTo>
                      <a:pt x="2141" y="4723"/>
                    </a:lnTo>
                    <a:lnTo>
                      <a:pt x="2141" y="4729"/>
                    </a:lnTo>
                    <a:lnTo>
                      <a:pt x="2147" y="4729"/>
                    </a:lnTo>
                    <a:lnTo>
                      <a:pt x="2147" y="4735"/>
                    </a:lnTo>
                    <a:lnTo>
                      <a:pt x="2172" y="4735"/>
                    </a:lnTo>
                    <a:lnTo>
                      <a:pt x="2172" y="4742"/>
                    </a:lnTo>
                    <a:lnTo>
                      <a:pt x="2179" y="4742"/>
                    </a:lnTo>
                    <a:lnTo>
                      <a:pt x="2179" y="4748"/>
                    </a:lnTo>
                    <a:lnTo>
                      <a:pt x="2211" y="4748"/>
                    </a:lnTo>
                    <a:lnTo>
                      <a:pt x="2211" y="4761"/>
                    </a:lnTo>
                    <a:lnTo>
                      <a:pt x="2224" y="4761"/>
                    </a:lnTo>
                    <a:lnTo>
                      <a:pt x="2224" y="4767"/>
                    </a:lnTo>
                    <a:lnTo>
                      <a:pt x="2249" y="4767"/>
                    </a:lnTo>
                    <a:lnTo>
                      <a:pt x="2249" y="4773"/>
                    </a:lnTo>
                    <a:lnTo>
                      <a:pt x="2269" y="4773"/>
                    </a:lnTo>
                    <a:lnTo>
                      <a:pt x="2269" y="4779"/>
                    </a:lnTo>
                    <a:lnTo>
                      <a:pt x="2275" y="4779"/>
                    </a:lnTo>
                    <a:lnTo>
                      <a:pt x="2275" y="4785"/>
                    </a:lnTo>
                    <a:lnTo>
                      <a:pt x="2345" y="4785"/>
                    </a:lnTo>
                    <a:lnTo>
                      <a:pt x="2345" y="4779"/>
                    </a:lnTo>
                    <a:lnTo>
                      <a:pt x="2351" y="4779"/>
                    </a:lnTo>
                    <a:lnTo>
                      <a:pt x="2351" y="4773"/>
                    </a:lnTo>
                    <a:lnTo>
                      <a:pt x="2357" y="4773"/>
                    </a:lnTo>
                    <a:lnTo>
                      <a:pt x="2357" y="4767"/>
                    </a:lnTo>
                    <a:lnTo>
                      <a:pt x="2365" y="4767"/>
                    </a:lnTo>
                    <a:lnTo>
                      <a:pt x="2365" y="4748"/>
                    </a:lnTo>
                    <a:lnTo>
                      <a:pt x="2434" y="4748"/>
                    </a:lnTo>
                    <a:lnTo>
                      <a:pt x="2434" y="4754"/>
                    </a:lnTo>
                    <a:lnTo>
                      <a:pt x="2441" y="4754"/>
                    </a:lnTo>
                    <a:lnTo>
                      <a:pt x="2441" y="4761"/>
                    </a:lnTo>
                    <a:lnTo>
                      <a:pt x="2447" y="4761"/>
                    </a:lnTo>
                    <a:lnTo>
                      <a:pt x="2447" y="4767"/>
                    </a:lnTo>
                    <a:lnTo>
                      <a:pt x="2479" y="4767"/>
                    </a:lnTo>
                    <a:lnTo>
                      <a:pt x="2479" y="4773"/>
                    </a:lnTo>
                    <a:lnTo>
                      <a:pt x="2492" y="4773"/>
                    </a:lnTo>
                    <a:lnTo>
                      <a:pt x="2492" y="4779"/>
                    </a:lnTo>
                    <a:lnTo>
                      <a:pt x="2530" y="4779"/>
                    </a:lnTo>
                    <a:lnTo>
                      <a:pt x="2530" y="4791"/>
                    </a:lnTo>
                    <a:lnTo>
                      <a:pt x="2569" y="4791"/>
                    </a:lnTo>
                    <a:lnTo>
                      <a:pt x="2569" y="4797"/>
                    </a:lnTo>
                    <a:lnTo>
                      <a:pt x="2626" y="4797"/>
                    </a:lnTo>
                    <a:lnTo>
                      <a:pt x="2626" y="4803"/>
                    </a:lnTo>
                    <a:lnTo>
                      <a:pt x="2639" y="4803"/>
                    </a:lnTo>
                    <a:lnTo>
                      <a:pt x="2639" y="4809"/>
                    </a:lnTo>
                    <a:lnTo>
                      <a:pt x="2735" y="4809"/>
                    </a:lnTo>
                    <a:lnTo>
                      <a:pt x="2735" y="4815"/>
                    </a:lnTo>
                    <a:lnTo>
                      <a:pt x="2741" y="4815"/>
                    </a:lnTo>
                    <a:lnTo>
                      <a:pt x="2741" y="4827"/>
                    </a:lnTo>
                    <a:lnTo>
                      <a:pt x="2774" y="4827"/>
                    </a:lnTo>
                    <a:lnTo>
                      <a:pt x="2774" y="4821"/>
                    </a:lnTo>
                    <a:lnTo>
                      <a:pt x="2780" y="4821"/>
                    </a:lnTo>
                    <a:lnTo>
                      <a:pt x="2780" y="4815"/>
                    </a:lnTo>
                    <a:lnTo>
                      <a:pt x="2792" y="4815"/>
                    </a:lnTo>
                    <a:lnTo>
                      <a:pt x="2792" y="4797"/>
                    </a:lnTo>
                    <a:lnTo>
                      <a:pt x="2799" y="4797"/>
                    </a:lnTo>
                    <a:lnTo>
                      <a:pt x="2799" y="4791"/>
                    </a:lnTo>
                    <a:lnTo>
                      <a:pt x="2805" y="4791"/>
                    </a:lnTo>
                    <a:lnTo>
                      <a:pt x="2805" y="4785"/>
                    </a:lnTo>
                    <a:lnTo>
                      <a:pt x="2837" y="4785"/>
                    </a:lnTo>
                    <a:lnTo>
                      <a:pt x="2837" y="4797"/>
                    </a:lnTo>
                    <a:lnTo>
                      <a:pt x="2850" y="4797"/>
                    </a:lnTo>
                    <a:lnTo>
                      <a:pt x="2850" y="4803"/>
                    </a:lnTo>
                    <a:lnTo>
                      <a:pt x="2856" y="4803"/>
                    </a:lnTo>
                    <a:lnTo>
                      <a:pt x="2856" y="4809"/>
                    </a:lnTo>
                    <a:lnTo>
                      <a:pt x="2862" y="4809"/>
                    </a:lnTo>
                    <a:lnTo>
                      <a:pt x="2862" y="4815"/>
                    </a:lnTo>
                    <a:lnTo>
                      <a:pt x="2869" y="4815"/>
                    </a:lnTo>
                    <a:lnTo>
                      <a:pt x="2869" y="4827"/>
                    </a:lnTo>
                    <a:lnTo>
                      <a:pt x="2876" y="4827"/>
                    </a:lnTo>
                    <a:lnTo>
                      <a:pt x="2876" y="4839"/>
                    </a:lnTo>
                    <a:lnTo>
                      <a:pt x="2888" y="4839"/>
                    </a:lnTo>
                    <a:lnTo>
                      <a:pt x="2888" y="4845"/>
                    </a:lnTo>
                    <a:lnTo>
                      <a:pt x="2894" y="4845"/>
                    </a:lnTo>
                    <a:lnTo>
                      <a:pt x="2894" y="4857"/>
                    </a:lnTo>
                    <a:lnTo>
                      <a:pt x="2927" y="4857"/>
                    </a:lnTo>
                    <a:lnTo>
                      <a:pt x="2927" y="4851"/>
                    </a:lnTo>
                    <a:lnTo>
                      <a:pt x="2939" y="4851"/>
                    </a:lnTo>
                    <a:lnTo>
                      <a:pt x="2939" y="4845"/>
                    </a:lnTo>
                    <a:lnTo>
                      <a:pt x="2952" y="4845"/>
                    </a:lnTo>
                    <a:lnTo>
                      <a:pt x="2952" y="4839"/>
                    </a:lnTo>
                    <a:lnTo>
                      <a:pt x="2959" y="4839"/>
                    </a:lnTo>
                    <a:lnTo>
                      <a:pt x="2959" y="4827"/>
                    </a:lnTo>
                    <a:lnTo>
                      <a:pt x="2990" y="4827"/>
                    </a:lnTo>
                    <a:lnTo>
                      <a:pt x="2990" y="4821"/>
                    </a:lnTo>
                    <a:lnTo>
                      <a:pt x="2996" y="4821"/>
                    </a:lnTo>
                    <a:lnTo>
                      <a:pt x="2996" y="4815"/>
                    </a:lnTo>
                    <a:lnTo>
                      <a:pt x="3055" y="4815"/>
                    </a:lnTo>
                    <a:lnTo>
                      <a:pt x="3055" y="4821"/>
                    </a:lnTo>
                    <a:lnTo>
                      <a:pt x="3061" y="4821"/>
                    </a:lnTo>
                    <a:lnTo>
                      <a:pt x="3061" y="4827"/>
                    </a:lnTo>
                    <a:lnTo>
                      <a:pt x="3093" y="4827"/>
                    </a:lnTo>
                    <a:lnTo>
                      <a:pt x="3093" y="4833"/>
                    </a:lnTo>
                    <a:lnTo>
                      <a:pt x="3099" y="4833"/>
                    </a:lnTo>
                    <a:lnTo>
                      <a:pt x="3099" y="4839"/>
                    </a:lnTo>
                    <a:lnTo>
                      <a:pt x="3106" y="4839"/>
                    </a:lnTo>
                    <a:lnTo>
                      <a:pt x="3106" y="4845"/>
                    </a:lnTo>
                    <a:lnTo>
                      <a:pt x="3169" y="4845"/>
                    </a:lnTo>
                    <a:lnTo>
                      <a:pt x="3169" y="4839"/>
                    </a:lnTo>
                    <a:lnTo>
                      <a:pt x="3226" y="4839"/>
                    </a:lnTo>
                    <a:lnTo>
                      <a:pt x="3226" y="4851"/>
                    </a:lnTo>
                    <a:lnTo>
                      <a:pt x="3234" y="4851"/>
                    </a:lnTo>
                    <a:lnTo>
                      <a:pt x="3234" y="4857"/>
                    </a:lnTo>
                    <a:lnTo>
                      <a:pt x="3271" y="4857"/>
                    </a:lnTo>
                    <a:lnTo>
                      <a:pt x="3271" y="4845"/>
                    </a:lnTo>
                    <a:lnTo>
                      <a:pt x="3278" y="4845"/>
                    </a:lnTo>
                    <a:lnTo>
                      <a:pt x="3278" y="4839"/>
                    </a:lnTo>
                    <a:lnTo>
                      <a:pt x="3285" y="4839"/>
                    </a:lnTo>
                    <a:lnTo>
                      <a:pt x="3285" y="4827"/>
                    </a:lnTo>
                    <a:lnTo>
                      <a:pt x="3316" y="4827"/>
                    </a:lnTo>
                    <a:lnTo>
                      <a:pt x="3316" y="4845"/>
                    </a:lnTo>
                    <a:lnTo>
                      <a:pt x="3361" y="4845"/>
                    </a:lnTo>
                    <a:lnTo>
                      <a:pt x="3361" y="4839"/>
                    </a:lnTo>
                    <a:lnTo>
                      <a:pt x="3368" y="4839"/>
                    </a:lnTo>
                    <a:lnTo>
                      <a:pt x="3368" y="4827"/>
                    </a:lnTo>
                    <a:lnTo>
                      <a:pt x="3380" y="4827"/>
                    </a:lnTo>
                    <a:lnTo>
                      <a:pt x="3380" y="4821"/>
                    </a:lnTo>
                    <a:lnTo>
                      <a:pt x="3387" y="4821"/>
                    </a:lnTo>
                    <a:lnTo>
                      <a:pt x="3387" y="4815"/>
                    </a:lnTo>
                    <a:lnTo>
                      <a:pt x="3419" y="4815"/>
                    </a:lnTo>
                    <a:lnTo>
                      <a:pt x="3419" y="4821"/>
                    </a:lnTo>
                    <a:lnTo>
                      <a:pt x="3425" y="4821"/>
                    </a:lnTo>
                    <a:lnTo>
                      <a:pt x="3425" y="4827"/>
                    </a:lnTo>
                    <a:lnTo>
                      <a:pt x="3450" y="4827"/>
                    </a:lnTo>
                    <a:lnTo>
                      <a:pt x="3450" y="4833"/>
                    </a:lnTo>
                    <a:lnTo>
                      <a:pt x="3456" y="4833"/>
                    </a:lnTo>
                    <a:lnTo>
                      <a:pt x="3456" y="4845"/>
                    </a:lnTo>
                    <a:lnTo>
                      <a:pt x="3464" y="4845"/>
                    </a:lnTo>
                    <a:lnTo>
                      <a:pt x="3464" y="4851"/>
                    </a:lnTo>
                    <a:lnTo>
                      <a:pt x="3476" y="4851"/>
                    </a:lnTo>
                    <a:lnTo>
                      <a:pt x="3476" y="4857"/>
                    </a:lnTo>
                    <a:lnTo>
                      <a:pt x="3482" y="4857"/>
                    </a:lnTo>
                    <a:lnTo>
                      <a:pt x="3482" y="4863"/>
                    </a:lnTo>
                    <a:lnTo>
                      <a:pt x="3533" y="4863"/>
                    </a:lnTo>
                    <a:lnTo>
                      <a:pt x="3533" y="4869"/>
                    </a:lnTo>
                    <a:lnTo>
                      <a:pt x="3540" y="4869"/>
                    </a:lnTo>
                    <a:lnTo>
                      <a:pt x="3540" y="4875"/>
                    </a:lnTo>
                    <a:lnTo>
                      <a:pt x="3546" y="4875"/>
                    </a:lnTo>
                    <a:lnTo>
                      <a:pt x="3546" y="4887"/>
                    </a:lnTo>
                    <a:lnTo>
                      <a:pt x="3559" y="4887"/>
                    </a:lnTo>
                    <a:lnTo>
                      <a:pt x="3559" y="4905"/>
                    </a:lnTo>
                    <a:lnTo>
                      <a:pt x="3578" y="4905"/>
                    </a:lnTo>
                    <a:lnTo>
                      <a:pt x="3578" y="4924"/>
                    </a:lnTo>
                    <a:lnTo>
                      <a:pt x="3584" y="4924"/>
                    </a:lnTo>
                    <a:lnTo>
                      <a:pt x="3584" y="4930"/>
                    </a:lnTo>
                    <a:lnTo>
                      <a:pt x="3598" y="4930"/>
                    </a:lnTo>
                    <a:lnTo>
                      <a:pt x="3598" y="4936"/>
                    </a:lnTo>
                    <a:lnTo>
                      <a:pt x="3617" y="4936"/>
                    </a:lnTo>
                    <a:lnTo>
                      <a:pt x="3617" y="4942"/>
                    </a:lnTo>
                    <a:lnTo>
                      <a:pt x="3649" y="4942"/>
                    </a:lnTo>
                    <a:lnTo>
                      <a:pt x="3649" y="4948"/>
                    </a:lnTo>
                    <a:lnTo>
                      <a:pt x="3719" y="4948"/>
                    </a:lnTo>
                    <a:lnTo>
                      <a:pt x="3719" y="4954"/>
                    </a:lnTo>
                    <a:lnTo>
                      <a:pt x="3725" y="4954"/>
                    </a:lnTo>
                    <a:lnTo>
                      <a:pt x="3725" y="4960"/>
                    </a:lnTo>
                    <a:lnTo>
                      <a:pt x="3731" y="4960"/>
                    </a:lnTo>
                    <a:lnTo>
                      <a:pt x="3731" y="4966"/>
                    </a:lnTo>
                    <a:lnTo>
                      <a:pt x="3763" y="4966"/>
                    </a:lnTo>
                    <a:lnTo>
                      <a:pt x="3763" y="4979"/>
                    </a:lnTo>
                    <a:lnTo>
                      <a:pt x="3814" y="4979"/>
                    </a:lnTo>
                    <a:lnTo>
                      <a:pt x="3814" y="4985"/>
                    </a:lnTo>
                    <a:lnTo>
                      <a:pt x="3821" y="4985"/>
                    </a:lnTo>
                    <a:lnTo>
                      <a:pt x="3821" y="4991"/>
                    </a:lnTo>
                    <a:lnTo>
                      <a:pt x="3885" y="4991"/>
                    </a:lnTo>
                    <a:lnTo>
                      <a:pt x="3885" y="4985"/>
                    </a:lnTo>
                    <a:lnTo>
                      <a:pt x="3898" y="4985"/>
                    </a:lnTo>
                    <a:lnTo>
                      <a:pt x="3898" y="4979"/>
                    </a:lnTo>
                    <a:lnTo>
                      <a:pt x="3930" y="4979"/>
                    </a:lnTo>
                    <a:lnTo>
                      <a:pt x="3930" y="4973"/>
                    </a:lnTo>
                    <a:lnTo>
                      <a:pt x="3936" y="4973"/>
                    </a:lnTo>
                    <a:lnTo>
                      <a:pt x="3936" y="4960"/>
                    </a:lnTo>
                    <a:lnTo>
                      <a:pt x="3955" y="4960"/>
                    </a:lnTo>
                    <a:lnTo>
                      <a:pt x="3955" y="4954"/>
                    </a:lnTo>
                    <a:lnTo>
                      <a:pt x="3961" y="4954"/>
                    </a:lnTo>
                    <a:lnTo>
                      <a:pt x="3961" y="4948"/>
                    </a:lnTo>
                    <a:lnTo>
                      <a:pt x="3975" y="4948"/>
                    </a:lnTo>
                    <a:lnTo>
                      <a:pt x="3975" y="4942"/>
                    </a:lnTo>
                    <a:lnTo>
                      <a:pt x="3987" y="4942"/>
                    </a:lnTo>
                    <a:lnTo>
                      <a:pt x="3987" y="4936"/>
                    </a:lnTo>
                    <a:lnTo>
                      <a:pt x="4006" y="4936"/>
                    </a:lnTo>
                    <a:lnTo>
                      <a:pt x="4006" y="4930"/>
                    </a:lnTo>
                    <a:lnTo>
                      <a:pt x="4013" y="4930"/>
                    </a:lnTo>
                    <a:lnTo>
                      <a:pt x="4013" y="4924"/>
                    </a:lnTo>
                    <a:lnTo>
                      <a:pt x="4095" y="4924"/>
                    </a:lnTo>
                    <a:lnTo>
                      <a:pt x="4095" y="4918"/>
                    </a:lnTo>
                    <a:lnTo>
                      <a:pt x="4103" y="4918"/>
                    </a:lnTo>
                    <a:lnTo>
                      <a:pt x="4103" y="4912"/>
                    </a:lnTo>
                    <a:lnTo>
                      <a:pt x="4109" y="4912"/>
                    </a:lnTo>
                    <a:lnTo>
                      <a:pt x="4109" y="4905"/>
                    </a:lnTo>
                    <a:lnTo>
                      <a:pt x="4128" y="4905"/>
                    </a:lnTo>
                    <a:lnTo>
                      <a:pt x="4128" y="4887"/>
                    </a:lnTo>
                    <a:lnTo>
                      <a:pt x="4217" y="4887"/>
                    </a:lnTo>
                    <a:lnTo>
                      <a:pt x="4217" y="4893"/>
                    </a:lnTo>
                    <a:lnTo>
                      <a:pt x="4230" y="4893"/>
                    </a:lnTo>
                    <a:lnTo>
                      <a:pt x="4230" y="4899"/>
                    </a:lnTo>
                    <a:lnTo>
                      <a:pt x="4243" y="4899"/>
                    </a:lnTo>
                    <a:lnTo>
                      <a:pt x="4243" y="4905"/>
                    </a:lnTo>
                    <a:lnTo>
                      <a:pt x="4249" y="4905"/>
                    </a:lnTo>
                    <a:lnTo>
                      <a:pt x="4249" y="4918"/>
                    </a:lnTo>
                    <a:lnTo>
                      <a:pt x="4256" y="4918"/>
                    </a:lnTo>
                    <a:lnTo>
                      <a:pt x="4256" y="4924"/>
                    </a:lnTo>
                    <a:lnTo>
                      <a:pt x="4274" y="4924"/>
                    </a:lnTo>
                    <a:lnTo>
                      <a:pt x="4274" y="4930"/>
                    </a:lnTo>
                    <a:lnTo>
                      <a:pt x="4300" y="4930"/>
                    </a:lnTo>
                    <a:lnTo>
                      <a:pt x="4300" y="4936"/>
                    </a:lnTo>
                    <a:lnTo>
                      <a:pt x="4307" y="4936"/>
                    </a:lnTo>
                    <a:lnTo>
                      <a:pt x="4307" y="4942"/>
                    </a:lnTo>
                    <a:lnTo>
                      <a:pt x="4313" y="4942"/>
                    </a:lnTo>
                    <a:lnTo>
                      <a:pt x="4313" y="4960"/>
                    </a:lnTo>
                    <a:lnTo>
                      <a:pt x="4319" y="4960"/>
                    </a:lnTo>
                    <a:lnTo>
                      <a:pt x="4319" y="4966"/>
                    </a:lnTo>
                    <a:lnTo>
                      <a:pt x="4351" y="4966"/>
                    </a:lnTo>
                    <a:lnTo>
                      <a:pt x="4351" y="4954"/>
                    </a:lnTo>
                    <a:lnTo>
                      <a:pt x="4377" y="4954"/>
                    </a:lnTo>
                    <a:lnTo>
                      <a:pt x="4377" y="4979"/>
                    </a:lnTo>
                    <a:lnTo>
                      <a:pt x="4384" y="4979"/>
                    </a:lnTo>
                    <a:lnTo>
                      <a:pt x="4384" y="4985"/>
                    </a:lnTo>
                    <a:lnTo>
                      <a:pt x="4390" y="4985"/>
                    </a:lnTo>
                    <a:lnTo>
                      <a:pt x="4390" y="4997"/>
                    </a:lnTo>
                    <a:lnTo>
                      <a:pt x="4435" y="4997"/>
                    </a:lnTo>
                    <a:lnTo>
                      <a:pt x="4435" y="5009"/>
                    </a:lnTo>
                    <a:lnTo>
                      <a:pt x="4453" y="5009"/>
                    </a:lnTo>
                    <a:lnTo>
                      <a:pt x="4453" y="5003"/>
                    </a:lnTo>
                    <a:lnTo>
                      <a:pt x="4460" y="5003"/>
                    </a:lnTo>
                    <a:lnTo>
                      <a:pt x="4460" y="4997"/>
                    </a:lnTo>
                    <a:lnTo>
                      <a:pt x="4498" y="4997"/>
                    </a:lnTo>
                    <a:lnTo>
                      <a:pt x="4498" y="4991"/>
                    </a:lnTo>
                    <a:lnTo>
                      <a:pt x="4511" y="4991"/>
                    </a:lnTo>
                    <a:lnTo>
                      <a:pt x="4511" y="4985"/>
                    </a:lnTo>
                    <a:lnTo>
                      <a:pt x="4549" y="4985"/>
                    </a:lnTo>
                    <a:lnTo>
                      <a:pt x="4549" y="4979"/>
                    </a:lnTo>
                    <a:lnTo>
                      <a:pt x="4555" y="4979"/>
                    </a:lnTo>
                    <a:lnTo>
                      <a:pt x="4555" y="4966"/>
                    </a:lnTo>
                    <a:lnTo>
                      <a:pt x="4563" y="4966"/>
                    </a:lnTo>
                    <a:lnTo>
                      <a:pt x="4563" y="4960"/>
                    </a:lnTo>
                    <a:lnTo>
                      <a:pt x="4607" y="4960"/>
                    </a:lnTo>
                    <a:lnTo>
                      <a:pt x="4607" y="4954"/>
                    </a:lnTo>
                    <a:lnTo>
                      <a:pt x="4620" y="4954"/>
                    </a:lnTo>
                    <a:lnTo>
                      <a:pt x="4620" y="4948"/>
                    </a:lnTo>
                    <a:lnTo>
                      <a:pt x="4671" y="4948"/>
                    </a:lnTo>
                    <a:lnTo>
                      <a:pt x="4671" y="4942"/>
                    </a:lnTo>
                    <a:lnTo>
                      <a:pt x="4683" y="4942"/>
                    </a:lnTo>
                    <a:lnTo>
                      <a:pt x="4683" y="4936"/>
                    </a:lnTo>
                    <a:lnTo>
                      <a:pt x="4716" y="4936"/>
                    </a:lnTo>
                    <a:lnTo>
                      <a:pt x="4716" y="4924"/>
                    </a:lnTo>
                    <a:lnTo>
                      <a:pt x="4728" y="4924"/>
                    </a:lnTo>
                    <a:lnTo>
                      <a:pt x="4728" y="4918"/>
                    </a:lnTo>
                    <a:lnTo>
                      <a:pt x="4779" y="4918"/>
                    </a:lnTo>
                    <a:lnTo>
                      <a:pt x="4779" y="4905"/>
                    </a:lnTo>
                    <a:lnTo>
                      <a:pt x="4830" y="4905"/>
                    </a:lnTo>
                    <a:lnTo>
                      <a:pt x="4830" y="4899"/>
                    </a:lnTo>
                    <a:lnTo>
                      <a:pt x="4844" y="4899"/>
                    </a:lnTo>
                    <a:lnTo>
                      <a:pt x="4844" y="4893"/>
                    </a:lnTo>
                    <a:lnTo>
                      <a:pt x="4856" y="4893"/>
                    </a:lnTo>
                    <a:lnTo>
                      <a:pt x="4856" y="4887"/>
                    </a:lnTo>
                    <a:lnTo>
                      <a:pt x="4882" y="4887"/>
                    </a:lnTo>
                    <a:lnTo>
                      <a:pt x="4882" y="4881"/>
                    </a:lnTo>
                    <a:lnTo>
                      <a:pt x="4888" y="4881"/>
                    </a:lnTo>
                    <a:lnTo>
                      <a:pt x="4888" y="4875"/>
                    </a:lnTo>
                    <a:lnTo>
                      <a:pt x="4895" y="4875"/>
                    </a:lnTo>
                    <a:lnTo>
                      <a:pt x="4895" y="4869"/>
                    </a:lnTo>
                    <a:lnTo>
                      <a:pt x="4939" y="4869"/>
                    </a:lnTo>
                    <a:lnTo>
                      <a:pt x="4939" y="4863"/>
                    </a:lnTo>
                    <a:lnTo>
                      <a:pt x="4946" y="4863"/>
                    </a:lnTo>
                    <a:lnTo>
                      <a:pt x="4946" y="4857"/>
                    </a:lnTo>
                    <a:lnTo>
                      <a:pt x="4990" y="4857"/>
                    </a:lnTo>
                    <a:lnTo>
                      <a:pt x="4990" y="4851"/>
                    </a:lnTo>
                    <a:lnTo>
                      <a:pt x="5003" y="4851"/>
                    </a:lnTo>
                    <a:lnTo>
                      <a:pt x="5003" y="4845"/>
                    </a:lnTo>
                    <a:lnTo>
                      <a:pt x="5015" y="4845"/>
                    </a:lnTo>
                    <a:lnTo>
                      <a:pt x="5015" y="4839"/>
                    </a:lnTo>
                    <a:lnTo>
                      <a:pt x="5054" y="4839"/>
                    </a:lnTo>
                    <a:lnTo>
                      <a:pt x="5054" y="4833"/>
                    </a:lnTo>
                    <a:lnTo>
                      <a:pt x="5060" y="4833"/>
                    </a:lnTo>
                    <a:lnTo>
                      <a:pt x="5060" y="4827"/>
                    </a:lnTo>
                    <a:lnTo>
                      <a:pt x="5118" y="4827"/>
                    </a:lnTo>
                    <a:lnTo>
                      <a:pt x="5118" y="4821"/>
                    </a:lnTo>
                    <a:lnTo>
                      <a:pt x="5125" y="4821"/>
                    </a:lnTo>
                    <a:lnTo>
                      <a:pt x="5125" y="4815"/>
                    </a:lnTo>
                    <a:lnTo>
                      <a:pt x="5176" y="4815"/>
                    </a:lnTo>
                    <a:lnTo>
                      <a:pt x="5176" y="4797"/>
                    </a:lnTo>
                    <a:lnTo>
                      <a:pt x="5220" y="4797"/>
                    </a:lnTo>
                    <a:lnTo>
                      <a:pt x="5220" y="4791"/>
                    </a:lnTo>
                    <a:lnTo>
                      <a:pt x="5227" y="4791"/>
                    </a:lnTo>
                    <a:lnTo>
                      <a:pt x="5227" y="4785"/>
                    </a:lnTo>
                    <a:lnTo>
                      <a:pt x="5239" y="4785"/>
                    </a:lnTo>
                    <a:lnTo>
                      <a:pt x="5239" y="4779"/>
                    </a:lnTo>
                    <a:lnTo>
                      <a:pt x="5278" y="4779"/>
                    </a:lnTo>
                    <a:lnTo>
                      <a:pt x="5278" y="4773"/>
                    </a:lnTo>
                    <a:lnTo>
                      <a:pt x="5284" y="4773"/>
                    </a:lnTo>
                    <a:lnTo>
                      <a:pt x="5284" y="4767"/>
                    </a:lnTo>
                    <a:lnTo>
                      <a:pt x="5335" y="4767"/>
                    </a:lnTo>
                    <a:lnTo>
                      <a:pt x="5335" y="4761"/>
                    </a:lnTo>
                    <a:lnTo>
                      <a:pt x="5348" y="4761"/>
                    </a:lnTo>
                    <a:lnTo>
                      <a:pt x="5348" y="4754"/>
                    </a:lnTo>
                    <a:lnTo>
                      <a:pt x="5355" y="4754"/>
                    </a:lnTo>
                    <a:lnTo>
                      <a:pt x="5355" y="4748"/>
                    </a:lnTo>
                    <a:lnTo>
                      <a:pt x="5412" y="4748"/>
                    </a:lnTo>
                    <a:lnTo>
                      <a:pt x="5412" y="4742"/>
                    </a:lnTo>
                    <a:lnTo>
                      <a:pt x="5424" y="4742"/>
                    </a:lnTo>
                    <a:lnTo>
                      <a:pt x="5424" y="4735"/>
                    </a:lnTo>
                    <a:lnTo>
                      <a:pt x="5469" y="4735"/>
                    </a:lnTo>
                    <a:lnTo>
                      <a:pt x="5469" y="4729"/>
                    </a:lnTo>
                    <a:lnTo>
                      <a:pt x="5476" y="4729"/>
                    </a:lnTo>
                    <a:lnTo>
                      <a:pt x="5476" y="4723"/>
                    </a:lnTo>
                    <a:lnTo>
                      <a:pt x="5527" y="4723"/>
                    </a:lnTo>
                    <a:lnTo>
                      <a:pt x="5527" y="4717"/>
                    </a:lnTo>
                    <a:lnTo>
                      <a:pt x="5540" y="4717"/>
                    </a:lnTo>
                    <a:lnTo>
                      <a:pt x="5540" y="4705"/>
                    </a:lnTo>
                    <a:lnTo>
                      <a:pt x="5578" y="4705"/>
                    </a:lnTo>
                    <a:lnTo>
                      <a:pt x="5578" y="4699"/>
                    </a:lnTo>
                    <a:lnTo>
                      <a:pt x="5585" y="4699"/>
                    </a:lnTo>
                    <a:lnTo>
                      <a:pt x="5585" y="4693"/>
                    </a:lnTo>
                    <a:lnTo>
                      <a:pt x="5597" y="4693"/>
                    </a:lnTo>
                    <a:lnTo>
                      <a:pt x="5597" y="4687"/>
                    </a:lnTo>
                    <a:lnTo>
                      <a:pt x="5654" y="4687"/>
                    </a:lnTo>
                    <a:lnTo>
                      <a:pt x="5654" y="4675"/>
                    </a:lnTo>
                    <a:lnTo>
                      <a:pt x="5719" y="4675"/>
                    </a:lnTo>
                    <a:lnTo>
                      <a:pt x="5719" y="4669"/>
                    </a:lnTo>
                    <a:lnTo>
                      <a:pt x="5731" y="4669"/>
                    </a:lnTo>
                    <a:lnTo>
                      <a:pt x="5731" y="4663"/>
                    </a:lnTo>
                    <a:lnTo>
                      <a:pt x="5776" y="4663"/>
                    </a:lnTo>
                    <a:lnTo>
                      <a:pt x="5776" y="4657"/>
                    </a:lnTo>
                    <a:lnTo>
                      <a:pt x="5789" y="4657"/>
                    </a:lnTo>
                    <a:lnTo>
                      <a:pt x="5789" y="4651"/>
                    </a:lnTo>
                    <a:lnTo>
                      <a:pt x="5841" y="4651"/>
                    </a:lnTo>
                    <a:lnTo>
                      <a:pt x="5841" y="4639"/>
                    </a:lnTo>
                    <a:lnTo>
                      <a:pt x="5853" y="4639"/>
                    </a:lnTo>
                    <a:lnTo>
                      <a:pt x="5853" y="4633"/>
                    </a:lnTo>
                    <a:lnTo>
                      <a:pt x="5898" y="4633"/>
                    </a:lnTo>
                    <a:lnTo>
                      <a:pt x="5898" y="4627"/>
                    </a:lnTo>
                    <a:lnTo>
                      <a:pt x="5904" y="4627"/>
                    </a:lnTo>
                    <a:lnTo>
                      <a:pt x="5904" y="4621"/>
                    </a:lnTo>
                    <a:lnTo>
                      <a:pt x="5917" y="4621"/>
                    </a:lnTo>
                    <a:lnTo>
                      <a:pt x="5917" y="4615"/>
                    </a:lnTo>
                    <a:lnTo>
                      <a:pt x="5961" y="4615"/>
                    </a:lnTo>
                    <a:lnTo>
                      <a:pt x="5961" y="4609"/>
                    </a:lnTo>
                    <a:lnTo>
                      <a:pt x="5981" y="4609"/>
                    </a:lnTo>
                    <a:lnTo>
                      <a:pt x="5981" y="4603"/>
                    </a:lnTo>
                    <a:lnTo>
                      <a:pt x="6026" y="4603"/>
                    </a:lnTo>
                    <a:lnTo>
                      <a:pt x="6026" y="4597"/>
                    </a:lnTo>
                    <a:lnTo>
                      <a:pt x="6038" y="4597"/>
                    </a:lnTo>
                    <a:lnTo>
                      <a:pt x="6038" y="4591"/>
                    </a:lnTo>
                    <a:lnTo>
                      <a:pt x="6045" y="4591"/>
                    </a:lnTo>
                    <a:lnTo>
                      <a:pt x="6045" y="4585"/>
                    </a:lnTo>
                    <a:lnTo>
                      <a:pt x="6096" y="4585"/>
                    </a:lnTo>
                    <a:lnTo>
                      <a:pt x="6096" y="4579"/>
                    </a:lnTo>
                    <a:lnTo>
                      <a:pt x="6108" y="4579"/>
                    </a:lnTo>
                    <a:lnTo>
                      <a:pt x="6108" y="4573"/>
                    </a:lnTo>
                    <a:lnTo>
                      <a:pt x="6122" y="4573"/>
                    </a:lnTo>
                    <a:lnTo>
                      <a:pt x="6122" y="4566"/>
                    </a:lnTo>
                    <a:lnTo>
                      <a:pt x="6159" y="4566"/>
                    </a:lnTo>
                    <a:lnTo>
                      <a:pt x="6159" y="4560"/>
                    </a:lnTo>
                    <a:lnTo>
                      <a:pt x="6166" y="4560"/>
                    </a:lnTo>
                    <a:lnTo>
                      <a:pt x="6166" y="4517"/>
                    </a:lnTo>
                    <a:lnTo>
                      <a:pt x="6159" y="4517"/>
                    </a:lnTo>
                    <a:lnTo>
                      <a:pt x="6159" y="4505"/>
                    </a:lnTo>
                    <a:lnTo>
                      <a:pt x="6153" y="4505"/>
                    </a:lnTo>
                    <a:lnTo>
                      <a:pt x="6153" y="4499"/>
                    </a:lnTo>
                    <a:lnTo>
                      <a:pt x="6134" y="4499"/>
                    </a:lnTo>
                    <a:lnTo>
                      <a:pt x="6134" y="4505"/>
                    </a:lnTo>
                    <a:lnTo>
                      <a:pt x="6128" y="4505"/>
                    </a:lnTo>
                    <a:lnTo>
                      <a:pt x="6128" y="4511"/>
                    </a:lnTo>
                    <a:lnTo>
                      <a:pt x="6102" y="4511"/>
                    </a:lnTo>
                    <a:lnTo>
                      <a:pt x="6102" y="4505"/>
                    </a:lnTo>
                    <a:lnTo>
                      <a:pt x="6096" y="4505"/>
                    </a:lnTo>
                    <a:lnTo>
                      <a:pt x="6096" y="4499"/>
                    </a:lnTo>
                    <a:lnTo>
                      <a:pt x="6089" y="4499"/>
                    </a:lnTo>
                    <a:lnTo>
                      <a:pt x="6089" y="4493"/>
                    </a:lnTo>
                    <a:lnTo>
                      <a:pt x="6083" y="4493"/>
                    </a:lnTo>
                    <a:lnTo>
                      <a:pt x="6083" y="4481"/>
                    </a:lnTo>
                    <a:lnTo>
                      <a:pt x="6077" y="4481"/>
                    </a:lnTo>
                    <a:lnTo>
                      <a:pt x="6077" y="4469"/>
                    </a:lnTo>
                    <a:lnTo>
                      <a:pt x="6038" y="4469"/>
                    </a:lnTo>
                    <a:lnTo>
                      <a:pt x="6038" y="4475"/>
                    </a:lnTo>
                    <a:lnTo>
                      <a:pt x="6019" y="4475"/>
                    </a:lnTo>
                    <a:lnTo>
                      <a:pt x="6019" y="4469"/>
                    </a:lnTo>
                    <a:lnTo>
                      <a:pt x="6006" y="4469"/>
                    </a:lnTo>
                    <a:lnTo>
                      <a:pt x="6006" y="4463"/>
                    </a:lnTo>
                    <a:lnTo>
                      <a:pt x="6000" y="4463"/>
                    </a:lnTo>
                    <a:lnTo>
                      <a:pt x="6000" y="4457"/>
                    </a:lnTo>
                    <a:lnTo>
                      <a:pt x="5994" y="4457"/>
                    </a:lnTo>
                    <a:lnTo>
                      <a:pt x="5994" y="4445"/>
                    </a:lnTo>
                    <a:lnTo>
                      <a:pt x="5987" y="4445"/>
                    </a:lnTo>
                    <a:lnTo>
                      <a:pt x="5987" y="4439"/>
                    </a:lnTo>
                    <a:lnTo>
                      <a:pt x="5981" y="4439"/>
                    </a:lnTo>
                    <a:lnTo>
                      <a:pt x="5981" y="4409"/>
                    </a:lnTo>
                    <a:lnTo>
                      <a:pt x="5968" y="4409"/>
                    </a:lnTo>
                    <a:lnTo>
                      <a:pt x="5968" y="4384"/>
                    </a:lnTo>
                    <a:lnTo>
                      <a:pt x="5961" y="4384"/>
                    </a:lnTo>
                    <a:lnTo>
                      <a:pt x="5961" y="4378"/>
                    </a:lnTo>
                    <a:lnTo>
                      <a:pt x="5955" y="4378"/>
                    </a:lnTo>
                    <a:lnTo>
                      <a:pt x="5955" y="4366"/>
                    </a:lnTo>
                    <a:lnTo>
                      <a:pt x="5949" y="4366"/>
                    </a:lnTo>
                    <a:lnTo>
                      <a:pt x="5949" y="4360"/>
                    </a:lnTo>
                    <a:lnTo>
                      <a:pt x="5936" y="4360"/>
                    </a:lnTo>
                    <a:lnTo>
                      <a:pt x="5936" y="4354"/>
                    </a:lnTo>
                    <a:lnTo>
                      <a:pt x="5917" y="4354"/>
                    </a:lnTo>
                    <a:lnTo>
                      <a:pt x="5917" y="4348"/>
                    </a:lnTo>
                    <a:lnTo>
                      <a:pt x="5910" y="4348"/>
                    </a:lnTo>
                    <a:lnTo>
                      <a:pt x="5910" y="4342"/>
                    </a:lnTo>
                    <a:lnTo>
                      <a:pt x="5904" y="4342"/>
                    </a:lnTo>
                    <a:lnTo>
                      <a:pt x="5904" y="4329"/>
                    </a:lnTo>
                    <a:lnTo>
                      <a:pt x="5898" y="4329"/>
                    </a:lnTo>
                    <a:lnTo>
                      <a:pt x="5898" y="4323"/>
                    </a:lnTo>
                    <a:lnTo>
                      <a:pt x="5892" y="4323"/>
                    </a:lnTo>
                    <a:lnTo>
                      <a:pt x="5892" y="4317"/>
                    </a:lnTo>
                    <a:lnTo>
                      <a:pt x="5884" y="4317"/>
                    </a:lnTo>
                    <a:lnTo>
                      <a:pt x="5884" y="4305"/>
                    </a:lnTo>
                    <a:lnTo>
                      <a:pt x="5878" y="4305"/>
                    </a:lnTo>
                    <a:lnTo>
                      <a:pt x="5878" y="4299"/>
                    </a:lnTo>
                    <a:lnTo>
                      <a:pt x="5872" y="4299"/>
                    </a:lnTo>
                    <a:lnTo>
                      <a:pt x="5872" y="4287"/>
                    </a:lnTo>
                    <a:lnTo>
                      <a:pt x="5866" y="4287"/>
                    </a:lnTo>
                    <a:lnTo>
                      <a:pt x="5866" y="4281"/>
                    </a:lnTo>
                    <a:lnTo>
                      <a:pt x="5859" y="4281"/>
                    </a:lnTo>
                    <a:lnTo>
                      <a:pt x="5859" y="4269"/>
                    </a:lnTo>
                    <a:lnTo>
                      <a:pt x="5841" y="4269"/>
                    </a:lnTo>
                    <a:lnTo>
                      <a:pt x="5841" y="4257"/>
                    </a:lnTo>
                    <a:lnTo>
                      <a:pt x="5821" y="4257"/>
                    </a:lnTo>
                    <a:lnTo>
                      <a:pt x="5821" y="4226"/>
                    </a:lnTo>
                    <a:lnTo>
                      <a:pt x="5815" y="4226"/>
                    </a:lnTo>
                    <a:lnTo>
                      <a:pt x="5815" y="4214"/>
                    </a:lnTo>
                    <a:lnTo>
                      <a:pt x="5808" y="4214"/>
                    </a:lnTo>
                    <a:lnTo>
                      <a:pt x="5808" y="4190"/>
                    </a:lnTo>
                    <a:lnTo>
                      <a:pt x="5802" y="4190"/>
                    </a:lnTo>
                    <a:lnTo>
                      <a:pt x="5802" y="4178"/>
                    </a:lnTo>
                    <a:lnTo>
                      <a:pt x="5796" y="4178"/>
                    </a:lnTo>
                    <a:lnTo>
                      <a:pt x="5796" y="4166"/>
                    </a:lnTo>
                    <a:lnTo>
                      <a:pt x="5789" y="4166"/>
                    </a:lnTo>
                    <a:lnTo>
                      <a:pt x="5789" y="4160"/>
                    </a:lnTo>
                    <a:lnTo>
                      <a:pt x="5782" y="4160"/>
                    </a:lnTo>
                    <a:lnTo>
                      <a:pt x="5782" y="4154"/>
                    </a:lnTo>
                    <a:lnTo>
                      <a:pt x="5764" y="4154"/>
                    </a:lnTo>
                    <a:lnTo>
                      <a:pt x="5764" y="4148"/>
                    </a:lnTo>
                    <a:lnTo>
                      <a:pt x="5744" y="4148"/>
                    </a:lnTo>
                    <a:lnTo>
                      <a:pt x="5744" y="4142"/>
                    </a:lnTo>
                    <a:lnTo>
                      <a:pt x="5738" y="4142"/>
                    </a:lnTo>
                    <a:lnTo>
                      <a:pt x="5738" y="4136"/>
                    </a:lnTo>
                    <a:lnTo>
                      <a:pt x="5713" y="4136"/>
                    </a:lnTo>
                    <a:lnTo>
                      <a:pt x="5713" y="4124"/>
                    </a:lnTo>
                    <a:lnTo>
                      <a:pt x="5706" y="4124"/>
                    </a:lnTo>
                    <a:lnTo>
                      <a:pt x="5706" y="4117"/>
                    </a:lnTo>
                    <a:lnTo>
                      <a:pt x="5687" y="4117"/>
                    </a:lnTo>
                    <a:lnTo>
                      <a:pt x="5687" y="4105"/>
                    </a:lnTo>
                    <a:lnTo>
                      <a:pt x="5680" y="4105"/>
                    </a:lnTo>
                    <a:lnTo>
                      <a:pt x="5680" y="4099"/>
                    </a:lnTo>
                    <a:lnTo>
                      <a:pt x="5674" y="4099"/>
                    </a:lnTo>
                    <a:lnTo>
                      <a:pt x="5674" y="4087"/>
                    </a:lnTo>
                    <a:lnTo>
                      <a:pt x="5654" y="4087"/>
                    </a:lnTo>
                    <a:lnTo>
                      <a:pt x="5654" y="4075"/>
                    </a:lnTo>
                    <a:lnTo>
                      <a:pt x="5648" y="4075"/>
                    </a:lnTo>
                    <a:lnTo>
                      <a:pt x="5648" y="4063"/>
                    </a:lnTo>
                    <a:lnTo>
                      <a:pt x="5642" y="4063"/>
                    </a:lnTo>
                    <a:lnTo>
                      <a:pt x="5642" y="4056"/>
                    </a:lnTo>
                    <a:lnTo>
                      <a:pt x="5623" y="4056"/>
                    </a:lnTo>
                    <a:lnTo>
                      <a:pt x="5623" y="4038"/>
                    </a:lnTo>
                    <a:lnTo>
                      <a:pt x="5617" y="4038"/>
                    </a:lnTo>
                    <a:lnTo>
                      <a:pt x="5617" y="4026"/>
                    </a:lnTo>
                    <a:lnTo>
                      <a:pt x="5610" y="4026"/>
                    </a:lnTo>
                    <a:lnTo>
                      <a:pt x="5610" y="3990"/>
                    </a:lnTo>
                    <a:lnTo>
                      <a:pt x="5603" y="3990"/>
                    </a:lnTo>
                    <a:lnTo>
                      <a:pt x="5603" y="3966"/>
                    </a:lnTo>
                    <a:lnTo>
                      <a:pt x="5597" y="3966"/>
                    </a:lnTo>
                    <a:lnTo>
                      <a:pt x="5597" y="3954"/>
                    </a:lnTo>
                    <a:lnTo>
                      <a:pt x="5585" y="3954"/>
                    </a:lnTo>
                    <a:lnTo>
                      <a:pt x="5585" y="3948"/>
                    </a:lnTo>
                    <a:lnTo>
                      <a:pt x="5572" y="3948"/>
                    </a:lnTo>
                    <a:lnTo>
                      <a:pt x="5572" y="3936"/>
                    </a:lnTo>
                    <a:lnTo>
                      <a:pt x="5565" y="3936"/>
                    </a:lnTo>
                    <a:lnTo>
                      <a:pt x="5565" y="3930"/>
                    </a:lnTo>
                    <a:lnTo>
                      <a:pt x="5559" y="3930"/>
                    </a:lnTo>
                    <a:lnTo>
                      <a:pt x="5559" y="3918"/>
                    </a:lnTo>
                    <a:lnTo>
                      <a:pt x="5546" y="3918"/>
                    </a:lnTo>
                    <a:lnTo>
                      <a:pt x="5546" y="3905"/>
                    </a:lnTo>
                    <a:lnTo>
                      <a:pt x="5540" y="3905"/>
                    </a:lnTo>
                    <a:lnTo>
                      <a:pt x="5540" y="3899"/>
                    </a:lnTo>
                    <a:lnTo>
                      <a:pt x="5534" y="3899"/>
                    </a:lnTo>
                    <a:lnTo>
                      <a:pt x="5534" y="3874"/>
                    </a:lnTo>
                    <a:lnTo>
                      <a:pt x="5527" y="3874"/>
                    </a:lnTo>
                    <a:lnTo>
                      <a:pt x="5527" y="3862"/>
                    </a:lnTo>
                    <a:lnTo>
                      <a:pt x="5521" y="3862"/>
                    </a:lnTo>
                    <a:lnTo>
                      <a:pt x="5521" y="3856"/>
                    </a:lnTo>
                    <a:lnTo>
                      <a:pt x="5514" y="3856"/>
                    </a:lnTo>
                    <a:lnTo>
                      <a:pt x="5514" y="3844"/>
                    </a:lnTo>
                    <a:lnTo>
                      <a:pt x="5457" y="3844"/>
                    </a:lnTo>
                    <a:lnTo>
                      <a:pt x="5457" y="3832"/>
                    </a:lnTo>
                    <a:lnTo>
                      <a:pt x="5444" y="3832"/>
                    </a:lnTo>
                    <a:lnTo>
                      <a:pt x="5444" y="3826"/>
                    </a:lnTo>
                    <a:lnTo>
                      <a:pt x="5438" y="3826"/>
                    </a:lnTo>
                    <a:lnTo>
                      <a:pt x="5438" y="3814"/>
                    </a:lnTo>
                    <a:lnTo>
                      <a:pt x="5432" y="3814"/>
                    </a:lnTo>
                    <a:lnTo>
                      <a:pt x="5432" y="3808"/>
                    </a:lnTo>
                    <a:lnTo>
                      <a:pt x="5424" y="3808"/>
                    </a:lnTo>
                    <a:lnTo>
                      <a:pt x="5424" y="3766"/>
                    </a:lnTo>
                    <a:lnTo>
                      <a:pt x="5418" y="3766"/>
                    </a:lnTo>
                    <a:lnTo>
                      <a:pt x="5418" y="3754"/>
                    </a:lnTo>
                    <a:lnTo>
                      <a:pt x="5412" y="3754"/>
                    </a:lnTo>
                    <a:lnTo>
                      <a:pt x="5412" y="3742"/>
                    </a:lnTo>
                    <a:lnTo>
                      <a:pt x="5399" y="3742"/>
                    </a:lnTo>
                    <a:lnTo>
                      <a:pt x="5399" y="3736"/>
                    </a:lnTo>
                    <a:lnTo>
                      <a:pt x="5387" y="3736"/>
                    </a:lnTo>
                    <a:lnTo>
                      <a:pt x="5387" y="3724"/>
                    </a:lnTo>
                    <a:lnTo>
                      <a:pt x="5380" y="3724"/>
                    </a:lnTo>
                    <a:lnTo>
                      <a:pt x="5380" y="3711"/>
                    </a:lnTo>
                    <a:lnTo>
                      <a:pt x="5367" y="3711"/>
                    </a:lnTo>
                    <a:lnTo>
                      <a:pt x="5367" y="3705"/>
                    </a:lnTo>
                    <a:lnTo>
                      <a:pt x="5361" y="3705"/>
                    </a:lnTo>
                    <a:lnTo>
                      <a:pt x="5361" y="3686"/>
                    </a:lnTo>
                    <a:lnTo>
                      <a:pt x="5348" y="3686"/>
                    </a:lnTo>
                    <a:lnTo>
                      <a:pt x="5348" y="3668"/>
                    </a:lnTo>
                    <a:lnTo>
                      <a:pt x="5342" y="3668"/>
                    </a:lnTo>
                    <a:lnTo>
                      <a:pt x="5342" y="3656"/>
                    </a:lnTo>
                    <a:lnTo>
                      <a:pt x="5335" y="3656"/>
                    </a:lnTo>
                    <a:lnTo>
                      <a:pt x="5335" y="3632"/>
                    </a:lnTo>
                    <a:lnTo>
                      <a:pt x="5322" y="3632"/>
                    </a:lnTo>
                    <a:lnTo>
                      <a:pt x="5322" y="3602"/>
                    </a:lnTo>
                    <a:lnTo>
                      <a:pt x="5316" y="3602"/>
                    </a:lnTo>
                    <a:lnTo>
                      <a:pt x="5316" y="3590"/>
                    </a:lnTo>
                    <a:lnTo>
                      <a:pt x="5310" y="3590"/>
                    </a:lnTo>
                    <a:lnTo>
                      <a:pt x="5310" y="3578"/>
                    </a:lnTo>
                    <a:lnTo>
                      <a:pt x="5304" y="3578"/>
                    </a:lnTo>
                    <a:lnTo>
                      <a:pt x="5304" y="3560"/>
                    </a:lnTo>
                    <a:lnTo>
                      <a:pt x="5297" y="3560"/>
                    </a:lnTo>
                    <a:lnTo>
                      <a:pt x="5297" y="3554"/>
                    </a:lnTo>
                    <a:lnTo>
                      <a:pt x="5290" y="3554"/>
                    </a:lnTo>
                    <a:lnTo>
                      <a:pt x="5290" y="3541"/>
                    </a:lnTo>
                    <a:lnTo>
                      <a:pt x="5278" y="3541"/>
                    </a:lnTo>
                    <a:lnTo>
                      <a:pt x="5278" y="3523"/>
                    </a:lnTo>
                    <a:lnTo>
                      <a:pt x="5265" y="3523"/>
                    </a:lnTo>
                    <a:lnTo>
                      <a:pt x="5265" y="3517"/>
                    </a:lnTo>
                    <a:lnTo>
                      <a:pt x="5259" y="3517"/>
                    </a:lnTo>
                    <a:lnTo>
                      <a:pt x="5259" y="3499"/>
                    </a:lnTo>
                    <a:lnTo>
                      <a:pt x="5253" y="3499"/>
                    </a:lnTo>
                    <a:lnTo>
                      <a:pt x="5253" y="3486"/>
                    </a:lnTo>
                    <a:lnTo>
                      <a:pt x="5246" y="3486"/>
                    </a:lnTo>
                    <a:lnTo>
                      <a:pt x="5246" y="3480"/>
                    </a:lnTo>
                    <a:lnTo>
                      <a:pt x="5131" y="3480"/>
                    </a:lnTo>
                    <a:lnTo>
                      <a:pt x="5131" y="3474"/>
                    </a:lnTo>
                    <a:lnTo>
                      <a:pt x="5125" y="3474"/>
                    </a:lnTo>
                    <a:lnTo>
                      <a:pt x="5125" y="3462"/>
                    </a:lnTo>
                    <a:lnTo>
                      <a:pt x="5118" y="3462"/>
                    </a:lnTo>
                    <a:lnTo>
                      <a:pt x="5118" y="3450"/>
                    </a:lnTo>
                    <a:lnTo>
                      <a:pt x="5112" y="3450"/>
                    </a:lnTo>
                    <a:lnTo>
                      <a:pt x="5112" y="3444"/>
                    </a:lnTo>
                    <a:lnTo>
                      <a:pt x="5105" y="3444"/>
                    </a:lnTo>
                    <a:lnTo>
                      <a:pt x="5105" y="3432"/>
                    </a:lnTo>
                    <a:lnTo>
                      <a:pt x="5092" y="3432"/>
                    </a:lnTo>
                    <a:lnTo>
                      <a:pt x="5092" y="3420"/>
                    </a:lnTo>
                    <a:lnTo>
                      <a:pt x="5086" y="3420"/>
                    </a:lnTo>
                    <a:lnTo>
                      <a:pt x="5086" y="3414"/>
                    </a:lnTo>
                    <a:lnTo>
                      <a:pt x="5080" y="3414"/>
                    </a:lnTo>
                    <a:lnTo>
                      <a:pt x="5080" y="3408"/>
                    </a:lnTo>
                    <a:lnTo>
                      <a:pt x="5074" y="3408"/>
                    </a:lnTo>
                    <a:lnTo>
                      <a:pt x="5074" y="3402"/>
                    </a:lnTo>
                    <a:lnTo>
                      <a:pt x="5067" y="3402"/>
                    </a:lnTo>
                    <a:lnTo>
                      <a:pt x="5067" y="3390"/>
                    </a:lnTo>
                    <a:lnTo>
                      <a:pt x="5060" y="3390"/>
                    </a:lnTo>
                    <a:lnTo>
                      <a:pt x="5060" y="3384"/>
                    </a:lnTo>
                    <a:lnTo>
                      <a:pt x="5054" y="3384"/>
                    </a:lnTo>
                    <a:lnTo>
                      <a:pt x="5054" y="3377"/>
                    </a:lnTo>
                    <a:lnTo>
                      <a:pt x="5048" y="3377"/>
                    </a:lnTo>
                    <a:lnTo>
                      <a:pt x="5048" y="3365"/>
                    </a:lnTo>
                    <a:lnTo>
                      <a:pt x="5041" y="3365"/>
                    </a:lnTo>
                    <a:lnTo>
                      <a:pt x="5041" y="3359"/>
                    </a:lnTo>
                    <a:lnTo>
                      <a:pt x="5035" y="3359"/>
                    </a:lnTo>
                    <a:lnTo>
                      <a:pt x="5035" y="3353"/>
                    </a:lnTo>
                    <a:lnTo>
                      <a:pt x="5029" y="3353"/>
                    </a:lnTo>
                    <a:lnTo>
                      <a:pt x="5029" y="3311"/>
                    </a:lnTo>
                    <a:lnTo>
                      <a:pt x="5015" y="3311"/>
                    </a:lnTo>
                    <a:lnTo>
                      <a:pt x="5015" y="3147"/>
                    </a:lnTo>
                    <a:lnTo>
                      <a:pt x="5009" y="3147"/>
                    </a:lnTo>
                    <a:lnTo>
                      <a:pt x="5009" y="3135"/>
                    </a:lnTo>
                    <a:lnTo>
                      <a:pt x="5003" y="3135"/>
                    </a:lnTo>
                    <a:lnTo>
                      <a:pt x="5003" y="3111"/>
                    </a:lnTo>
                    <a:lnTo>
                      <a:pt x="4997" y="3111"/>
                    </a:lnTo>
                    <a:lnTo>
                      <a:pt x="4997" y="3105"/>
                    </a:lnTo>
                    <a:lnTo>
                      <a:pt x="4990" y="3105"/>
                    </a:lnTo>
                    <a:lnTo>
                      <a:pt x="4990" y="3099"/>
                    </a:lnTo>
                    <a:lnTo>
                      <a:pt x="4984" y="3099"/>
                    </a:lnTo>
                    <a:lnTo>
                      <a:pt x="4984" y="3087"/>
                    </a:lnTo>
                    <a:lnTo>
                      <a:pt x="4978" y="3087"/>
                    </a:lnTo>
                    <a:lnTo>
                      <a:pt x="4978" y="3081"/>
                    </a:lnTo>
                    <a:lnTo>
                      <a:pt x="4972" y="3081"/>
                    </a:lnTo>
                    <a:lnTo>
                      <a:pt x="4972" y="3062"/>
                    </a:lnTo>
                    <a:lnTo>
                      <a:pt x="4958" y="3062"/>
                    </a:lnTo>
                    <a:lnTo>
                      <a:pt x="4958" y="3044"/>
                    </a:lnTo>
                    <a:lnTo>
                      <a:pt x="4952" y="3044"/>
                    </a:lnTo>
                    <a:lnTo>
                      <a:pt x="4952" y="3031"/>
                    </a:lnTo>
                    <a:lnTo>
                      <a:pt x="4946" y="3031"/>
                    </a:lnTo>
                    <a:lnTo>
                      <a:pt x="4946" y="2995"/>
                    </a:lnTo>
                    <a:lnTo>
                      <a:pt x="4952" y="2995"/>
                    </a:lnTo>
                    <a:lnTo>
                      <a:pt x="4952" y="2959"/>
                    </a:lnTo>
                    <a:lnTo>
                      <a:pt x="4946" y="2959"/>
                    </a:lnTo>
                    <a:lnTo>
                      <a:pt x="4946" y="2953"/>
                    </a:lnTo>
                    <a:lnTo>
                      <a:pt x="4939" y="2953"/>
                    </a:lnTo>
                    <a:lnTo>
                      <a:pt x="4939" y="2935"/>
                    </a:lnTo>
                    <a:lnTo>
                      <a:pt x="4933" y="2935"/>
                    </a:lnTo>
                    <a:lnTo>
                      <a:pt x="4933" y="2929"/>
                    </a:lnTo>
                    <a:lnTo>
                      <a:pt x="4920" y="2929"/>
                    </a:lnTo>
                    <a:lnTo>
                      <a:pt x="4920" y="2923"/>
                    </a:lnTo>
                    <a:lnTo>
                      <a:pt x="4913" y="2923"/>
                    </a:lnTo>
                    <a:lnTo>
                      <a:pt x="4913" y="2917"/>
                    </a:lnTo>
                    <a:lnTo>
                      <a:pt x="4907" y="2917"/>
                    </a:lnTo>
                    <a:lnTo>
                      <a:pt x="4907" y="2905"/>
                    </a:lnTo>
                    <a:lnTo>
                      <a:pt x="4901" y="2905"/>
                    </a:lnTo>
                    <a:lnTo>
                      <a:pt x="4901" y="2899"/>
                    </a:lnTo>
                    <a:lnTo>
                      <a:pt x="4895" y="2899"/>
                    </a:lnTo>
                    <a:lnTo>
                      <a:pt x="4895" y="2887"/>
                    </a:lnTo>
                    <a:lnTo>
                      <a:pt x="4869" y="2887"/>
                    </a:lnTo>
                    <a:lnTo>
                      <a:pt x="4869" y="2875"/>
                    </a:lnTo>
                    <a:lnTo>
                      <a:pt x="4862" y="2875"/>
                    </a:lnTo>
                    <a:lnTo>
                      <a:pt x="4862" y="2868"/>
                    </a:lnTo>
                    <a:lnTo>
                      <a:pt x="4856" y="2868"/>
                    </a:lnTo>
                    <a:lnTo>
                      <a:pt x="4856" y="2856"/>
                    </a:lnTo>
                    <a:lnTo>
                      <a:pt x="4850" y="2856"/>
                    </a:lnTo>
                    <a:lnTo>
                      <a:pt x="4850" y="2849"/>
                    </a:lnTo>
                    <a:lnTo>
                      <a:pt x="4844" y="2849"/>
                    </a:lnTo>
                    <a:lnTo>
                      <a:pt x="4844" y="2831"/>
                    </a:lnTo>
                    <a:lnTo>
                      <a:pt x="4837" y="2831"/>
                    </a:lnTo>
                    <a:lnTo>
                      <a:pt x="4837" y="2825"/>
                    </a:lnTo>
                    <a:lnTo>
                      <a:pt x="4830" y="2825"/>
                    </a:lnTo>
                    <a:lnTo>
                      <a:pt x="4830" y="2783"/>
                    </a:lnTo>
                    <a:lnTo>
                      <a:pt x="4824" y="2783"/>
                    </a:lnTo>
                    <a:lnTo>
                      <a:pt x="4824" y="2777"/>
                    </a:lnTo>
                    <a:lnTo>
                      <a:pt x="4818" y="2777"/>
                    </a:lnTo>
                    <a:lnTo>
                      <a:pt x="4818" y="2753"/>
                    </a:lnTo>
                    <a:lnTo>
                      <a:pt x="4805" y="2753"/>
                    </a:lnTo>
                    <a:lnTo>
                      <a:pt x="4805" y="2741"/>
                    </a:lnTo>
                    <a:lnTo>
                      <a:pt x="4799" y="2741"/>
                    </a:lnTo>
                    <a:lnTo>
                      <a:pt x="4799" y="2735"/>
                    </a:lnTo>
                    <a:lnTo>
                      <a:pt x="4785" y="2735"/>
                    </a:lnTo>
                    <a:lnTo>
                      <a:pt x="4785" y="2723"/>
                    </a:lnTo>
                    <a:lnTo>
                      <a:pt x="4779" y="2723"/>
                    </a:lnTo>
                    <a:lnTo>
                      <a:pt x="4779" y="2717"/>
                    </a:lnTo>
                    <a:lnTo>
                      <a:pt x="4767" y="2717"/>
                    </a:lnTo>
                    <a:lnTo>
                      <a:pt x="4767" y="2698"/>
                    </a:lnTo>
                    <a:lnTo>
                      <a:pt x="4754" y="2698"/>
                    </a:lnTo>
                    <a:lnTo>
                      <a:pt x="4754" y="2662"/>
                    </a:lnTo>
                    <a:lnTo>
                      <a:pt x="4748" y="2662"/>
                    </a:lnTo>
                    <a:lnTo>
                      <a:pt x="4748" y="2656"/>
                    </a:lnTo>
                    <a:lnTo>
                      <a:pt x="4742" y="2656"/>
                    </a:lnTo>
                    <a:lnTo>
                      <a:pt x="4742" y="2625"/>
                    </a:lnTo>
                    <a:lnTo>
                      <a:pt x="4728" y="2625"/>
                    </a:lnTo>
                    <a:lnTo>
                      <a:pt x="4728" y="2613"/>
                    </a:lnTo>
                    <a:lnTo>
                      <a:pt x="4683" y="2613"/>
                    </a:lnTo>
                    <a:lnTo>
                      <a:pt x="4683" y="2601"/>
                    </a:lnTo>
                    <a:lnTo>
                      <a:pt x="4677" y="2601"/>
                    </a:lnTo>
                    <a:lnTo>
                      <a:pt x="4677" y="2595"/>
                    </a:lnTo>
                    <a:lnTo>
                      <a:pt x="4665" y="2595"/>
                    </a:lnTo>
                    <a:lnTo>
                      <a:pt x="4665" y="2577"/>
                    </a:lnTo>
                    <a:lnTo>
                      <a:pt x="4658" y="2577"/>
                    </a:lnTo>
                    <a:lnTo>
                      <a:pt x="4658" y="2522"/>
                    </a:lnTo>
                    <a:lnTo>
                      <a:pt x="4614" y="2522"/>
                    </a:lnTo>
                    <a:lnTo>
                      <a:pt x="4614" y="2516"/>
                    </a:lnTo>
                    <a:lnTo>
                      <a:pt x="4607" y="2516"/>
                    </a:lnTo>
                    <a:lnTo>
                      <a:pt x="4607" y="2510"/>
                    </a:lnTo>
                    <a:lnTo>
                      <a:pt x="4600" y="2510"/>
                    </a:lnTo>
                    <a:lnTo>
                      <a:pt x="4600" y="2504"/>
                    </a:lnTo>
                    <a:lnTo>
                      <a:pt x="4588" y="2504"/>
                    </a:lnTo>
                    <a:lnTo>
                      <a:pt x="4588" y="2498"/>
                    </a:lnTo>
                    <a:lnTo>
                      <a:pt x="4581" y="2498"/>
                    </a:lnTo>
                    <a:lnTo>
                      <a:pt x="4581" y="2492"/>
                    </a:lnTo>
                    <a:lnTo>
                      <a:pt x="4575" y="2492"/>
                    </a:lnTo>
                    <a:lnTo>
                      <a:pt x="4575" y="2486"/>
                    </a:lnTo>
                    <a:lnTo>
                      <a:pt x="4563" y="2486"/>
                    </a:lnTo>
                    <a:lnTo>
                      <a:pt x="4563" y="2474"/>
                    </a:lnTo>
                    <a:lnTo>
                      <a:pt x="4555" y="2474"/>
                    </a:lnTo>
                    <a:lnTo>
                      <a:pt x="4555" y="2456"/>
                    </a:lnTo>
                    <a:lnTo>
                      <a:pt x="4549" y="2456"/>
                    </a:lnTo>
                    <a:lnTo>
                      <a:pt x="4549" y="2425"/>
                    </a:lnTo>
                    <a:lnTo>
                      <a:pt x="4543" y="2425"/>
                    </a:lnTo>
                    <a:lnTo>
                      <a:pt x="4543" y="2413"/>
                    </a:lnTo>
                    <a:lnTo>
                      <a:pt x="4537" y="2413"/>
                    </a:lnTo>
                    <a:lnTo>
                      <a:pt x="4537" y="2389"/>
                    </a:lnTo>
                    <a:lnTo>
                      <a:pt x="4530" y="2389"/>
                    </a:lnTo>
                    <a:lnTo>
                      <a:pt x="4530" y="2383"/>
                    </a:lnTo>
                    <a:lnTo>
                      <a:pt x="4524" y="2383"/>
                    </a:lnTo>
                    <a:lnTo>
                      <a:pt x="4524" y="2377"/>
                    </a:lnTo>
                    <a:lnTo>
                      <a:pt x="4518" y="2377"/>
                    </a:lnTo>
                    <a:lnTo>
                      <a:pt x="4518" y="2358"/>
                    </a:lnTo>
                    <a:lnTo>
                      <a:pt x="4504" y="2358"/>
                    </a:lnTo>
                    <a:lnTo>
                      <a:pt x="4504" y="2352"/>
                    </a:lnTo>
                    <a:lnTo>
                      <a:pt x="4498" y="2352"/>
                    </a:lnTo>
                    <a:lnTo>
                      <a:pt x="4498" y="2292"/>
                    </a:lnTo>
                    <a:lnTo>
                      <a:pt x="4492" y="2292"/>
                    </a:lnTo>
                    <a:lnTo>
                      <a:pt x="4492" y="2280"/>
                    </a:lnTo>
                    <a:lnTo>
                      <a:pt x="4479" y="2280"/>
                    </a:lnTo>
                    <a:lnTo>
                      <a:pt x="4479" y="2274"/>
                    </a:lnTo>
                    <a:lnTo>
                      <a:pt x="4473" y="2274"/>
                    </a:lnTo>
                    <a:lnTo>
                      <a:pt x="4473" y="2268"/>
                    </a:lnTo>
                    <a:lnTo>
                      <a:pt x="4467" y="2268"/>
                    </a:lnTo>
                    <a:lnTo>
                      <a:pt x="4467" y="2244"/>
                    </a:lnTo>
                    <a:lnTo>
                      <a:pt x="4460" y="2244"/>
                    </a:lnTo>
                    <a:lnTo>
                      <a:pt x="4460" y="2232"/>
                    </a:lnTo>
                    <a:lnTo>
                      <a:pt x="4435" y="2232"/>
                    </a:lnTo>
                    <a:lnTo>
                      <a:pt x="4435" y="2226"/>
                    </a:lnTo>
                    <a:lnTo>
                      <a:pt x="4428" y="2226"/>
                    </a:lnTo>
                    <a:lnTo>
                      <a:pt x="4428" y="2220"/>
                    </a:lnTo>
                    <a:lnTo>
                      <a:pt x="4422" y="2220"/>
                    </a:lnTo>
                    <a:lnTo>
                      <a:pt x="4422" y="2213"/>
                    </a:lnTo>
                    <a:lnTo>
                      <a:pt x="4409" y="2213"/>
                    </a:lnTo>
                    <a:lnTo>
                      <a:pt x="4409" y="2207"/>
                    </a:lnTo>
                    <a:lnTo>
                      <a:pt x="4402" y="2207"/>
                    </a:lnTo>
                    <a:lnTo>
                      <a:pt x="4402" y="2201"/>
                    </a:lnTo>
                    <a:lnTo>
                      <a:pt x="4396" y="2201"/>
                    </a:lnTo>
                    <a:lnTo>
                      <a:pt x="4396" y="2074"/>
                    </a:lnTo>
                    <a:lnTo>
                      <a:pt x="4390" y="2074"/>
                    </a:lnTo>
                    <a:lnTo>
                      <a:pt x="4390" y="2068"/>
                    </a:lnTo>
                    <a:lnTo>
                      <a:pt x="4384" y="2068"/>
                    </a:lnTo>
                    <a:lnTo>
                      <a:pt x="4384" y="2032"/>
                    </a:lnTo>
                    <a:lnTo>
                      <a:pt x="4358" y="2032"/>
                    </a:lnTo>
                    <a:lnTo>
                      <a:pt x="4358" y="2038"/>
                    </a:lnTo>
                    <a:lnTo>
                      <a:pt x="4333" y="2038"/>
                    </a:lnTo>
                    <a:lnTo>
                      <a:pt x="4333" y="2025"/>
                    </a:lnTo>
                    <a:lnTo>
                      <a:pt x="4325" y="2025"/>
                    </a:lnTo>
                    <a:lnTo>
                      <a:pt x="4325" y="2019"/>
                    </a:lnTo>
                    <a:lnTo>
                      <a:pt x="4319" y="2019"/>
                    </a:lnTo>
                    <a:lnTo>
                      <a:pt x="4319" y="2013"/>
                    </a:lnTo>
                    <a:lnTo>
                      <a:pt x="4313" y="2013"/>
                    </a:lnTo>
                    <a:lnTo>
                      <a:pt x="4313" y="2000"/>
                    </a:lnTo>
                    <a:lnTo>
                      <a:pt x="4300" y="2000"/>
                    </a:lnTo>
                    <a:lnTo>
                      <a:pt x="4300" y="1994"/>
                    </a:lnTo>
                    <a:lnTo>
                      <a:pt x="4294" y="1994"/>
                    </a:lnTo>
                    <a:lnTo>
                      <a:pt x="4294" y="1988"/>
                    </a:lnTo>
                    <a:lnTo>
                      <a:pt x="4281" y="1988"/>
                    </a:lnTo>
                    <a:lnTo>
                      <a:pt x="4281" y="1964"/>
                    </a:lnTo>
                    <a:lnTo>
                      <a:pt x="4274" y="1964"/>
                    </a:lnTo>
                    <a:lnTo>
                      <a:pt x="4274" y="1958"/>
                    </a:lnTo>
                    <a:lnTo>
                      <a:pt x="4268" y="1958"/>
                    </a:lnTo>
                    <a:lnTo>
                      <a:pt x="4268" y="1952"/>
                    </a:lnTo>
                    <a:lnTo>
                      <a:pt x="4262" y="1952"/>
                    </a:lnTo>
                    <a:lnTo>
                      <a:pt x="4262" y="1922"/>
                    </a:lnTo>
                    <a:lnTo>
                      <a:pt x="4256" y="1922"/>
                    </a:lnTo>
                    <a:lnTo>
                      <a:pt x="4256" y="1910"/>
                    </a:lnTo>
                    <a:lnTo>
                      <a:pt x="4249" y="1910"/>
                    </a:lnTo>
                    <a:lnTo>
                      <a:pt x="4249" y="1880"/>
                    </a:lnTo>
                    <a:lnTo>
                      <a:pt x="4243" y="1880"/>
                    </a:lnTo>
                    <a:lnTo>
                      <a:pt x="4243" y="1868"/>
                    </a:lnTo>
                    <a:lnTo>
                      <a:pt x="4236" y="1868"/>
                    </a:lnTo>
                    <a:lnTo>
                      <a:pt x="4236" y="1855"/>
                    </a:lnTo>
                    <a:lnTo>
                      <a:pt x="4230" y="1855"/>
                    </a:lnTo>
                    <a:lnTo>
                      <a:pt x="4230" y="1849"/>
                    </a:lnTo>
                    <a:lnTo>
                      <a:pt x="4223" y="1849"/>
                    </a:lnTo>
                    <a:lnTo>
                      <a:pt x="4223" y="1837"/>
                    </a:lnTo>
                    <a:lnTo>
                      <a:pt x="4179" y="1837"/>
                    </a:lnTo>
                    <a:lnTo>
                      <a:pt x="4179" y="1831"/>
                    </a:lnTo>
                    <a:lnTo>
                      <a:pt x="4172" y="1831"/>
                    </a:lnTo>
                    <a:lnTo>
                      <a:pt x="4172" y="1825"/>
                    </a:lnTo>
                    <a:lnTo>
                      <a:pt x="4160" y="1825"/>
                    </a:lnTo>
                    <a:lnTo>
                      <a:pt x="4160" y="1801"/>
                    </a:lnTo>
                    <a:lnTo>
                      <a:pt x="4154" y="1801"/>
                    </a:lnTo>
                    <a:lnTo>
                      <a:pt x="4154" y="1788"/>
                    </a:lnTo>
                    <a:lnTo>
                      <a:pt x="4147" y="1788"/>
                    </a:lnTo>
                    <a:lnTo>
                      <a:pt x="4147" y="1782"/>
                    </a:lnTo>
                    <a:lnTo>
                      <a:pt x="4140" y="1782"/>
                    </a:lnTo>
                    <a:lnTo>
                      <a:pt x="4140" y="1776"/>
                    </a:lnTo>
                    <a:lnTo>
                      <a:pt x="4121" y="1776"/>
                    </a:lnTo>
                    <a:lnTo>
                      <a:pt x="4121" y="1770"/>
                    </a:lnTo>
                    <a:lnTo>
                      <a:pt x="4115" y="1770"/>
                    </a:lnTo>
                    <a:lnTo>
                      <a:pt x="4115" y="1758"/>
                    </a:lnTo>
                    <a:lnTo>
                      <a:pt x="4103" y="1758"/>
                    </a:lnTo>
                    <a:lnTo>
                      <a:pt x="4103" y="1752"/>
                    </a:lnTo>
                    <a:lnTo>
                      <a:pt x="4089" y="1752"/>
                    </a:lnTo>
                    <a:lnTo>
                      <a:pt x="4089" y="1734"/>
                    </a:lnTo>
                    <a:lnTo>
                      <a:pt x="4083" y="1734"/>
                    </a:lnTo>
                    <a:lnTo>
                      <a:pt x="4083" y="1728"/>
                    </a:lnTo>
                    <a:lnTo>
                      <a:pt x="4077" y="1728"/>
                    </a:lnTo>
                    <a:lnTo>
                      <a:pt x="4077" y="1716"/>
                    </a:lnTo>
                    <a:lnTo>
                      <a:pt x="4070" y="1716"/>
                    </a:lnTo>
                    <a:lnTo>
                      <a:pt x="4070" y="1710"/>
                    </a:lnTo>
                    <a:lnTo>
                      <a:pt x="4064" y="1710"/>
                    </a:lnTo>
                    <a:lnTo>
                      <a:pt x="4064" y="1692"/>
                    </a:lnTo>
                    <a:lnTo>
                      <a:pt x="4058" y="1692"/>
                    </a:lnTo>
                    <a:lnTo>
                      <a:pt x="4058" y="1679"/>
                    </a:lnTo>
                    <a:lnTo>
                      <a:pt x="4051" y="1679"/>
                    </a:lnTo>
                    <a:lnTo>
                      <a:pt x="4051" y="1667"/>
                    </a:lnTo>
                    <a:lnTo>
                      <a:pt x="4044" y="1667"/>
                    </a:lnTo>
                    <a:lnTo>
                      <a:pt x="4044" y="1661"/>
                    </a:lnTo>
                    <a:lnTo>
                      <a:pt x="4038" y="1661"/>
                    </a:lnTo>
                    <a:lnTo>
                      <a:pt x="4038" y="1655"/>
                    </a:lnTo>
                    <a:lnTo>
                      <a:pt x="4032" y="1655"/>
                    </a:lnTo>
                    <a:lnTo>
                      <a:pt x="4032" y="1649"/>
                    </a:lnTo>
                    <a:lnTo>
                      <a:pt x="4026" y="1649"/>
                    </a:lnTo>
                    <a:lnTo>
                      <a:pt x="4026" y="1637"/>
                    </a:lnTo>
                    <a:lnTo>
                      <a:pt x="4019" y="1637"/>
                    </a:lnTo>
                    <a:lnTo>
                      <a:pt x="4019" y="1631"/>
                    </a:lnTo>
                    <a:lnTo>
                      <a:pt x="4013" y="1631"/>
                    </a:lnTo>
                    <a:lnTo>
                      <a:pt x="4013" y="1625"/>
                    </a:lnTo>
                    <a:lnTo>
                      <a:pt x="4000" y="1625"/>
                    </a:lnTo>
                    <a:lnTo>
                      <a:pt x="4000" y="1619"/>
                    </a:lnTo>
                    <a:lnTo>
                      <a:pt x="3993" y="1619"/>
                    </a:lnTo>
                    <a:lnTo>
                      <a:pt x="3993" y="1613"/>
                    </a:lnTo>
                    <a:lnTo>
                      <a:pt x="3987" y="1613"/>
                    </a:lnTo>
                    <a:lnTo>
                      <a:pt x="3987" y="1607"/>
                    </a:lnTo>
                    <a:lnTo>
                      <a:pt x="3981" y="1607"/>
                    </a:lnTo>
                    <a:lnTo>
                      <a:pt x="3981" y="1595"/>
                    </a:lnTo>
                    <a:lnTo>
                      <a:pt x="3968" y="1595"/>
                    </a:lnTo>
                    <a:lnTo>
                      <a:pt x="3968" y="1583"/>
                    </a:lnTo>
                    <a:lnTo>
                      <a:pt x="3961" y="1583"/>
                    </a:lnTo>
                    <a:lnTo>
                      <a:pt x="3961" y="1576"/>
                    </a:lnTo>
                    <a:lnTo>
                      <a:pt x="3949" y="1576"/>
                    </a:lnTo>
                    <a:lnTo>
                      <a:pt x="3949" y="1570"/>
                    </a:lnTo>
                    <a:lnTo>
                      <a:pt x="3942" y="1570"/>
                    </a:lnTo>
                    <a:lnTo>
                      <a:pt x="3942" y="1564"/>
                    </a:lnTo>
                    <a:lnTo>
                      <a:pt x="3796" y="1564"/>
                    </a:lnTo>
                    <a:lnTo>
                      <a:pt x="3796" y="1558"/>
                    </a:lnTo>
                    <a:lnTo>
                      <a:pt x="3789" y="1558"/>
                    </a:lnTo>
                    <a:lnTo>
                      <a:pt x="3789" y="1546"/>
                    </a:lnTo>
                    <a:lnTo>
                      <a:pt x="3783" y="1546"/>
                    </a:lnTo>
                    <a:lnTo>
                      <a:pt x="3783" y="1540"/>
                    </a:lnTo>
                    <a:lnTo>
                      <a:pt x="3763" y="1540"/>
                    </a:lnTo>
                    <a:lnTo>
                      <a:pt x="3763" y="1522"/>
                    </a:lnTo>
                    <a:lnTo>
                      <a:pt x="3757" y="1522"/>
                    </a:lnTo>
                    <a:lnTo>
                      <a:pt x="3757" y="1515"/>
                    </a:lnTo>
                    <a:lnTo>
                      <a:pt x="3745" y="1515"/>
                    </a:lnTo>
                    <a:lnTo>
                      <a:pt x="3745" y="1503"/>
                    </a:lnTo>
                    <a:lnTo>
                      <a:pt x="3674" y="1503"/>
                    </a:lnTo>
                    <a:lnTo>
                      <a:pt x="3674" y="1515"/>
                    </a:lnTo>
                    <a:lnTo>
                      <a:pt x="3566" y="1515"/>
                    </a:lnTo>
                    <a:lnTo>
                      <a:pt x="3566" y="1522"/>
                    </a:lnTo>
                    <a:lnTo>
                      <a:pt x="3559" y="1522"/>
                    </a:lnTo>
                    <a:lnTo>
                      <a:pt x="3559" y="1534"/>
                    </a:lnTo>
                    <a:lnTo>
                      <a:pt x="3515" y="1534"/>
                    </a:lnTo>
                    <a:lnTo>
                      <a:pt x="3515" y="1522"/>
                    </a:lnTo>
                    <a:lnTo>
                      <a:pt x="3508" y="1522"/>
                    </a:lnTo>
                    <a:lnTo>
                      <a:pt x="3508" y="1515"/>
                    </a:lnTo>
                    <a:lnTo>
                      <a:pt x="3456" y="1515"/>
                    </a:lnTo>
                    <a:lnTo>
                      <a:pt x="3456" y="1522"/>
                    </a:lnTo>
                    <a:lnTo>
                      <a:pt x="3399" y="1522"/>
                    </a:lnTo>
                    <a:lnTo>
                      <a:pt x="3399" y="1528"/>
                    </a:lnTo>
                    <a:lnTo>
                      <a:pt x="3368" y="1528"/>
                    </a:lnTo>
                    <a:lnTo>
                      <a:pt x="3368" y="1522"/>
                    </a:lnTo>
                    <a:lnTo>
                      <a:pt x="3342" y="1522"/>
                    </a:lnTo>
                    <a:lnTo>
                      <a:pt x="3342" y="1515"/>
                    </a:lnTo>
                    <a:lnTo>
                      <a:pt x="3336" y="1515"/>
                    </a:lnTo>
                    <a:lnTo>
                      <a:pt x="3336" y="1503"/>
                    </a:lnTo>
                    <a:lnTo>
                      <a:pt x="3259" y="1503"/>
                    </a:lnTo>
                    <a:lnTo>
                      <a:pt x="3259" y="1497"/>
                    </a:lnTo>
                    <a:lnTo>
                      <a:pt x="3252" y="1497"/>
                    </a:lnTo>
                    <a:lnTo>
                      <a:pt x="3252" y="1485"/>
                    </a:lnTo>
                    <a:lnTo>
                      <a:pt x="3240" y="1485"/>
                    </a:lnTo>
                    <a:lnTo>
                      <a:pt x="3240" y="1479"/>
                    </a:lnTo>
                    <a:lnTo>
                      <a:pt x="3234" y="1479"/>
                    </a:lnTo>
                    <a:lnTo>
                      <a:pt x="3234" y="1473"/>
                    </a:lnTo>
                    <a:lnTo>
                      <a:pt x="3226" y="1473"/>
                    </a:lnTo>
                    <a:lnTo>
                      <a:pt x="3226" y="1461"/>
                    </a:lnTo>
                    <a:lnTo>
                      <a:pt x="3220" y="1461"/>
                    </a:lnTo>
                    <a:lnTo>
                      <a:pt x="3220" y="1455"/>
                    </a:lnTo>
                    <a:lnTo>
                      <a:pt x="3214" y="1455"/>
                    </a:lnTo>
                    <a:lnTo>
                      <a:pt x="3214" y="1449"/>
                    </a:lnTo>
                    <a:lnTo>
                      <a:pt x="3208" y="1449"/>
                    </a:lnTo>
                    <a:lnTo>
                      <a:pt x="3208" y="1437"/>
                    </a:lnTo>
                    <a:lnTo>
                      <a:pt x="3201" y="1437"/>
                    </a:lnTo>
                    <a:lnTo>
                      <a:pt x="3201" y="1425"/>
                    </a:lnTo>
                    <a:lnTo>
                      <a:pt x="3189" y="1425"/>
                    </a:lnTo>
                    <a:lnTo>
                      <a:pt x="3189" y="1419"/>
                    </a:lnTo>
                    <a:lnTo>
                      <a:pt x="3182" y="1419"/>
                    </a:lnTo>
                    <a:lnTo>
                      <a:pt x="3182" y="1407"/>
                    </a:lnTo>
                    <a:lnTo>
                      <a:pt x="3175" y="1407"/>
                    </a:lnTo>
                    <a:lnTo>
                      <a:pt x="3175" y="1401"/>
                    </a:lnTo>
                    <a:lnTo>
                      <a:pt x="3169" y="1401"/>
                    </a:lnTo>
                    <a:lnTo>
                      <a:pt x="3169" y="1395"/>
                    </a:lnTo>
                    <a:lnTo>
                      <a:pt x="3163" y="1395"/>
                    </a:lnTo>
                    <a:lnTo>
                      <a:pt x="3163" y="1389"/>
                    </a:lnTo>
                    <a:lnTo>
                      <a:pt x="3157" y="1389"/>
                    </a:lnTo>
                    <a:lnTo>
                      <a:pt x="3157" y="1377"/>
                    </a:lnTo>
                    <a:lnTo>
                      <a:pt x="3150" y="1377"/>
                    </a:lnTo>
                    <a:lnTo>
                      <a:pt x="3150" y="1364"/>
                    </a:lnTo>
                    <a:lnTo>
                      <a:pt x="3144" y="1364"/>
                    </a:lnTo>
                    <a:lnTo>
                      <a:pt x="3144" y="1358"/>
                    </a:lnTo>
                    <a:lnTo>
                      <a:pt x="3137" y="1358"/>
                    </a:lnTo>
                    <a:lnTo>
                      <a:pt x="3137" y="1352"/>
                    </a:lnTo>
                    <a:lnTo>
                      <a:pt x="3118" y="1352"/>
                    </a:lnTo>
                    <a:lnTo>
                      <a:pt x="3118" y="1333"/>
                    </a:lnTo>
                    <a:lnTo>
                      <a:pt x="3093" y="1333"/>
                    </a:lnTo>
                    <a:lnTo>
                      <a:pt x="3093" y="1321"/>
                    </a:lnTo>
                    <a:lnTo>
                      <a:pt x="3086" y="1321"/>
                    </a:lnTo>
                    <a:lnTo>
                      <a:pt x="3086" y="1315"/>
                    </a:lnTo>
                    <a:lnTo>
                      <a:pt x="3073" y="1315"/>
                    </a:lnTo>
                    <a:lnTo>
                      <a:pt x="3073" y="1309"/>
                    </a:lnTo>
                    <a:lnTo>
                      <a:pt x="3067" y="1309"/>
                    </a:lnTo>
                    <a:lnTo>
                      <a:pt x="3067" y="1303"/>
                    </a:lnTo>
                    <a:lnTo>
                      <a:pt x="3061" y="1303"/>
                    </a:lnTo>
                    <a:lnTo>
                      <a:pt x="3061" y="1291"/>
                    </a:lnTo>
                    <a:lnTo>
                      <a:pt x="3055" y="1291"/>
                    </a:lnTo>
                    <a:lnTo>
                      <a:pt x="3055" y="1285"/>
                    </a:lnTo>
                    <a:lnTo>
                      <a:pt x="3048" y="1285"/>
                    </a:lnTo>
                    <a:lnTo>
                      <a:pt x="3048" y="1273"/>
                    </a:lnTo>
                    <a:lnTo>
                      <a:pt x="3041" y="1273"/>
                    </a:lnTo>
                    <a:lnTo>
                      <a:pt x="3041" y="1261"/>
                    </a:lnTo>
                    <a:lnTo>
                      <a:pt x="3035" y="1261"/>
                    </a:lnTo>
                    <a:lnTo>
                      <a:pt x="3035" y="1255"/>
                    </a:lnTo>
                    <a:lnTo>
                      <a:pt x="3016" y="1255"/>
                    </a:lnTo>
                    <a:lnTo>
                      <a:pt x="3016" y="1243"/>
                    </a:lnTo>
                    <a:lnTo>
                      <a:pt x="3010" y="1243"/>
                    </a:lnTo>
                    <a:lnTo>
                      <a:pt x="3010" y="1237"/>
                    </a:lnTo>
                    <a:lnTo>
                      <a:pt x="3004" y="1237"/>
                    </a:lnTo>
                    <a:lnTo>
                      <a:pt x="3004" y="1231"/>
                    </a:lnTo>
                    <a:lnTo>
                      <a:pt x="2996" y="1231"/>
                    </a:lnTo>
                    <a:lnTo>
                      <a:pt x="2996" y="1219"/>
                    </a:lnTo>
                    <a:lnTo>
                      <a:pt x="2990" y="1219"/>
                    </a:lnTo>
                    <a:lnTo>
                      <a:pt x="2990" y="1213"/>
                    </a:lnTo>
                    <a:lnTo>
                      <a:pt x="2984" y="1213"/>
                    </a:lnTo>
                    <a:lnTo>
                      <a:pt x="2984" y="1207"/>
                    </a:lnTo>
                    <a:lnTo>
                      <a:pt x="2978" y="1207"/>
                    </a:lnTo>
                    <a:lnTo>
                      <a:pt x="2978" y="1201"/>
                    </a:lnTo>
                    <a:lnTo>
                      <a:pt x="2971" y="1201"/>
                    </a:lnTo>
                    <a:lnTo>
                      <a:pt x="2971" y="1195"/>
                    </a:lnTo>
                    <a:lnTo>
                      <a:pt x="2965" y="1195"/>
                    </a:lnTo>
                    <a:lnTo>
                      <a:pt x="2965" y="1183"/>
                    </a:lnTo>
                    <a:lnTo>
                      <a:pt x="2959" y="1183"/>
                    </a:lnTo>
                    <a:lnTo>
                      <a:pt x="2959" y="1176"/>
                    </a:lnTo>
                    <a:lnTo>
                      <a:pt x="2952" y="1176"/>
                    </a:lnTo>
                    <a:lnTo>
                      <a:pt x="2952" y="1170"/>
                    </a:lnTo>
                    <a:lnTo>
                      <a:pt x="2945" y="1170"/>
                    </a:lnTo>
                    <a:lnTo>
                      <a:pt x="2945" y="1164"/>
                    </a:lnTo>
                    <a:lnTo>
                      <a:pt x="2939" y="1164"/>
                    </a:lnTo>
                    <a:lnTo>
                      <a:pt x="2939" y="1151"/>
                    </a:lnTo>
                    <a:lnTo>
                      <a:pt x="2933" y="1151"/>
                    </a:lnTo>
                    <a:lnTo>
                      <a:pt x="2933" y="1145"/>
                    </a:lnTo>
                    <a:lnTo>
                      <a:pt x="2927" y="1145"/>
                    </a:lnTo>
                    <a:lnTo>
                      <a:pt x="2927" y="1127"/>
                    </a:lnTo>
                    <a:lnTo>
                      <a:pt x="2914" y="1127"/>
                    </a:lnTo>
                    <a:lnTo>
                      <a:pt x="2914" y="1109"/>
                    </a:lnTo>
                    <a:lnTo>
                      <a:pt x="2901" y="1109"/>
                    </a:lnTo>
                    <a:lnTo>
                      <a:pt x="2901" y="1103"/>
                    </a:lnTo>
                    <a:lnTo>
                      <a:pt x="2894" y="1103"/>
                    </a:lnTo>
                    <a:lnTo>
                      <a:pt x="2894" y="1091"/>
                    </a:lnTo>
                    <a:lnTo>
                      <a:pt x="2882" y="1091"/>
                    </a:lnTo>
                    <a:lnTo>
                      <a:pt x="2882" y="1079"/>
                    </a:lnTo>
                    <a:lnTo>
                      <a:pt x="2876" y="1079"/>
                    </a:lnTo>
                    <a:lnTo>
                      <a:pt x="2876" y="1073"/>
                    </a:lnTo>
                    <a:lnTo>
                      <a:pt x="2869" y="1073"/>
                    </a:lnTo>
                    <a:lnTo>
                      <a:pt x="2869" y="1067"/>
                    </a:lnTo>
                    <a:lnTo>
                      <a:pt x="2862" y="1067"/>
                    </a:lnTo>
                    <a:lnTo>
                      <a:pt x="2862" y="1061"/>
                    </a:lnTo>
                    <a:lnTo>
                      <a:pt x="2856" y="1061"/>
                    </a:lnTo>
                    <a:lnTo>
                      <a:pt x="2856" y="1031"/>
                    </a:lnTo>
                    <a:lnTo>
                      <a:pt x="2850" y="1031"/>
                    </a:lnTo>
                    <a:lnTo>
                      <a:pt x="2850" y="1019"/>
                    </a:lnTo>
                    <a:lnTo>
                      <a:pt x="2843" y="1019"/>
                    </a:lnTo>
                    <a:lnTo>
                      <a:pt x="2843" y="1000"/>
                    </a:lnTo>
                    <a:lnTo>
                      <a:pt x="2837" y="1000"/>
                    </a:lnTo>
                    <a:lnTo>
                      <a:pt x="2837" y="988"/>
                    </a:lnTo>
                    <a:lnTo>
                      <a:pt x="2831" y="988"/>
                    </a:lnTo>
                    <a:lnTo>
                      <a:pt x="2831" y="976"/>
                    </a:lnTo>
                    <a:lnTo>
                      <a:pt x="2825" y="976"/>
                    </a:lnTo>
                    <a:lnTo>
                      <a:pt x="2825" y="970"/>
                    </a:lnTo>
                    <a:lnTo>
                      <a:pt x="2811" y="970"/>
                    </a:lnTo>
                    <a:lnTo>
                      <a:pt x="2811" y="958"/>
                    </a:lnTo>
                    <a:lnTo>
                      <a:pt x="2805" y="958"/>
                    </a:lnTo>
                    <a:lnTo>
                      <a:pt x="2805" y="933"/>
                    </a:lnTo>
                    <a:lnTo>
                      <a:pt x="2792" y="933"/>
                    </a:lnTo>
                    <a:lnTo>
                      <a:pt x="2792" y="879"/>
                    </a:lnTo>
                    <a:lnTo>
                      <a:pt x="2786" y="879"/>
                    </a:lnTo>
                    <a:lnTo>
                      <a:pt x="2786" y="867"/>
                    </a:lnTo>
                    <a:lnTo>
                      <a:pt x="2780" y="867"/>
                    </a:lnTo>
                    <a:lnTo>
                      <a:pt x="2780" y="855"/>
                    </a:lnTo>
                    <a:lnTo>
                      <a:pt x="2766" y="855"/>
                    </a:lnTo>
                    <a:lnTo>
                      <a:pt x="2766" y="849"/>
                    </a:lnTo>
                    <a:lnTo>
                      <a:pt x="2760" y="849"/>
                    </a:lnTo>
                    <a:lnTo>
                      <a:pt x="2760" y="836"/>
                    </a:lnTo>
                    <a:lnTo>
                      <a:pt x="2748" y="836"/>
                    </a:lnTo>
                    <a:lnTo>
                      <a:pt x="2748" y="830"/>
                    </a:lnTo>
                    <a:lnTo>
                      <a:pt x="2741" y="830"/>
                    </a:lnTo>
                    <a:lnTo>
                      <a:pt x="2741" y="818"/>
                    </a:lnTo>
                    <a:lnTo>
                      <a:pt x="2729" y="818"/>
                    </a:lnTo>
                    <a:lnTo>
                      <a:pt x="2729" y="788"/>
                    </a:lnTo>
                    <a:lnTo>
                      <a:pt x="2722" y="788"/>
                    </a:lnTo>
                    <a:lnTo>
                      <a:pt x="2722" y="782"/>
                    </a:lnTo>
                    <a:lnTo>
                      <a:pt x="2677" y="782"/>
                    </a:lnTo>
                    <a:lnTo>
                      <a:pt x="2677" y="788"/>
                    </a:lnTo>
                    <a:lnTo>
                      <a:pt x="2620" y="788"/>
                    </a:lnTo>
                    <a:lnTo>
                      <a:pt x="2620" y="794"/>
                    </a:lnTo>
                    <a:lnTo>
                      <a:pt x="2556" y="794"/>
                    </a:lnTo>
                    <a:lnTo>
                      <a:pt x="2556" y="788"/>
                    </a:lnTo>
                    <a:lnTo>
                      <a:pt x="2530" y="788"/>
                    </a:lnTo>
                    <a:lnTo>
                      <a:pt x="2530" y="782"/>
                    </a:lnTo>
                    <a:lnTo>
                      <a:pt x="2524" y="782"/>
                    </a:lnTo>
                    <a:lnTo>
                      <a:pt x="2524" y="776"/>
                    </a:lnTo>
                    <a:lnTo>
                      <a:pt x="2518" y="776"/>
                    </a:lnTo>
                    <a:lnTo>
                      <a:pt x="2518" y="770"/>
                    </a:lnTo>
                    <a:lnTo>
                      <a:pt x="2505" y="770"/>
                    </a:lnTo>
                    <a:lnTo>
                      <a:pt x="2505" y="764"/>
                    </a:lnTo>
                    <a:lnTo>
                      <a:pt x="2499" y="764"/>
                    </a:lnTo>
                    <a:lnTo>
                      <a:pt x="2499" y="752"/>
                    </a:lnTo>
                    <a:lnTo>
                      <a:pt x="2492" y="752"/>
                    </a:lnTo>
                    <a:lnTo>
                      <a:pt x="2492" y="746"/>
                    </a:lnTo>
                    <a:lnTo>
                      <a:pt x="2485" y="746"/>
                    </a:lnTo>
                    <a:lnTo>
                      <a:pt x="2485" y="740"/>
                    </a:lnTo>
                    <a:lnTo>
                      <a:pt x="2441" y="740"/>
                    </a:lnTo>
                    <a:lnTo>
                      <a:pt x="2441" y="746"/>
                    </a:lnTo>
                    <a:lnTo>
                      <a:pt x="2422" y="746"/>
                    </a:lnTo>
                    <a:lnTo>
                      <a:pt x="2422" y="758"/>
                    </a:lnTo>
                    <a:lnTo>
                      <a:pt x="2416" y="758"/>
                    </a:lnTo>
                    <a:lnTo>
                      <a:pt x="2416" y="782"/>
                    </a:lnTo>
                    <a:lnTo>
                      <a:pt x="2422" y="782"/>
                    </a:lnTo>
                    <a:lnTo>
                      <a:pt x="2422" y="812"/>
                    </a:lnTo>
                    <a:lnTo>
                      <a:pt x="2428" y="812"/>
                    </a:lnTo>
                    <a:lnTo>
                      <a:pt x="2428" y="861"/>
                    </a:lnTo>
                    <a:lnTo>
                      <a:pt x="2434" y="861"/>
                    </a:lnTo>
                    <a:lnTo>
                      <a:pt x="2434" y="939"/>
                    </a:lnTo>
                    <a:lnTo>
                      <a:pt x="2416" y="939"/>
                    </a:lnTo>
                    <a:lnTo>
                      <a:pt x="2416" y="933"/>
                    </a:lnTo>
                    <a:lnTo>
                      <a:pt x="2409" y="933"/>
                    </a:lnTo>
                    <a:lnTo>
                      <a:pt x="2409" y="921"/>
                    </a:lnTo>
                    <a:lnTo>
                      <a:pt x="2396" y="921"/>
                    </a:lnTo>
                    <a:lnTo>
                      <a:pt x="2396" y="915"/>
                    </a:lnTo>
                    <a:lnTo>
                      <a:pt x="2390" y="915"/>
                    </a:lnTo>
                    <a:lnTo>
                      <a:pt x="2390" y="909"/>
                    </a:lnTo>
                    <a:lnTo>
                      <a:pt x="2371" y="909"/>
                    </a:lnTo>
                    <a:lnTo>
                      <a:pt x="2371" y="891"/>
                    </a:lnTo>
                    <a:lnTo>
                      <a:pt x="2339" y="891"/>
                    </a:lnTo>
                    <a:lnTo>
                      <a:pt x="2339" y="879"/>
                    </a:lnTo>
                    <a:lnTo>
                      <a:pt x="2255" y="879"/>
                    </a:lnTo>
                    <a:lnTo>
                      <a:pt x="2255" y="885"/>
                    </a:lnTo>
                    <a:lnTo>
                      <a:pt x="2249" y="885"/>
                    </a:lnTo>
                    <a:lnTo>
                      <a:pt x="2249" y="891"/>
                    </a:lnTo>
                    <a:lnTo>
                      <a:pt x="2237" y="891"/>
                    </a:lnTo>
                    <a:lnTo>
                      <a:pt x="2237" y="897"/>
                    </a:lnTo>
                    <a:lnTo>
                      <a:pt x="2224" y="897"/>
                    </a:lnTo>
                    <a:lnTo>
                      <a:pt x="2224" y="903"/>
                    </a:lnTo>
                    <a:lnTo>
                      <a:pt x="2217" y="903"/>
                    </a:lnTo>
                    <a:lnTo>
                      <a:pt x="2217" y="909"/>
                    </a:lnTo>
                    <a:lnTo>
                      <a:pt x="2192" y="909"/>
                    </a:lnTo>
                    <a:lnTo>
                      <a:pt x="2192" y="897"/>
                    </a:lnTo>
                    <a:lnTo>
                      <a:pt x="2186" y="897"/>
                    </a:lnTo>
                    <a:lnTo>
                      <a:pt x="2186" y="891"/>
                    </a:lnTo>
                    <a:lnTo>
                      <a:pt x="2179" y="891"/>
                    </a:lnTo>
                    <a:lnTo>
                      <a:pt x="2179" y="885"/>
                    </a:lnTo>
                    <a:lnTo>
                      <a:pt x="2172" y="885"/>
                    </a:lnTo>
                    <a:lnTo>
                      <a:pt x="2172" y="879"/>
                    </a:lnTo>
                    <a:lnTo>
                      <a:pt x="2166" y="879"/>
                    </a:lnTo>
                    <a:lnTo>
                      <a:pt x="2166" y="873"/>
                    </a:lnTo>
                    <a:lnTo>
                      <a:pt x="2160" y="873"/>
                    </a:lnTo>
                    <a:lnTo>
                      <a:pt x="2160" y="861"/>
                    </a:lnTo>
                    <a:lnTo>
                      <a:pt x="2153" y="861"/>
                    </a:lnTo>
                    <a:lnTo>
                      <a:pt x="2153" y="849"/>
                    </a:lnTo>
                    <a:lnTo>
                      <a:pt x="2141" y="849"/>
                    </a:lnTo>
                    <a:lnTo>
                      <a:pt x="2141" y="836"/>
                    </a:lnTo>
                    <a:lnTo>
                      <a:pt x="2135" y="836"/>
                    </a:lnTo>
                    <a:lnTo>
                      <a:pt x="2135" y="824"/>
                    </a:lnTo>
                    <a:lnTo>
                      <a:pt x="2127" y="824"/>
                    </a:lnTo>
                    <a:lnTo>
                      <a:pt x="2127" y="806"/>
                    </a:lnTo>
                    <a:lnTo>
                      <a:pt x="2115" y="806"/>
                    </a:lnTo>
                    <a:lnTo>
                      <a:pt x="2115" y="788"/>
                    </a:lnTo>
                    <a:lnTo>
                      <a:pt x="2109" y="788"/>
                    </a:lnTo>
                    <a:lnTo>
                      <a:pt x="2109" y="782"/>
                    </a:lnTo>
                    <a:lnTo>
                      <a:pt x="2102" y="782"/>
                    </a:lnTo>
                    <a:lnTo>
                      <a:pt x="2102" y="764"/>
                    </a:lnTo>
                    <a:lnTo>
                      <a:pt x="2096" y="764"/>
                    </a:lnTo>
                    <a:lnTo>
                      <a:pt x="2096" y="752"/>
                    </a:lnTo>
                    <a:lnTo>
                      <a:pt x="2090" y="752"/>
                    </a:lnTo>
                    <a:lnTo>
                      <a:pt x="2090" y="709"/>
                    </a:lnTo>
                    <a:lnTo>
                      <a:pt x="2083" y="709"/>
                    </a:lnTo>
                    <a:lnTo>
                      <a:pt x="2083" y="691"/>
                    </a:lnTo>
                    <a:lnTo>
                      <a:pt x="2076" y="691"/>
                    </a:lnTo>
                    <a:lnTo>
                      <a:pt x="2076" y="666"/>
                    </a:lnTo>
                    <a:lnTo>
                      <a:pt x="2070" y="666"/>
                    </a:lnTo>
                    <a:lnTo>
                      <a:pt x="2070" y="660"/>
                    </a:lnTo>
                    <a:lnTo>
                      <a:pt x="2064" y="660"/>
                    </a:lnTo>
                    <a:lnTo>
                      <a:pt x="2064" y="636"/>
                    </a:lnTo>
                    <a:lnTo>
                      <a:pt x="2070" y="636"/>
                    </a:lnTo>
                    <a:lnTo>
                      <a:pt x="2070" y="588"/>
                    </a:lnTo>
                    <a:lnTo>
                      <a:pt x="2064" y="588"/>
                    </a:lnTo>
                    <a:lnTo>
                      <a:pt x="2064" y="576"/>
                    </a:lnTo>
                    <a:lnTo>
                      <a:pt x="2058" y="576"/>
                    </a:lnTo>
                    <a:lnTo>
                      <a:pt x="2058" y="570"/>
                    </a:lnTo>
                    <a:lnTo>
                      <a:pt x="2051" y="570"/>
                    </a:lnTo>
                    <a:lnTo>
                      <a:pt x="2051" y="472"/>
                    </a:lnTo>
                    <a:lnTo>
                      <a:pt x="2045" y="472"/>
                    </a:lnTo>
                    <a:lnTo>
                      <a:pt x="2045" y="466"/>
                    </a:lnTo>
                    <a:lnTo>
                      <a:pt x="2038" y="466"/>
                    </a:lnTo>
                    <a:lnTo>
                      <a:pt x="2038" y="454"/>
                    </a:lnTo>
                    <a:lnTo>
                      <a:pt x="2032" y="454"/>
                    </a:lnTo>
                    <a:lnTo>
                      <a:pt x="2032" y="448"/>
                    </a:lnTo>
                    <a:lnTo>
                      <a:pt x="2019" y="448"/>
                    </a:lnTo>
                    <a:lnTo>
                      <a:pt x="2019" y="442"/>
                    </a:lnTo>
                    <a:lnTo>
                      <a:pt x="2013" y="442"/>
                    </a:lnTo>
                    <a:lnTo>
                      <a:pt x="2013" y="382"/>
                    </a:lnTo>
                    <a:lnTo>
                      <a:pt x="2007" y="382"/>
                    </a:lnTo>
                    <a:lnTo>
                      <a:pt x="2007" y="376"/>
                    </a:lnTo>
                    <a:lnTo>
                      <a:pt x="2000" y="376"/>
                    </a:lnTo>
                    <a:lnTo>
                      <a:pt x="2000" y="364"/>
                    </a:lnTo>
                    <a:lnTo>
                      <a:pt x="1987" y="364"/>
                    </a:lnTo>
                    <a:lnTo>
                      <a:pt x="1987" y="358"/>
                    </a:lnTo>
                    <a:lnTo>
                      <a:pt x="1974" y="358"/>
                    </a:lnTo>
                    <a:lnTo>
                      <a:pt x="1974" y="346"/>
                    </a:lnTo>
                    <a:lnTo>
                      <a:pt x="1968" y="346"/>
                    </a:lnTo>
                    <a:lnTo>
                      <a:pt x="1968" y="334"/>
                    </a:lnTo>
                    <a:lnTo>
                      <a:pt x="1962" y="334"/>
                    </a:lnTo>
                    <a:lnTo>
                      <a:pt x="1962" y="327"/>
                    </a:lnTo>
                    <a:lnTo>
                      <a:pt x="1949" y="327"/>
                    </a:lnTo>
                    <a:lnTo>
                      <a:pt x="1949" y="302"/>
                    </a:lnTo>
                    <a:lnTo>
                      <a:pt x="1942" y="302"/>
                    </a:lnTo>
                    <a:lnTo>
                      <a:pt x="1942" y="296"/>
                    </a:lnTo>
                    <a:lnTo>
                      <a:pt x="1936" y="296"/>
                    </a:lnTo>
                    <a:lnTo>
                      <a:pt x="1936" y="284"/>
                    </a:lnTo>
                    <a:lnTo>
                      <a:pt x="1923" y="284"/>
                    </a:lnTo>
                    <a:lnTo>
                      <a:pt x="1923" y="272"/>
                    </a:lnTo>
                    <a:lnTo>
                      <a:pt x="1905" y="272"/>
                    </a:lnTo>
                    <a:lnTo>
                      <a:pt x="1905" y="266"/>
                    </a:lnTo>
                    <a:lnTo>
                      <a:pt x="1897" y="266"/>
                    </a:lnTo>
                    <a:lnTo>
                      <a:pt x="1897" y="260"/>
                    </a:lnTo>
                    <a:lnTo>
                      <a:pt x="1891" y="260"/>
                    </a:lnTo>
                    <a:lnTo>
                      <a:pt x="1891" y="254"/>
                    </a:lnTo>
                    <a:lnTo>
                      <a:pt x="1879" y="254"/>
                    </a:lnTo>
                    <a:lnTo>
                      <a:pt x="1879" y="248"/>
                    </a:lnTo>
                    <a:lnTo>
                      <a:pt x="1872" y="248"/>
                    </a:lnTo>
                    <a:lnTo>
                      <a:pt x="1872" y="242"/>
                    </a:lnTo>
                    <a:lnTo>
                      <a:pt x="1770" y="242"/>
                    </a:lnTo>
                    <a:lnTo>
                      <a:pt x="1770" y="230"/>
                    </a:lnTo>
                    <a:lnTo>
                      <a:pt x="1763" y="230"/>
                    </a:lnTo>
                    <a:lnTo>
                      <a:pt x="1763" y="224"/>
                    </a:lnTo>
                    <a:lnTo>
                      <a:pt x="1757" y="224"/>
                    </a:lnTo>
                    <a:lnTo>
                      <a:pt x="1757" y="212"/>
                    </a:lnTo>
                    <a:lnTo>
                      <a:pt x="1751" y="212"/>
                    </a:lnTo>
                    <a:lnTo>
                      <a:pt x="1751" y="206"/>
                    </a:lnTo>
                    <a:lnTo>
                      <a:pt x="1744" y="206"/>
                    </a:lnTo>
                    <a:lnTo>
                      <a:pt x="1744" y="200"/>
                    </a:lnTo>
                    <a:lnTo>
                      <a:pt x="1738" y="200"/>
                    </a:lnTo>
                    <a:lnTo>
                      <a:pt x="1738" y="194"/>
                    </a:lnTo>
                    <a:lnTo>
                      <a:pt x="1732" y="194"/>
                    </a:lnTo>
                    <a:lnTo>
                      <a:pt x="1732" y="182"/>
                    </a:lnTo>
                    <a:lnTo>
                      <a:pt x="1712" y="182"/>
                    </a:lnTo>
                    <a:lnTo>
                      <a:pt x="1712" y="176"/>
                    </a:lnTo>
                    <a:lnTo>
                      <a:pt x="1706" y="176"/>
                    </a:lnTo>
                    <a:lnTo>
                      <a:pt x="1706" y="170"/>
                    </a:lnTo>
                    <a:lnTo>
                      <a:pt x="1700" y="170"/>
                    </a:lnTo>
                    <a:lnTo>
                      <a:pt x="1700" y="164"/>
                    </a:lnTo>
                    <a:lnTo>
                      <a:pt x="1675" y="164"/>
                    </a:lnTo>
                    <a:lnTo>
                      <a:pt x="1675" y="157"/>
                    </a:lnTo>
                    <a:lnTo>
                      <a:pt x="1667" y="157"/>
                    </a:lnTo>
                    <a:lnTo>
                      <a:pt x="1667" y="151"/>
                    </a:lnTo>
                    <a:lnTo>
                      <a:pt x="1649" y="151"/>
                    </a:lnTo>
                    <a:lnTo>
                      <a:pt x="1649" y="145"/>
                    </a:lnTo>
                    <a:lnTo>
                      <a:pt x="1642" y="145"/>
                    </a:lnTo>
                    <a:lnTo>
                      <a:pt x="1642" y="139"/>
                    </a:lnTo>
                    <a:lnTo>
                      <a:pt x="1598" y="139"/>
                    </a:lnTo>
                    <a:lnTo>
                      <a:pt x="1598" y="145"/>
                    </a:lnTo>
                    <a:lnTo>
                      <a:pt x="1533" y="145"/>
                    </a:lnTo>
                    <a:lnTo>
                      <a:pt x="1533" y="139"/>
                    </a:lnTo>
                    <a:lnTo>
                      <a:pt x="1527" y="139"/>
                    </a:lnTo>
                    <a:lnTo>
                      <a:pt x="1527" y="133"/>
                    </a:lnTo>
                    <a:lnTo>
                      <a:pt x="1514" y="133"/>
                    </a:lnTo>
                    <a:lnTo>
                      <a:pt x="1514" y="127"/>
                    </a:lnTo>
                    <a:lnTo>
                      <a:pt x="1508" y="127"/>
                    </a:lnTo>
                    <a:lnTo>
                      <a:pt x="1508" y="109"/>
                    </a:lnTo>
                    <a:lnTo>
                      <a:pt x="1502" y="109"/>
                    </a:lnTo>
                    <a:lnTo>
                      <a:pt x="1502" y="103"/>
                    </a:lnTo>
                    <a:lnTo>
                      <a:pt x="1488" y="103"/>
                    </a:lnTo>
                    <a:lnTo>
                      <a:pt x="1488" y="96"/>
                    </a:lnTo>
                    <a:lnTo>
                      <a:pt x="1482" y="96"/>
                    </a:lnTo>
                    <a:lnTo>
                      <a:pt x="1482" y="90"/>
                    </a:lnTo>
                    <a:lnTo>
                      <a:pt x="1476" y="90"/>
                    </a:lnTo>
                    <a:lnTo>
                      <a:pt x="1476" y="84"/>
                    </a:lnTo>
                    <a:lnTo>
                      <a:pt x="1470" y="84"/>
                    </a:lnTo>
                    <a:lnTo>
                      <a:pt x="1470" y="72"/>
                    </a:lnTo>
                    <a:lnTo>
                      <a:pt x="1457" y="72"/>
                    </a:lnTo>
                    <a:lnTo>
                      <a:pt x="1457" y="66"/>
                    </a:lnTo>
                    <a:lnTo>
                      <a:pt x="1451" y="66"/>
                    </a:lnTo>
                    <a:lnTo>
                      <a:pt x="1451" y="60"/>
                    </a:lnTo>
                    <a:lnTo>
                      <a:pt x="1445" y="60"/>
                    </a:lnTo>
                    <a:lnTo>
                      <a:pt x="1445" y="54"/>
                    </a:lnTo>
                    <a:lnTo>
                      <a:pt x="1425" y="54"/>
                    </a:lnTo>
                    <a:lnTo>
                      <a:pt x="1425" y="48"/>
                    </a:lnTo>
                    <a:lnTo>
                      <a:pt x="1419" y="48"/>
                    </a:lnTo>
                    <a:lnTo>
                      <a:pt x="1419" y="42"/>
                    </a:lnTo>
                    <a:lnTo>
                      <a:pt x="1412" y="42"/>
                    </a:lnTo>
                    <a:lnTo>
                      <a:pt x="1412" y="36"/>
                    </a:lnTo>
                    <a:lnTo>
                      <a:pt x="1406" y="36"/>
                    </a:lnTo>
                    <a:lnTo>
                      <a:pt x="1406" y="30"/>
                    </a:lnTo>
                    <a:lnTo>
                      <a:pt x="1386" y="30"/>
                    </a:lnTo>
                    <a:lnTo>
                      <a:pt x="1386" y="24"/>
                    </a:lnTo>
                    <a:lnTo>
                      <a:pt x="1380" y="24"/>
                    </a:lnTo>
                    <a:lnTo>
                      <a:pt x="1380" y="18"/>
                    </a:lnTo>
                    <a:lnTo>
                      <a:pt x="1374" y="18"/>
                    </a:lnTo>
                    <a:lnTo>
                      <a:pt x="1374" y="12"/>
                    </a:lnTo>
                    <a:lnTo>
                      <a:pt x="1355" y="12"/>
                    </a:lnTo>
                    <a:lnTo>
                      <a:pt x="1355" y="6"/>
                    </a:lnTo>
                    <a:lnTo>
                      <a:pt x="1348" y="6"/>
                    </a:lnTo>
                    <a:lnTo>
                      <a:pt x="1348" y="0"/>
                    </a:lnTo>
                    <a:lnTo>
                      <a:pt x="1316" y="0"/>
                    </a:lnTo>
                    <a:lnTo>
                      <a:pt x="1316" y="6"/>
                    </a:lnTo>
                    <a:lnTo>
                      <a:pt x="1310" y="6"/>
                    </a:lnTo>
                    <a:lnTo>
                      <a:pt x="1310" y="12"/>
                    </a:lnTo>
                    <a:lnTo>
                      <a:pt x="1303" y="12"/>
                    </a:lnTo>
                    <a:lnTo>
                      <a:pt x="1303" y="30"/>
                    </a:lnTo>
                    <a:lnTo>
                      <a:pt x="1297" y="30"/>
                    </a:lnTo>
                    <a:lnTo>
                      <a:pt x="1297" y="42"/>
                    </a:lnTo>
                    <a:lnTo>
                      <a:pt x="1290" y="42"/>
                    </a:lnTo>
                    <a:lnTo>
                      <a:pt x="1290" y="66"/>
                    </a:lnTo>
                    <a:lnTo>
                      <a:pt x="1284" y="66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8" name="MO">
                <a:extLst>
                  <a:ext uri="{FF2B5EF4-FFF2-40B4-BE49-F238E27FC236}">
                    <a16:creationId xmlns:a16="http://schemas.microsoft.com/office/drawing/2014/main" xmlns="" id="{AD090388-E3A2-4868-8AE8-B68A146CA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194"/>
                <a:ext cx="182" cy="170"/>
              </a:xfrm>
              <a:custGeom>
                <a:avLst/>
                <a:gdLst>
                  <a:gd name="T0" fmla="*/ 3426 w 5463"/>
                  <a:gd name="T1" fmla="*/ 103 h 6308"/>
                  <a:gd name="T2" fmla="*/ 3349 w 5463"/>
                  <a:gd name="T3" fmla="*/ 437 h 6308"/>
                  <a:gd name="T4" fmla="*/ 3278 w 5463"/>
                  <a:gd name="T5" fmla="*/ 673 h 6308"/>
                  <a:gd name="T6" fmla="*/ 3003 w 5463"/>
                  <a:gd name="T7" fmla="*/ 764 h 6308"/>
                  <a:gd name="T8" fmla="*/ 2831 w 5463"/>
                  <a:gd name="T9" fmla="*/ 898 h 6308"/>
                  <a:gd name="T10" fmla="*/ 2498 w 5463"/>
                  <a:gd name="T11" fmla="*/ 976 h 6308"/>
                  <a:gd name="T12" fmla="*/ 2327 w 5463"/>
                  <a:gd name="T13" fmla="*/ 886 h 6308"/>
                  <a:gd name="T14" fmla="*/ 2199 w 5463"/>
                  <a:gd name="T15" fmla="*/ 764 h 6308"/>
                  <a:gd name="T16" fmla="*/ 1962 w 5463"/>
                  <a:gd name="T17" fmla="*/ 685 h 6308"/>
                  <a:gd name="T18" fmla="*/ 1802 w 5463"/>
                  <a:gd name="T19" fmla="*/ 758 h 6308"/>
                  <a:gd name="T20" fmla="*/ 1636 w 5463"/>
                  <a:gd name="T21" fmla="*/ 819 h 6308"/>
                  <a:gd name="T22" fmla="*/ 1464 w 5463"/>
                  <a:gd name="T23" fmla="*/ 801 h 6308"/>
                  <a:gd name="T24" fmla="*/ 1361 w 5463"/>
                  <a:gd name="T25" fmla="*/ 928 h 6308"/>
                  <a:gd name="T26" fmla="*/ 1157 w 5463"/>
                  <a:gd name="T27" fmla="*/ 1019 h 6308"/>
                  <a:gd name="T28" fmla="*/ 1004 w 5463"/>
                  <a:gd name="T29" fmla="*/ 1244 h 6308"/>
                  <a:gd name="T30" fmla="*/ 850 w 5463"/>
                  <a:gd name="T31" fmla="*/ 1474 h 6308"/>
                  <a:gd name="T32" fmla="*/ 754 w 5463"/>
                  <a:gd name="T33" fmla="*/ 1716 h 6308"/>
                  <a:gd name="T34" fmla="*/ 658 w 5463"/>
                  <a:gd name="T35" fmla="*/ 1825 h 6308"/>
                  <a:gd name="T36" fmla="*/ 581 w 5463"/>
                  <a:gd name="T37" fmla="*/ 2019 h 6308"/>
                  <a:gd name="T38" fmla="*/ 422 w 5463"/>
                  <a:gd name="T39" fmla="*/ 2238 h 6308"/>
                  <a:gd name="T40" fmla="*/ 320 w 5463"/>
                  <a:gd name="T41" fmla="*/ 2438 h 6308"/>
                  <a:gd name="T42" fmla="*/ 231 w 5463"/>
                  <a:gd name="T43" fmla="*/ 2578 h 6308"/>
                  <a:gd name="T44" fmla="*/ 147 w 5463"/>
                  <a:gd name="T45" fmla="*/ 2814 h 6308"/>
                  <a:gd name="T46" fmla="*/ 115 w 5463"/>
                  <a:gd name="T47" fmla="*/ 3106 h 6308"/>
                  <a:gd name="T48" fmla="*/ 13 w 5463"/>
                  <a:gd name="T49" fmla="*/ 3287 h 6308"/>
                  <a:gd name="T50" fmla="*/ 141 w 5463"/>
                  <a:gd name="T51" fmla="*/ 3475 h 6308"/>
                  <a:gd name="T52" fmla="*/ 396 w 5463"/>
                  <a:gd name="T53" fmla="*/ 3566 h 6308"/>
                  <a:gd name="T54" fmla="*/ 601 w 5463"/>
                  <a:gd name="T55" fmla="*/ 3675 h 6308"/>
                  <a:gd name="T56" fmla="*/ 722 w 5463"/>
                  <a:gd name="T57" fmla="*/ 3851 h 6308"/>
                  <a:gd name="T58" fmla="*/ 799 w 5463"/>
                  <a:gd name="T59" fmla="*/ 4191 h 6308"/>
                  <a:gd name="T60" fmla="*/ 1029 w 5463"/>
                  <a:gd name="T61" fmla="*/ 4288 h 6308"/>
                  <a:gd name="T62" fmla="*/ 1125 w 5463"/>
                  <a:gd name="T63" fmla="*/ 4136 h 6308"/>
                  <a:gd name="T64" fmla="*/ 1470 w 5463"/>
                  <a:gd name="T65" fmla="*/ 4263 h 6308"/>
                  <a:gd name="T66" fmla="*/ 1560 w 5463"/>
                  <a:gd name="T67" fmla="*/ 4476 h 6308"/>
                  <a:gd name="T68" fmla="*/ 1668 w 5463"/>
                  <a:gd name="T69" fmla="*/ 4610 h 6308"/>
                  <a:gd name="T70" fmla="*/ 1770 w 5463"/>
                  <a:gd name="T71" fmla="*/ 4724 h 6308"/>
                  <a:gd name="T72" fmla="*/ 1892 w 5463"/>
                  <a:gd name="T73" fmla="*/ 4840 h 6308"/>
                  <a:gd name="T74" fmla="*/ 2122 w 5463"/>
                  <a:gd name="T75" fmla="*/ 4912 h 6308"/>
                  <a:gd name="T76" fmla="*/ 2441 w 5463"/>
                  <a:gd name="T77" fmla="*/ 4912 h 6308"/>
                  <a:gd name="T78" fmla="*/ 2671 w 5463"/>
                  <a:gd name="T79" fmla="*/ 5016 h 6308"/>
                  <a:gd name="T80" fmla="*/ 2779 w 5463"/>
                  <a:gd name="T81" fmla="*/ 5137 h 6308"/>
                  <a:gd name="T82" fmla="*/ 2940 w 5463"/>
                  <a:gd name="T83" fmla="*/ 5289 h 6308"/>
                  <a:gd name="T84" fmla="*/ 3074 w 5463"/>
                  <a:gd name="T85" fmla="*/ 5440 h 6308"/>
                  <a:gd name="T86" fmla="*/ 3202 w 5463"/>
                  <a:gd name="T87" fmla="*/ 5761 h 6308"/>
                  <a:gd name="T88" fmla="*/ 3342 w 5463"/>
                  <a:gd name="T89" fmla="*/ 5925 h 6308"/>
                  <a:gd name="T90" fmla="*/ 3463 w 5463"/>
                  <a:gd name="T91" fmla="*/ 6125 h 6308"/>
                  <a:gd name="T92" fmla="*/ 3579 w 5463"/>
                  <a:gd name="T93" fmla="*/ 6295 h 6308"/>
                  <a:gd name="T94" fmla="*/ 5317 w 5463"/>
                  <a:gd name="T95" fmla="*/ 2541 h 6308"/>
                  <a:gd name="T96" fmla="*/ 5386 w 5463"/>
                  <a:gd name="T97" fmla="*/ 2135 h 6308"/>
                  <a:gd name="T98" fmla="*/ 5445 w 5463"/>
                  <a:gd name="T99" fmla="*/ 1874 h 6308"/>
                  <a:gd name="T100" fmla="*/ 5412 w 5463"/>
                  <a:gd name="T101" fmla="*/ 1407 h 6308"/>
                  <a:gd name="T102" fmla="*/ 5419 w 5463"/>
                  <a:gd name="T103" fmla="*/ 1074 h 6308"/>
                  <a:gd name="T104" fmla="*/ 5431 w 5463"/>
                  <a:gd name="T105" fmla="*/ 697 h 6308"/>
                  <a:gd name="T106" fmla="*/ 5342 w 5463"/>
                  <a:gd name="T107" fmla="*/ 419 h 6308"/>
                  <a:gd name="T108" fmla="*/ 5105 w 5463"/>
                  <a:gd name="T109" fmla="*/ 467 h 6308"/>
                  <a:gd name="T110" fmla="*/ 4875 w 5463"/>
                  <a:gd name="T111" fmla="*/ 443 h 6308"/>
                  <a:gd name="T112" fmla="*/ 4696 w 5463"/>
                  <a:gd name="T113" fmla="*/ 565 h 6308"/>
                  <a:gd name="T114" fmla="*/ 4364 w 5463"/>
                  <a:gd name="T115" fmla="*/ 565 h 6308"/>
                  <a:gd name="T116" fmla="*/ 4083 w 5463"/>
                  <a:gd name="T117" fmla="*/ 515 h 6308"/>
                  <a:gd name="T118" fmla="*/ 3898 w 5463"/>
                  <a:gd name="T119" fmla="*/ 722 h 6308"/>
                  <a:gd name="T120" fmla="*/ 3796 w 5463"/>
                  <a:gd name="T121" fmla="*/ 521 h 6308"/>
                  <a:gd name="T122" fmla="*/ 3886 w 5463"/>
                  <a:gd name="T123" fmla="*/ 176 h 6308"/>
                  <a:gd name="T124" fmla="*/ 3764 w 5463"/>
                  <a:gd name="T125" fmla="*/ 12 h 6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463" h="6308">
                    <a:moveTo>
                      <a:pt x="3681" y="12"/>
                    </a:moveTo>
                    <a:lnTo>
                      <a:pt x="3681" y="18"/>
                    </a:lnTo>
                    <a:lnTo>
                      <a:pt x="3674" y="18"/>
                    </a:lnTo>
                    <a:lnTo>
                      <a:pt x="3674" y="24"/>
                    </a:lnTo>
                    <a:lnTo>
                      <a:pt x="3668" y="24"/>
                    </a:lnTo>
                    <a:lnTo>
                      <a:pt x="3668" y="30"/>
                    </a:lnTo>
                    <a:lnTo>
                      <a:pt x="3636" y="30"/>
                    </a:lnTo>
                    <a:lnTo>
                      <a:pt x="3636" y="37"/>
                    </a:lnTo>
                    <a:lnTo>
                      <a:pt x="3604" y="37"/>
                    </a:lnTo>
                    <a:lnTo>
                      <a:pt x="3604" y="43"/>
                    </a:lnTo>
                    <a:lnTo>
                      <a:pt x="3508" y="43"/>
                    </a:lnTo>
                    <a:lnTo>
                      <a:pt x="3508" y="37"/>
                    </a:lnTo>
                    <a:lnTo>
                      <a:pt x="3483" y="37"/>
                    </a:lnTo>
                    <a:lnTo>
                      <a:pt x="3483" y="43"/>
                    </a:lnTo>
                    <a:lnTo>
                      <a:pt x="3463" y="43"/>
                    </a:lnTo>
                    <a:lnTo>
                      <a:pt x="3463" y="49"/>
                    </a:lnTo>
                    <a:lnTo>
                      <a:pt x="3457" y="49"/>
                    </a:lnTo>
                    <a:lnTo>
                      <a:pt x="3457" y="61"/>
                    </a:lnTo>
                    <a:lnTo>
                      <a:pt x="3451" y="61"/>
                    </a:lnTo>
                    <a:lnTo>
                      <a:pt x="3451" y="67"/>
                    </a:lnTo>
                    <a:lnTo>
                      <a:pt x="3444" y="67"/>
                    </a:lnTo>
                    <a:lnTo>
                      <a:pt x="3444" y="73"/>
                    </a:lnTo>
                    <a:lnTo>
                      <a:pt x="3438" y="73"/>
                    </a:lnTo>
                    <a:lnTo>
                      <a:pt x="3438" y="79"/>
                    </a:lnTo>
                    <a:lnTo>
                      <a:pt x="3432" y="79"/>
                    </a:lnTo>
                    <a:lnTo>
                      <a:pt x="3432" y="103"/>
                    </a:lnTo>
                    <a:lnTo>
                      <a:pt x="3426" y="103"/>
                    </a:lnTo>
                    <a:lnTo>
                      <a:pt x="3426" y="121"/>
                    </a:lnTo>
                    <a:lnTo>
                      <a:pt x="3418" y="121"/>
                    </a:lnTo>
                    <a:lnTo>
                      <a:pt x="3418" y="164"/>
                    </a:lnTo>
                    <a:lnTo>
                      <a:pt x="3412" y="164"/>
                    </a:lnTo>
                    <a:lnTo>
                      <a:pt x="3412" y="219"/>
                    </a:lnTo>
                    <a:lnTo>
                      <a:pt x="3418" y="219"/>
                    </a:lnTo>
                    <a:lnTo>
                      <a:pt x="3418" y="255"/>
                    </a:lnTo>
                    <a:lnTo>
                      <a:pt x="3412" y="255"/>
                    </a:lnTo>
                    <a:lnTo>
                      <a:pt x="3412" y="261"/>
                    </a:lnTo>
                    <a:lnTo>
                      <a:pt x="3406" y="261"/>
                    </a:lnTo>
                    <a:lnTo>
                      <a:pt x="3406" y="273"/>
                    </a:lnTo>
                    <a:lnTo>
                      <a:pt x="3400" y="273"/>
                    </a:lnTo>
                    <a:lnTo>
                      <a:pt x="3400" y="279"/>
                    </a:lnTo>
                    <a:lnTo>
                      <a:pt x="3393" y="279"/>
                    </a:lnTo>
                    <a:lnTo>
                      <a:pt x="3393" y="285"/>
                    </a:lnTo>
                    <a:lnTo>
                      <a:pt x="3387" y="285"/>
                    </a:lnTo>
                    <a:lnTo>
                      <a:pt x="3387" y="291"/>
                    </a:lnTo>
                    <a:lnTo>
                      <a:pt x="3381" y="291"/>
                    </a:lnTo>
                    <a:lnTo>
                      <a:pt x="3381" y="297"/>
                    </a:lnTo>
                    <a:lnTo>
                      <a:pt x="3367" y="297"/>
                    </a:lnTo>
                    <a:lnTo>
                      <a:pt x="3367" y="309"/>
                    </a:lnTo>
                    <a:lnTo>
                      <a:pt x="3361" y="309"/>
                    </a:lnTo>
                    <a:lnTo>
                      <a:pt x="3361" y="333"/>
                    </a:lnTo>
                    <a:lnTo>
                      <a:pt x="3355" y="333"/>
                    </a:lnTo>
                    <a:lnTo>
                      <a:pt x="3355" y="389"/>
                    </a:lnTo>
                    <a:lnTo>
                      <a:pt x="3349" y="389"/>
                    </a:lnTo>
                    <a:lnTo>
                      <a:pt x="3349" y="437"/>
                    </a:lnTo>
                    <a:lnTo>
                      <a:pt x="3342" y="437"/>
                    </a:lnTo>
                    <a:lnTo>
                      <a:pt x="3342" y="449"/>
                    </a:lnTo>
                    <a:lnTo>
                      <a:pt x="3336" y="449"/>
                    </a:lnTo>
                    <a:lnTo>
                      <a:pt x="3336" y="467"/>
                    </a:lnTo>
                    <a:lnTo>
                      <a:pt x="3329" y="467"/>
                    </a:lnTo>
                    <a:lnTo>
                      <a:pt x="3329" y="485"/>
                    </a:lnTo>
                    <a:lnTo>
                      <a:pt x="3323" y="485"/>
                    </a:lnTo>
                    <a:lnTo>
                      <a:pt x="3323" y="503"/>
                    </a:lnTo>
                    <a:lnTo>
                      <a:pt x="3310" y="503"/>
                    </a:lnTo>
                    <a:lnTo>
                      <a:pt x="3310" y="521"/>
                    </a:lnTo>
                    <a:lnTo>
                      <a:pt x="3304" y="521"/>
                    </a:lnTo>
                    <a:lnTo>
                      <a:pt x="3304" y="558"/>
                    </a:lnTo>
                    <a:lnTo>
                      <a:pt x="3310" y="558"/>
                    </a:lnTo>
                    <a:lnTo>
                      <a:pt x="3310" y="589"/>
                    </a:lnTo>
                    <a:lnTo>
                      <a:pt x="3323" y="589"/>
                    </a:lnTo>
                    <a:lnTo>
                      <a:pt x="3323" y="613"/>
                    </a:lnTo>
                    <a:lnTo>
                      <a:pt x="3329" y="613"/>
                    </a:lnTo>
                    <a:lnTo>
                      <a:pt x="3329" y="631"/>
                    </a:lnTo>
                    <a:lnTo>
                      <a:pt x="3323" y="631"/>
                    </a:lnTo>
                    <a:lnTo>
                      <a:pt x="3323" y="643"/>
                    </a:lnTo>
                    <a:lnTo>
                      <a:pt x="3316" y="643"/>
                    </a:lnTo>
                    <a:lnTo>
                      <a:pt x="3316" y="655"/>
                    </a:lnTo>
                    <a:lnTo>
                      <a:pt x="3304" y="655"/>
                    </a:lnTo>
                    <a:lnTo>
                      <a:pt x="3304" y="661"/>
                    </a:lnTo>
                    <a:lnTo>
                      <a:pt x="3298" y="661"/>
                    </a:lnTo>
                    <a:lnTo>
                      <a:pt x="3298" y="673"/>
                    </a:lnTo>
                    <a:lnTo>
                      <a:pt x="3278" y="673"/>
                    </a:lnTo>
                    <a:lnTo>
                      <a:pt x="3278" y="679"/>
                    </a:lnTo>
                    <a:lnTo>
                      <a:pt x="3265" y="679"/>
                    </a:lnTo>
                    <a:lnTo>
                      <a:pt x="3265" y="685"/>
                    </a:lnTo>
                    <a:lnTo>
                      <a:pt x="3214" y="685"/>
                    </a:lnTo>
                    <a:lnTo>
                      <a:pt x="3214" y="691"/>
                    </a:lnTo>
                    <a:lnTo>
                      <a:pt x="3208" y="691"/>
                    </a:lnTo>
                    <a:lnTo>
                      <a:pt x="3208" y="697"/>
                    </a:lnTo>
                    <a:lnTo>
                      <a:pt x="3182" y="697"/>
                    </a:lnTo>
                    <a:lnTo>
                      <a:pt x="3182" y="703"/>
                    </a:lnTo>
                    <a:lnTo>
                      <a:pt x="3131" y="703"/>
                    </a:lnTo>
                    <a:lnTo>
                      <a:pt x="3131" y="709"/>
                    </a:lnTo>
                    <a:lnTo>
                      <a:pt x="3112" y="709"/>
                    </a:lnTo>
                    <a:lnTo>
                      <a:pt x="3112" y="716"/>
                    </a:lnTo>
                    <a:lnTo>
                      <a:pt x="3086" y="716"/>
                    </a:lnTo>
                    <a:lnTo>
                      <a:pt x="3086" y="722"/>
                    </a:lnTo>
                    <a:lnTo>
                      <a:pt x="3080" y="722"/>
                    </a:lnTo>
                    <a:lnTo>
                      <a:pt x="3080" y="728"/>
                    </a:lnTo>
                    <a:lnTo>
                      <a:pt x="3068" y="728"/>
                    </a:lnTo>
                    <a:lnTo>
                      <a:pt x="3068" y="734"/>
                    </a:lnTo>
                    <a:lnTo>
                      <a:pt x="3054" y="734"/>
                    </a:lnTo>
                    <a:lnTo>
                      <a:pt x="3054" y="740"/>
                    </a:lnTo>
                    <a:lnTo>
                      <a:pt x="3048" y="740"/>
                    </a:lnTo>
                    <a:lnTo>
                      <a:pt x="3048" y="746"/>
                    </a:lnTo>
                    <a:lnTo>
                      <a:pt x="3009" y="746"/>
                    </a:lnTo>
                    <a:lnTo>
                      <a:pt x="3009" y="752"/>
                    </a:lnTo>
                    <a:lnTo>
                      <a:pt x="3003" y="752"/>
                    </a:lnTo>
                    <a:lnTo>
                      <a:pt x="3003" y="764"/>
                    </a:lnTo>
                    <a:lnTo>
                      <a:pt x="2978" y="764"/>
                    </a:lnTo>
                    <a:lnTo>
                      <a:pt x="2978" y="777"/>
                    </a:lnTo>
                    <a:lnTo>
                      <a:pt x="2965" y="777"/>
                    </a:lnTo>
                    <a:lnTo>
                      <a:pt x="2965" y="789"/>
                    </a:lnTo>
                    <a:lnTo>
                      <a:pt x="2952" y="789"/>
                    </a:lnTo>
                    <a:lnTo>
                      <a:pt x="2952" y="795"/>
                    </a:lnTo>
                    <a:lnTo>
                      <a:pt x="2920" y="795"/>
                    </a:lnTo>
                    <a:lnTo>
                      <a:pt x="2920" y="807"/>
                    </a:lnTo>
                    <a:lnTo>
                      <a:pt x="2907" y="807"/>
                    </a:lnTo>
                    <a:lnTo>
                      <a:pt x="2907" y="813"/>
                    </a:lnTo>
                    <a:lnTo>
                      <a:pt x="2901" y="813"/>
                    </a:lnTo>
                    <a:lnTo>
                      <a:pt x="2901" y="825"/>
                    </a:lnTo>
                    <a:lnTo>
                      <a:pt x="2895" y="825"/>
                    </a:lnTo>
                    <a:lnTo>
                      <a:pt x="2895" y="831"/>
                    </a:lnTo>
                    <a:lnTo>
                      <a:pt x="2889" y="831"/>
                    </a:lnTo>
                    <a:lnTo>
                      <a:pt x="2889" y="837"/>
                    </a:lnTo>
                    <a:lnTo>
                      <a:pt x="2882" y="837"/>
                    </a:lnTo>
                    <a:lnTo>
                      <a:pt x="2882" y="843"/>
                    </a:lnTo>
                    <a:lnTo>
                      <a:pt x="2869" y="843"/>
                    </a:lnTo>
                    <a:lnTo>
                      <a:pt x="2869" y="849"/>
                    </a:lnTo>
                    <a:lnTo>
                      <a:pt x="2856" y="849"/>
                    </a:lnTo>
                    <a:lnTo>
                      <a:pt x="2856" y="855"/>
                    </a:lnTo>
                    <a:lnTo>
                      <a:pt x="2850" y="855"/>
                    </a:lnTo>
                    <a:lnTo>
                      <a:pt x="2850" y="886"/>
                    </a:lnTo>
                    <a:lnTo>
                      <a:pt x="2838" y="886"/>
                    </a:lnTo>
                    <a:lnTo>
                      <a:pt x="2838" y="898"/>
                    </a:lnTo>
                    <a:lnTo>
                      <a:pt x="2831" y="898"/>
                    </a:lnTo>
                    <a:lnTo>
                      <a:pt x="2831" y="904"/>
                    </a:lnTo>
                    <a:lnTo>
                      <a:pt x="2824" y="904"/>
                    </a:lnTo>
                    <a:lnTo>
                      <a:pt x="2824" y="916"/>
                    </a:lnTo>
                    <a:lnTo>
                      <a:pt x="2799" y="916"/>
                    </a:lnTo>
                    <a:lnTo>
                      <a:pt x="2799" y="922"/>
                    </a:lnTo>
                    <a:lnTo>
                      <a:pt x="2773" y="922"/>
                    </a:lnTo>
                    <a:lnTo>
                      <a:pt x="2773" y="928"/>
                    </a:lnTo>
                    <a:lnTo>
                      <a:pt x="2754" y="928"/>
                    </a:lnTo>
                    <a:lnTo>
                      <a:pt x="2754" y="940"/>
                    </a:lnTo>
                    <a:lnTo>
                      <a:pt x="2742" y="940"/>
                    </a:lnTo>
                    <a:lnTo>
                      <a:pt x="2742" y="1007"/>
                    </a:lnTo>
                    <a:lnTo>
                      <a:pt x="2728" y="1007"/>
                    </a:lnTo>
                    <a:lnTo>
                      <a:pt x="2728" y="1013"/>
                    </a:lnTo>
                    <a:lnTo>
                      <a:pt x="2716" y="1013"/>
                    </a:lnTo>
                    <a:lnTo>
                      <a:pt x="2716" y="1019"/>
                    </a:lnTo>
                    <a:lnTo>
                      <a:pt x="2575" y="1019"/>
                    </a:lnTo>
                    <a:lnTo>
                      <a:pt x="2575" y="1013"/>
                    </a:lnTo>
                    <a:lnTo>
                      <a:pt x="2557" y="1013"/>
                    </a:lnTo>
                    <a:lnTo>
                      <a:pt x="2557" y="1007"/>
                    </a:lnTo>
                    <a:lnTo>
                      <a:pt x="2524" y="1007"/>
                    </a:lnTo>
                    <a:lnTo>
                      <a:pt x="2524" y="1001"/>
                    </a:lnTo>
                    <a:lnTo>
                      <a:pt x="2518" y="1001"/>
                    </a:lnTo>
                    <a:lnTo>
                      <a:pt x="2518" y="989"/>
                    </a:lnTo>
                    <a:lnTo>
                      <a:pt x="2505" y="989"/>
                    </a:lnTo>
                    <a:lnTo>
                      <a:pt x="2505" y="982"/>
                    </a:lnTo>
                    <a:lnTo>
                      <a:pt x="2498" y="982"/>
                    </a:lnTo>
                    <a:lnTo>
                      <a:pt x="2498" y="976"/>
                    </a:lnTo>
                    <a:lnTo>
                      <a:pt x="2486" y="976"/>
                    </a:lnTo>
                    <a:lnTo>
                      <a:pt x="2486" y="964"/>
                    </a:lnTo>
                    <a:lnTo>
                      <a:pt x="2480" y="964"/>
                    </a:lnTo>
                    <a:lnTo>
                      <a:pt x="2480" y="958"/>
                    </a:lnTo>
                    <a:lnTo>
                      <a:pt x="2454" y="958"/>
                    </a:lnTo>
                    <a:lnTo>
                      <a:pt x="2454" y="952"/>
                    </a:lnTo>
                    <a:lnTo>
                      <a:pt x="2447" y="952"/>
                    </a:lnTo>
                    <a:lnTo>
                      <a:pt x="2447" y="946"/>
                    </a:lnTo>
                    <a:lnTo>
                      <a:pt x="2441" y="946"/>
                    </a:lnTo>
                    <a:lnTo>
                      <a:pt x="2441" y="940"/>
                    </a:lnTo>
                    <a:lnTo>
                      <a:pt x="2429" y="940"/>
                    </a:lnTo>
                    <a:lnTo>
                      <a:pt x="2429" y="934"/>
                    </a:lnTo>
                    <a:lnTo>
                      <a:pt x="2422" y="934"/>
                    </a:lnTo>
                    <a:lnTo>
                      <a:pt x="2422" y="928"/>
                    </a:lnTo>
                    <a:lnTo>
                      <a:pt x="2403" y="928"/>
                    </a:lnTo>
                    <a:lnTo>
                      <a:pt x="2403" y="922"/>
                    </a:lnTo>
                    <a:lnTo>
                      <a:pt x="2384" y="922"/>
                    </a:lnTo>
                    <a:lnTo>
                      <a:pt x="2384" y="916"/>
                    </a:lnTo>
                    <a:lnTo>
                      <a:pt x="2364" y="916"/>
                    </a:lnTo>
                    <a:lnTo>
                      <a:pt x="2364" y="910"/>
                    </a:lnTo>
                    <a:lnTo>
                      <a:pt x="2352" y="910"/>
                    </a:lnTo>
                    <a:lnTo>
                      <a:pt x="2352" y="904"/>
                    </a:lnTo>
                    <a:lnTo>
                      <a:pt x="2345" y="904"/>
                    </a:lnTo>
                    <a:lnTo>
                      <a:pt x="2345" y="898"/>
                    </a:lnTo>
                    <a:lnTo>
                      <a:pt x="2339" y="898"/>
                    </a:lnTo>
                    <a:lnTo>
                      <a:pt x="2339" y="886"/>
                    </a:lnTo>
                    <a:lnTo>
                      <a:pt x="2327" y="886"/>
                    </a:lnTo>
                    <a:lnTo>
                      <a:pt x="2327" y="873"/>
                    </a:lnTo>
                    <a:lnTo>
                      <a:pt x="2319" y="873"/>
                    </a:lnTo>
                    <a:lnTo>
                      <a:pt x="2319" y="867"/>
                    </a:lnTo>
                    <a:lnTo>
                      <a:pt x="2313" y="867"/>
                    </a:lnTo>
                    <a:lnTo>
                      <a:pt x="2313" y="855"/>
                    </a:lnTo>
                    <a:lnTo>
                      <a:pt x="2294" y="855"/>
                    </a:lnTo>
                    <a:lnTo>
                      <a:pt x="2294" y="849"/>
                    </a:lnTo>
                    <a:lnTo>
                      <a:pt x="2282" y="849"/>
                    </a:lnTo>
                    <a:lnTo>
                      <a:pt x="2282" y="843"/>
                    </a:lnTo>
                    <a:lnTo>
                      <a:pt x="2268" y="843"/>
                    </a:lnTo>
                    <a:lnTo>
                      <a:pt x="2268" y="837"/>
                    </a:lnTo>
                    <a:lnTo>
                      <a:pt x="2262" y="837"/>
                    </a:lnTo>
                    <a:lnTo>
                      <a:pt x="2262" y="831"/>
                    </a:lnTo>
                    <a:lnTo>
                      <a:pt x="2256" y="831"/>
                    </a:lnTo>
                    <a:lnTo>
                      <a:pt x="2256" y="825"/>
                    </a:lnTo>
                    <a:lnTo>
                      <a:pt x="2250" y="825"/>
                    </a:lnTo>
                    <a:lnTo>
                      <a:pt x="2250" y="813"/>
                    </a:lnTo>
                    <a:lnTo>
                      <a:pt x="2243" y="813"/>
                    </a:lnTo>
                    <a:lnTo>
                      <a:pt x="2243" y="807"/>
                    </a:lnTo>
                    <a:lnTo>
                      <a:pt x="2224" y="807"/>
                    </a:lnTo>
                    <a:lnTo>
                      <a:pt x="2224" y="795"/>
                    </a:lnTo>
                    <a:lnTo>
                      <a:pt x="2217" y="795"/>
                    </a:lnTo>
                    <a:lnTo>
                      <a:pt x="2217" y="783"/>
                    </a:lnTo>
                    <a:lnTo>
                      <a:pt x="2211" y="783"/>
                    </a:lnTo>
                    <a:lnTo>
                      <a:pt x="2211" y="777"/>
                    </a:lnTo>
                    <a:lnTo>
                      <a:pt x="2199" y="777"/>
                    </a:lnTo>
                    <a:lnTo>
                      <a:pt x="2199" y="764"/>
                    </a:lnTo>
                    <a:lnTo>
                      <a:pt x="2160" y="764"/>
                    </a:lnTo>
                    <a:lnTo>
                      <a:pt x="2160" y="777"/>
                    </a:lnTo>
                    <a:lnTo>
                      <a:pt x="2122" y="777"/>
                    </a:lnTo>
                    <a:lnTo>
                      <a:pt x="2122" y="770"/>
                    </a:lnTo>
                    <a:lnTo>
                      <a:pt x="2115" y="770"/>
                    </a:lnTo>
                    <a:lnTo>
                      <a:pt x="2115" y="758"/>
                    </a:lnTo>
                    <a:lnTo>
                      <a:pt x="2109" y="758"/>
                    </a:lnTo>
                    <a:lnTo>
                      <a:pt x="2109" y="752"/>
                    </a:lnTo>
                    <a:lnTo>
                      <a:pt x="2096" y="752"/>
                    </a:lnTo>
                    <a:lnTo>
                      <a:pt x="2096" y="740"/>
                    </a:lnTo>
                    <a:lnTo>
                      <a:pt x="2083" y="740"/>
                    </a:lnTo>
                    <a:lnTo>
                      <a:pt x="2083" y="734"/>
                    </a:lnTo>
                    <a:lnTo>
                      <a:pt x="2077" y="734"/>
                    </a:lnTo>
                    <a:lnTo>
                      <a:pt x="2077" y="728"/>
                    </a:lnTo>
                    <a:lnTo>
                      <a:pt x="2020" y="728"/>
                    </a:lnTo>
                    <a:lnTo>
                      <a:pt x="2020" y="716"/>
                    </a:lnTo>
                    <a:lnTo>
                      <a:pt x="2013" y="716"/>
                    </a:lnTo>
                    <a:lnTo>
                      <a:pt x="2013" y="709"/>
                    </a:lnTo>
                    <a:lnTo>
                      <a:pt x="2007" y="709"/>
                    </a:lnTo>
                    <a:lnTo>
                      <a:pt x="2007" y="703"/>
                    </a:lnTo>
                    <a:lnTo>
                      <a:pt x="2000" y="703"/>
                    </a:lnTo>
                    <a:lnTo>
                      <a:pt x="2000" y="697"/>
                    </a:lnTo>
                    <a:lnTo>
                      <a:pt x="1994" y="697"/>
                    </a:lnTo>
                    <a:lnTo>
                      <a:pt x="1994" y="691"/>
                    </a:lnTo>
                    <a:lnTo>
                      <a:pt x="1987" y="691"/>
                    </a:lnTo>
                    <a:lnTo>
                      <a:pt x="1987" y="685"/>
                    </a:lnTo>
                    <a:lnTo>
                      <a:pt x="1962" y="685"/>
                    </a:lnTo>
                    <a:lnTo>
                      <a:pt x="1962" y="691"/>
                    </a:lnTo>
                    <a:lnTo>
                      <a:pt x="1955" y="691"/>
                    </a:lnTo>
                    <a:lnTo>
                      <a:pt x="1955" y="709"/>
                    </a:lnTo>
                    <a:lnTo>
                      <a:pt x="1949" y="709"/>
                    </a:lnTo>
                    <a:lnTo>
                      <a:pt x="1949" y="716"/>
                    </a:lnTo>
                    <a:lnTo>
                      <a:pt x="1936" y="716"/>
                    </a:lnTo>
                    <a:lnTo>
                      <a:pt x="1936" y="728"/>
                    </a:lnTo>
                    <a:lnTo>
                      <a:pt x="1930" y="728"/>
                    </a:lnTo>
                    <a:lnTo>
                      <a:pt x="1930" y="734"/>
                    </a:lnTo>
                    <a:lnTo>
                      <a:pt x="1924" y="734"/>
                    </a:lnTo>
                    <a:lnTo>
                      <a:pt x="1924" y="746"/>
                    </a:lnTo>
                    <a:lnTo>
                      <a:pt x="1918" y="746"/>
                    </a:lnTo>
                    <a:lnTo>
                      <a:pt x="1918" y="752"/>
                    </a:lnTo>
                    <a:lnTo>
                      <a:pt x="1910" y="752"/>
                    </a:lnTo>
                    <a:lnTo>
                      <a:pt x="1910" y="758"/>
                    </a:lnTo>
                    <a:lnTo>
                      <a:pt x="1904" y="758"/>
                    </a:lnTo>
                    <a:lnTo>
                      <a:pt x="1904" y="770"/>
                    </a:lnTo>
                    <a:lnTo>
                      <a:pt x="1873" y="770"/>
                    </a:lnTo>
                    <a:lnTo>
                      <a:pt x="1873" y="758"/>
                    </a:lnTo>
                    <a:lnTo>
                      <a:pt x="1859" y="758"/>
                    </a:lnTo>
                    <a:lnTo>
                      <a:pt x="1859" y="752"/>
                    </a:lnTo>
                    <a:lnTo>
                      <a:pt x="1853" y="752"/>
                    </a:lnTo>
                    <a:lnTo>
                      <a:pt x="1853" y="746"/>
                    </a:lnTo>
                    <a:lnTo>
                      <a:pt x="1815" y="746"/>
                    </a:lnTo>
                    <a:lnTo>
                      <a:pt x="1815" y="752"/>
                    </a:lnTo>
                    <a:lnTo>
                      <a:pt x="1802" y="752"/>
                    </a:lnTo>
                    <a:lnTo>
                      <a:pt x="1802" y="758"/>
                    </a:lnTo>
                    <a:lnTo>
                      <a:pt x="1770" y="758"/>
                    </a:lnTo>
                    <a:lnTo>
                      <a:pt x="1770" y="764"/>
                    </a:lnTo>
                    <a:lnTo>
                      <a:pt x="1764" y="764"/>
                    </a:lnTo>
                    <a:lnTo>
                      <a:pt x="1764" y="777"/>
                    </a:lnTo>
                    <a:lnTo>
                      <a:pt x="1757" y="777"/>
                    </a:lnTo>
                    <a:lnTo>
                      <a:pt x="1757" y="795"/>
                    </a:lnTo>
                    <a:lnTo>
                      <a:pt x="1751" y="795"/>
                    </a:lnTo>
                    <a:lnTo>
                      <a:pt x="1751" y="801"/>
                    </a:lnTo>
                    <a:lnTo>
                      <a:pt x="1719" y="801"/>
                    </a:lnTo>
                    <a:lnTo>
                      <a:pt x="1719" y="789"/>
                    </a:lnTo>
                    <a:lnTo>
                      <a:pt x="1700" y="789"/>
                    </a:lnTo>
                    <a:lnTo>
                      <a:pt x="1700" y="764"/>
                    </a:lnTo>
                    <a:lnTo>
                      <a:pt x="1694" y="764"/>
                    </a:lnTo>
                    <a:lnTo>
                      <a:pt x="1694" y="758"/>
                    </a:lnTo>
                    <a:lnTo>
                      <a:pt x="1688" y="758"/>
                    </a:lnTo>
                    <a:lnTo>
                      <a:pt x="1688" y="746"/>
                    </a:lnTo>
                    <a:lnTo>
                      <a:pt x="1668" y="746"/>
                    </a:lnTo>
                    <a:lnTo>
                      <a:pt x="1668" y="758"/>
                    </a:lnTo>
                    <a:lnTo>
                      <a:pt x="1662" y="758"/>
                    </a:lnTo>
                    <a:lnTo>
                      <a:pt x="1662" y="770"/>
                    </a:lnTo>
                    <a:lnTo>
                      <a:pt x="1655" y="770"/>
                    </a:lnTo>
                    <a:lnTo>
                      <a:pt x="1655" y="789"/>
                    </a:lnTo>
                    <a:lnTo>
                      <a:pt x="1649" y="789"/>
                    </a:lnTo>
                    <a:lnTo>
                      <a:pt x="1649" y="801"/>
                    </a:lnTo>
                    <a:lnTo>
                      <a:pt x="1643" y="801"/>
                    </a:lnTo>
                    <a:lnTo>
                      <a:pt x="1643" y="819"/>
                    </a:lnTo>
                    <a:lnTo>
                      <a:pt x="1636" y="819"/>
                    </a:lnTo>
                    <a:lnTo>
                      <a:pt x="1636" y="837"/>
                    </a:lnTo>
                    <a:lnTo>
                      <a:pt x="1629" y="837"/>
                    </a:lnTo>
                    <a:lnTo>
                      <a:pt x="1629" y="849"/>
                    </a:lnTo>
                    <a:lnTo>
                      <a:pt x="1623" y="849"/>
                    </a:lnTo>
                    <a:lnTo>
                      <a:pt x="1623" y="861"/>
                    </a:lnTo>
                    <a:lnTo>
                      <a:pt x="1617" y="861"/>
                    </a:lnTo>
                    <a:lnTo>
                      <a:pt x="1617" y="867"/>
                    </a:lnTo>
                    <a:lnTo>
                      <a:pt x="1585" y="867"/>
                    </a:lnTo>
                    <a:lnTo>
                      <a:pt x="1585" y="861"/>
                    </a:lnTo>
                    <a:lnTo>
                      <a:pt x="1578" y="861"/>
                    </a:lnTo>
                    <a:lnTo>
                      <a:pt x="1578" y="855"/>
                    </a:lnTo>
                    <a:lnTo>
                      <a:pt x="1560" y="855"/>
                    </a:lnTo>
                    <a:lnTo>
                      <a:pt x="1560" y="849"/>
                    </a:lnTo>
                    <a:lnTo>
                      <a:pt x="1540" y="849"/>
                    </a:lnTo>
                    <a:lnTo>
                      <a:pt x="1540" y="843"/>
                    </a:lnTo>
                    <a:lnTo>
                      <a:pt x="1527" y="843"/>
                    </a:lnTo>
                    <a:lnTo>
                      <a:pt x="1527" y="825"/>
                    </a:lnTo>
                    <a:lnTo>
                      <a:pt x="1515" y="825"/>
                    </a:lnTo>
                    <a:lnTo>
                      <a:pt x="1515" y="813"/>
                    </a:lnTo>
                    <a:lnTo>
                      <a:pt x="1509" y="813"/>
                    </a:lnTo>
                    <a:lnTo>
                      <a:pt x="1509" y="807"/>
                    </a:lnTo>
                    <a:lnTo>
                      <a:pt x="1501" y="807"/>
                    </a:lnTo>
                    <a:lnTo>
                      <a:pt x="1501" y="801"/>
                    </a:lnTo>
                    <a:lnTo>
                      <a:pt x="1495" y="801"/>
                    </a:lnTo>
                    <a:lnTo>
                      <a:pt x="1495" y="795"/>
                    </a:lnTo>
                    <a:lnTo>
                      <a:pt x="1464" y="795"/>
                    </a:lnTo>
                    <a:lnTo>
                      <a:pt x="1464" y="801"/>
                    </a:lnTo>
                    <a:lnTo>
                      <a:pt x="1458" y="801"/>
                    </a:lnTo>
                    <a:lnTo>
                      <a:pt x="1458" y="813"/>
                    </a:lnTo>
                    <a:lnTo>
                      <a:pt x="1450" y="813"/>
                    </a:lnTo>
                    <a:lnTo>
                      <a:pt x="1450" y="819"/>
                    </a:lnTo>
                    <a:lnTo>
                      <a:pt x="1444" y="819"/>
                    </a:lnTo>
                    <a:lnTo>
                      <a:pt x="1444" y="825"/>
                    </a:lnTo>
                    <a:lnTo>
                      <a:pt x="1438" y="825"/>
                    </a:lnTo>
                    <a:lnTo>
                      <a:pt x="1438" y="837"/>
                    </a:lnTo>
                    <a:lnTo>
                      <a:pt x="1432" y="837"/>
                    </a:lnTo>
                    <a:lnTo>
                      <a:pt x="1432" y="849"/>
                    </a:lnTo>
                    <a:lnTo>
                      <a:pt x="1425" y="849"/>
                    </a:lnTo>
                    <a:lnTo>
                      <a:pt x="1425" y="855"/>
                    </a:lnTo>
                    <a:lnTo>
                      <a:pt x="1419" y="855"/>
                    </a:lnTo>
                    <a:lnTo>
                      <a:pt x="1419" y="861"/>
                    </a:lnTo>
                    <a:lnTo>
                      <a:pt x="1413" y="861"/>
                    </a:lnTo>
                    <a:lnTo>
                      <a:pt x="1413" y="867"/>
                    </a:lnTo>
                    <a:lnTo>
                      <a:pt x="1406" y="867"/>
                    </a:lnTo>
                    <a:lnTo>
                      <a:pt x="1406" y="886"/>
                    </a:lnTo>
                    <a:lnTo>
                      <a:pt x="1399" y="886"/>
                    </a:lnTo>
                    <a:lnTo>
                      <a:pt x="1399" y="892"/>
                    </a:lnTo>
                    <a:lnTo>
                      <a:pt x="1393" y="892"/>
                    </a:lnTo>
                    <a:lnTo>
                      <a:pt x="1393" y="910"/>
                    </a:lnTo>
                    <a:lnTo>
                      <a:pt x="1381" y="910"/>
                    </a:lnTo>
                    <a:lnTo>
                      <a:pt x="1381" y="922"/>
                    </a:lnTo>
                    <a:lnTo>
                      <a:pt x="1368" y="922"/>
                    </a:lnTo>
                    <a:lnTo>
                      <a:pt x="1368" y="928"/>
                    </a:lnTo>
                    <a:lnTo>
                      <a:pt x="1361" y="928"/>
                    </a:lnTo>
                    <a:lnTo>
                      <a:pt x="1361" y="934"/>
                    </a:lnTo>
                    <a:lnTo>
                      <a:pt x="1355" y="934"/>
                    </a:lnTo>
                    <a:lnTo>
                      <a:pt x="1355" y="940"/>
                    </a:lnTo>
                    <a:lnTo>
                      <a:pt x="1342" y="940"/>
                    </a:lnTo>
                    <a:lnTo>
                      <a:pt x="1342" y="946"/>
                    </a:lnTo>
                    <a:lnTo>
                      <a:pt x="1336" y="946"/>
                    </a:lnTo>
                    <a:lnTo>
                      <a:pt x="1336" y="952"/>
                    </a:lnTo>
                    <a:lnTo>
                      <a:pt x="1330" y="952"/>
                    </a:lnTo>
                    <a:lnTo>
                      <a:pt x="1330" y="958"/>
                    </a:lnTo>
                    <a:lnTo>
                      <a:pt x="1316" y="958"/>
                    </a:lnTo>
                    <a:lnTo>
                      <a:pt x="1316" y="970"/>
                    </a:lnTo>
                    <a:lnTo>
                      <a:pt x="1285" y="970"/>
                    </a:lnTo>
                    <a:lnTo>
                      <a:pt x="1285" y="976"/>
                    </a:lnTo>
                    <a:lnTo>
                      <a:pt x="1214" y="976"/>
                    </a:lnTo>
                    <a:lnTo>
                      <a:pt x="1214" y="970"/>
                    </a:lnTo>
                    <a:lnTo>
                      <a:pt x="1202" y="970"/>
                    </a:lnTo>
                    <a:lnTo>
                      <a:pt x="1202" y="976"/>
                    </a:lnTo>
                    <a:lnTo>
                      <a:pt x="1183" y="976"/>
                    </a:lnTo>
                    <a:lnTo>
                      <a:pt x="1183" y="982"/>
                    </a:lnTo>
                    <a:lnTo>
                      <a:pt x="1176" y="982"/>
                    </a:lnTo>
                    <a:lnTo>
                      <a:pt x="1176" y="995"/>
                    </a:lnTo>
                    <a:lnTo>
                      <a:pt x="1169" y="995"/>
                    </a:lnTo>
                    <a:lnTo>
                      <a:pt x="1169" y="1001"/>
                    </a:lnTo>
                    <a:lnTo>
                      <a:pt x="1163" y="1001"/>
                    </a:lnTo>
                    <a:lnTo>
                      <a:pt x="1163" y="1007"/>
                    </a:lnTo>
                    <a:lnTo>
                      <a:pt x="1157" y="1007"/>
                    </a:lnTo>
                    <a:lnTo>
                      <a:pt x="1157" y="1019"/>
                    </a:lnTo>
                    <a:lnTo>
                      <a:pt x="1138" y="1019"/>
                    </a:lnTo>
                    <a:lnTo>
                      <a:pt x="1138" y="1025"/>
                    </a:lnTo>
                    <a:lnTo>
                      <a:pt x="1131" y="1025"/>
                    </a:lnTo>
                    <a:lnTo>
                      <a:pt x="1131" y="1031"/>
                    </a:lnTo>
                    <a:lnTo>
                      <a:pt x="1100" y="1031"/>
                    </a:lnTo>
                    <a:lnTo>
                      <a:pt x="1100" y="1050"/>
                    </a:lnTo>
                    <a:lnTo>
                      <a:pt x="1080" y="1050"/>
                    </a:lnTo>
                    <a:lnTo>
                      <a:pt x="1080" y="1062"/>
                    </a:lnTo>
                    <a:lnTo>
                      <a:pt x="1074" y="1062"/>
                    </a:lnTo>
                    <a:lnTo>
                      <a:pt x="1074" y="1068"/>
                    </a:lnTo>
                    <a:lnTo>
                      <a:pt x="1061" y="1068"/>
                    </a:lnTo>
                    <a:lnTo>
                      <a:pt x="1061" y="1074"/>
                    </a:lnTo>
                    <a:lnTo>
                      <a:pt x="1055" y="1074"/>
                    </a:lnTo>
                    <a:lnTo>
                      <a:pt x="1055" y="1086"/>
                    </a:lnTo>
                    <a:lnTo>
                      <a:pt x="1049" y="1086"/>
                    </a:lnTo>
                    <a:lnTo>
                      <a:pt x="1049" y="1092"/>
                    </a:lnTo>
                    <a:lnTo>
                      <a:pt x="1041" y="1092"/>
                    </a:lnTo>
                    <a:lnTo>
                      <a:pt x="1041" y="1104"/>
                    </a:lnTo>
                    <a:lnTo>
                      <a:pt x="1035" y="1104"/>
                    </a:lnTo>
                    <a:lnTo>
                      <a:pt x="1035" y="1110"/>
                    </a:lnTo>
                    <a:lnTo>
                      <a:pt x="1029" y="1110"/>
                    </a:lnTo>
                    <a:lnTo>
                      <a:pt x="1029" y="1122"/>
                    </a:lnTo>
                    <a:lnTo>
                      <a:pt x="1016" y="1122"/>
                    </a:lnTo>
                    <a:lnTo>
                      <a:pt x="1016" y="1146"/>
                    </a:lnTo>
                    <a:lnTo>
                      <a:pt x="1010" y="1146"/>
                    </a:lnTo>
                    <a:lnTo>
                      <a:pt x="1010" y="1244"/>
                    </a:lnTo>
                    <a:lnTo>
                      <a:pt x="1004" y="1244"/>
                    </a:lnTo>
                    <a:lnTo>
                      <a:pt x="1004" y="1256"/>
                    </a:lnTo>
                    <a:lnTo>
                      <a:pt x="997" y="1256"/>
                    </a:lnTo>
                    <a:lnTo>
                      <a:pt x="997" y="1268"/>
                    </a:lnTo>
                    <a:lnTo>
                      <a:pt x="990" y="1268"/>
                    </a:lnTo>
                    <a:lnTo>
                      <a:pt x="990" y="1280"/>
                    </a:lnTo>
                    <a:lnTo>
                      <a:pt x="965" y="1280"/>
                    </a:lnTo>
                    <a:lnTo>
                      <a:pt x="965" y="1286"/>
                    </a:lnTo>
                    <a:lnTo>
                      <a:pt x="927" y="1286"/>
                    </a:lnTo>
                    <a:lnTo>
                      <a:pt x="927" y="1292"/>
                    </a:lnTo>
                    <a:lnTo>
                      <a:pt x="914" y="1292"/>
                    </a:lnTo>
                    <a:lnTo>
                      <a:pt x="914" y="1316"/>
                    </a:lnTo>
                    <a:lnTo>
                      <a:pt x="921" y="1316"/>
                    </a:lnTo>
                    <a:lnTo>
                      <a:pt x="921" y="1328"/>
                    </a:lnTo>
                    <a:lnTo>
                      <a:pt x="927" y="1328"/>
                    </a:lnTo>
                    <a:lnTo>
                      <a:pt x="927" y="1370"/>
                    </a:lnTo>
                    <a:lnTo>
                      <a:pt x="921" y="1370"/>
                    </a:lnTo>
                    <a:lnTo>
                      <a:pt x="921" y="1376"/>
                    </a:lnTo>
                    <a:lnTo>
                      <a:pt x="908" y="1376"/>
                    </a:lnTo>
                    <a:lnTo>
                      <a:pt x="908" y="1395"/>
                    </a:lnTo>
                    <a:lnTo>
                      <a:pt x="882" y="1395"/>
                    </a:lnTo>
                    <a:lnTo>
                      <a:pt x="882" y="1389"/>
                    </a:lnTo>
                    <a:lnTo>
                      <a:pt x="863" y="1389"/>
                    </a:lnTo>
                    <a:lnTo>
                      <a:pt x="863" y="1456"/>
                    </a:lnTo>
                    <a:lnTo>
                      <a:pt x="856" y="1456"/>
                    </a:lnTo>
                    <a:lnTo>
                      <a:pt x="856" y="1462"/>
                    </a:lnTo>
                    <a:lnTo>
                      <a:pt x="850" y="1462"/>
                    </a:lnTo>
                    <a:lnTo>
                      <a:pt x="850" y="1474"/>
                    </a:lnTo>
                    <a:lnTo>
                      <a:pt x="844" y="1474"/>
                    </a:lnTo>
                    <a:lnTo>
                      <a:pt x="844" y="1480"/>
                    </a:lnTo>
                    <a:lnTo>
                      <a:pt x="837" y="1480"/>
                    </a:lnTo>
                    <a:lnTo>
                      <a:pt x="837" y="1492"/>
                    </a:lnTo>
                    <a:lnTo>
                      <a:pt x="831" y="1492"/>
                    </a:lnTo>
                    <a:lnTo>
                      <a:pt x="831" y="1498"/>
                    </a:lnTo>
                    <a:lnTo>
                      <a:pt x="825" y="1498"/>
                    </a:lnTo>
                    <a:lnTo>
                      <a:pt x="825" y="1504"/>
                    </a:lnTo>
                    <a:lnTo>
                      <a:pt x="819" y="1504"/>
                    </a:lnTo>
                    <a:lnTo>
                      <a:pt x="819" y="1510"/>
                    </a:lnTo>
                    <a:lnTo>
                      <a:pt x="811" y="1510"/>
                    </a:lnTo>
                    <a:lnTo>
                      <a:pt x="811" y="1528"/>
                    </a:lnTo>
                    <a:lnTo>
                      <a:pt x="799" y="1528"/>
                    </a:lnTo>
                    <a:lnTo>
                      <a:pt x="799" y="1589"/>
                    </a:lnTo>
                    <a:lnTo>
                      <a:pt x="805" y="1589"/>
                    </a:lnTo>
                    <a:lnTo>
                      <a:pt x="805" y="1626"/>
                    </a:lnTo>
                    <a:lnTo>
                      <a:pt x="799" y="1626"/>
                    </a:lnTo>
                    <a:lnTo>
                      <a:pt x="799" y="1644"/>
                    </a:lnTo>
                    <a:lnTo>
                      <a:pt x="793" y="1644"/>
                    </a:lnTo>
                    <a:lnTo>
                      <a:pt x="793" y="1650"/>
                    </a:lnTo>
                    <a:lnTo>
                      <a:pt x="786" y="1650"/>
                    </a:lnTo>
                    <a:lnTo>
                      <a:pt x="786" y="1692"/>
                    </a:lnTo>
                    <a:lnTo>
                      <a:pt x="780" y="1692"/>
                    </a:lnTo>
                    <a:lnTo>
                      <a:pt x="780" y="1704"/>
                    </a:lnTo>
                    <a:lnTo>
                      <a:pt x="767" y="1704"/>
                    </a:lnTo>
                    <a:lnTo>
                      <a:pt x="767" y="1716"/>
                    </a:lnTo>
                    <a:lnTo>
                      <a:pt x="754" y="1716"/>
                    </a:lnTo>
                    <a:lnTo>
                      <a:pt x="754" y="1722"/>
                    </a:lnTo>
                    <a:lnTo>
                      <a:pt x="748" y="1722"/>
                    </a:lnTo>
                    <a:lnTo>
                      <a:pt x="748" y="1735"/>
                    </a:lnTo>
                    <a:lnTo>
                      <a:pt x="742" y="1735"/>
                    </a:lnTo>
                    <a:lnTo>
                      <a:pt x="742" y="1741"/>
                    </a:lnTo>
                    <a:lnTo>
                      <a:pt x="735" y="1741"/>
                    </a:lnTo>
                    <a:lnTo>
                      <a:pt x="735" y="1747"/>
                    </a:lnTo>
                    <a:lnTo>
                      <a:pt x="729" y="1747"/>
                    </a:lnTo>
                    <a:lnTo>
                      <a:pt x="729" y="1753"/>
                    </a:lnTo>
                    <a:lnTo>
                      <a:pt x="722" y="1753"/>
                    </a:lnTo>
                    <a:lnTo>
                      <a:pt x="722" y="1759"/>
                    </a:lnTo>
                    <a:lnTo>
                      <a:pt x="716" y="1759"/>
                    </a:lnTo>
                    <a:lnTo>
                      <a:pt x="716" y="1765"/>
                    </a:lnTo>
                    <a:lnTo>
                      <a:pt x="709" y="1765"/>
                    </a:lnTo>
                    <a:lnTo>
                      <a:pt x="709" y="1771"/>
                    </a:lnTo>
                    <a:lnTo>
                      <a:pt x="703" y="1771"/>
                    </a:lnTo>
                    <a:lnTo>
                      <a:pt x="703" y="1777"/>
                    </a:lnTo>
                    <a:lnTo>
                      <a:pt x="697" y="1777"/>
                    </a:lnTo>
                    <a:lnTo>
                      <a:pt x="697" y="1783"/>
                    </a:lnTo>
                    <a:lnTo>
                      <a:pt x="691" y="1783"/>
                    </a:lnTo>
                    <a:lnTo>
                      <a:pt x="691" y="1795"/>
                    </a:lnTo>
                    <a:lnTo>
                      <a:pt x="678" y="1795"/>
                    </a:lnTo>
                    <a:lnTo>
                      <a:pt x="678" y="1801"/>
                    </a:lnTo>
                    <a:lnTo>
                      <a:pt x="671" y="1801"/>
                    </a:lnTo>
                    <a:lnTo>
                      <a:pt x="671" y="1807"/>
                    </a:lnTo>
                    <a:lnTo>
                      <a:pt x="658" y="1807"/>
                    </a:lnTo>
                    <a:lnTo>
                      <a:pt x="658" y="1825"/>
                    </a:lnTo>
                    <a:lnTo>
                      <a:pt x="665" y="1825"/>
                    </a:lnTo>
                    <a:lnTo>
                      <a:pt x="665" y="1831"/>
                    </a:lnTo>
                    <a:lnTo>
                      <a:pt x="671" y="1831"/>
                    </a:lnTo>
                    <a:lnTo>
                      <a:pt x="671" y="1838"/>
                    </a:lnTo>
                    <a:lnTo>
                      <a:pt x="678" y="1838"/>
                    </a:lnTo>
                    <a:lnTo>
                      <a:pt x="678" y="1899"/>
                    </a:lnTo>
                    <a:lnTo>
                      <a:pt x="665" y="1899"/>
                    </a:lnTo>
                    <a:lnTo>
                      <a:pt x="665" y="1917"/>
                    </a:lnTo>
                    <a:lnTo>
                      <a:pt x="646" y="1917"/>
                    </a:lnTo>
                    <a:lnTo>
                      <a:pt x="646" y="1929"/>
                    </a:lnTo>
                    <a:lnTo>
                      <a:pt x="640" y="1929"/>
                    </a:lnTo>
                    <a:lnTo>
                      <a:pt x="640" y="1935"/>
                    </a:lnTo>
                    <a:lnTo>
                      <a:pt x="633" y="1935"/>
                    </a:lnTo>
                    <a:lnTo>
                      <a:pt x="633" y="1947"/>
                    </a:lnTo>
                    <a:lnTo>
                      <a:pt x="626" y="1947"/>
                    </a:lnTo>
                    <a:lnTo>
                      <a:pt x="626" y="1965"/>
                    </a:lnTo>
                    <a:lnTo>
                      <a:pt x="620" y="1965"/>
                    </a:lnTo>
                    <a:lnTo>
                      <a:pt x="620" y="1977"/>
                    </a:lnTo>
                    <a:lnTo>
                      <a:pt x="614" y="1977"/>
                    </a:lnTo>
                    <a:lnTo>
                      <a:pt x="614" y="1989"/>
                    </a:lnTo>
                    <a:lnTo>
                      <a:pt x="601" y="1989"/>
                    </a:lnTo>
                    <a:lnTo>
                      <a:pt x="601" y="2007"/>
                    </a:lnTo>
                    <a:lnTo>
                      <a:pt x="595" y="2007"/>
                    </a:lnTo>
                    <a:lnTo>
                      <a:pt x="595" y="2013"/>
                    </a:lnTo>
                    <a:lnTo>
                      <a:pt x="589" y="2013"/>
                    </a:lnTo>
                    <a:lnTo>
                      <a:pt x="589" y="2019"/>
                    </a:lnTo>
                    <a:lnTo>
                      <a:pt x="581" y="2019"/>
                    </a:lnTo>
                    <a:lnTo>
                      <a:pt x="581" y="2031"/>
                    </a:lnTo>
                    <a:lnTo>
                      <a:pt x="575" y="2031"/>
                    </a:lnTo>
                    <a:lnTo>
                      <a:pt x="575" y="2037"/>
                    </a:lnTo>
                    <a:lnTo>
                      <a:pt x="530" y="2037"/>
                    </a:lnTo>
                    <a:lnTo>
                      <a:pt x="530" y="2044"/>
                    </a:lnTo>
                    <a:lnTo>
                      <a:pt x="518" y="2044"/>
                    </a:lnTo>
                    <a:lnTo>
                      <a:pt x="518" y="2062"/>
                    </a:lnTo>
                    <a:lnTo>
                      <a:pt x="505" y="2062"/>
                    </a:lnTo>
                    <a:lnTo>
                      <a:pt x="505" y="2081"/>
                    </a:lnTo>
                    <a:lnTo>
                      <a:pt x="492" y="2081"/>
                    </a:lnTo>
                    <a:lnTo>
                      <a:pt x="492" y="2087"/>
                    </a:lnTo>
                    <a:lnTo>
                      <a:pt x="486" y="2087"/>
                    </a:lnTo>
                    <a:lnTo>
                      <a:pt x="486" y="2099"/>
                    </a:lnTo>
                    <a:lnTo>
                      <a:pt x="473" y="2099"/>
                    </a:lnTo>
                    <a:lnTo>
                      <a:pt x="473" y="2111"/>
                    </a:lnTo>
                    <a:lnTo>
                      <a:pt x="467" y="2111"/>
                    </a:lnTo>
                    <a:lnTo>
                      <a:pt x="467" y="2117"/>
                    </a:lnTo>
                    <a:lnTo>
                      <a:pt x="454" y="2117"/>
                    </a:lnTo>
                    <a:lnTo>
                      <a:pt x="454" y="2129"/>
                    </a:lnTo>
                    <a:lnTo>
                      <a:pt x="447" y="2129"/>
                    </a:lnTo>
                    <a:lnTo>
                      <a:pt x="447" y="2135"/>
                    </a:lnTo>
                    <a:lnTo>
                      <a:pt x="441" y="2135"/>
                    </a:lnTo>
                    <a:lnTo>
                      <a:pt x="441" y="2147"/>
                    </a:lnTo>
                    <a:lnTo>
                      <a:pt x="428" y="2147"/>
                    </a:lnTo>
                    <a:lnTo>
                      <a:pt x="428" y="2225"/>
                    </a:lnTo>
                    <a:lnTo>
                      <a:pt x="422" y="2225"/>
                    </a:lnTo>
                    <a:lnTo>
                      <a:pt x="422" y="2238"/>
                    </a:lnTo>
                    <a:lnTo>
                      <a:pt x="416" y="2238"/>
                    </a:lnTo>
                    <a:lnTo>
                      <a:pt x="416" y="2256"/>
                    </a:lnTo>
                    <a:lnTo>
                      <a:pt x="410" y="2256"/>
                    </a:lnTo>
                    <a:lnTo>
                      <a:pt x="410" y="2263"/>
                    </a:lnTo>
                    <a:lnTo>
                      <a:pt x="403" y="2263"/>
                    </a:lnTo>
                    <a:lnTo>
                      <a:pt x="403" y="2281"/>
                    </a:lnTo>
                    <a:lnTo>
                      <a:pt x="396" y="2281"/>
                    </a:lnTo>
                    <a:lnTo>
                      <a:pt x="396" y="2287"/>
                    </a:lnTo>
                    <a:lnTo>
                      <a:pt x="390" y="2287"/>
                    </a:lnTo>
                    <a:lnTo>
                      <a:pt x="390" y="2293"/>
                    </a:lnTo>
                    <a:lnTo>
                      <a:pt x="384" y="2293"/>
                    </a:lnTo>
                    <a:lnTo>
                      <a:pt x="384" y="2299"/>
                    </a:lnTo>
                    <a:lnTo>
                      <a:pt x="377" y="2299"/>
                    </a:lnTo>
                    <a:lnTo>
                      <a:pt x="377" y="2317"/>
                    </a:lnTo>
                    <a:lnTo>
                      <a:pt x="371" y="2317"/>
                    </a:lnTo>
                    <a:lnTo>
                      <a:pt x="371" y="2329"/>
                    </a:lnTo>
                    <a:lnTo>
                      <a:pt x="359" y="2329"/>
                    </a:lnTo>
                    <a:lnTo>
                      <a:pt x="359" y="2347"/>
                    </a:lnTo>
                    <a:lnTo>
                      <a:pt x="345" y="2347"/>
                    </a:lnTo>
                    <a:lnTo>
                      <a:pt x="345" y="2353"/>
                    </a:lnTo>
                    <a:lnTo>
                      <a:pt x="339" y="2353"/>
                    </a:lnTo>
                    <a:lnTo>
                      <a:pt x="339" y="2365"/>
                    </a:lnTo>
                    <a:lnTo>
                      <a:pt x="333" y="2365"/>
                    </a:lnTo>
                    <a:lnTo>
                      <a:pt x="333" y="2426"/>
                    </a:lnTo>
                    <a:lnTo>
                      <a:pt x="326" y="2426"/>
                    </a:lnTo>
                    <a:lnTo>
                      <a:pt x="326" y="2438"/>
                    </a:lnTo>
                    <a:lnTo>
                      <a:pt x="320" y="2438"/>
                    </a:lnTo>
                    <a:lnTo>
                      <a:pt x="320" y="2444"/>
                    </a:lnTo>
                    <a:lnTo>
                      <a:pt x="314" y="2444"/>
                    </a:lnTo>
                    <a:lnTo>
                      <a:pt x="314" y="2450"/>
                    </a:lnTo>
                    <a:lnTo>
                      <a:pt x="307" y="2450"/>
                    </a:lnTo>
                    <a:lnTo>
                      <a:pt x="307" y="2462"/>
                    </a:lnTo>
                    <a:lnTo>
                      <a:pt x="300" y="2462"/>
                    </a:lnTo>
                    <a:lnTo>
                      <a:pt x="300" y="2469"/>
                    </a:lnTo>
                    <a:lnTo>
                      <a:pt x="294" y="2469"/>
                    </a:lnTo>
                    <a:lnTo>
                      <a:pt x="294" y="2475"/>
                    </a:lnTo>
                    <a:lnTo>
                      <a:pt x="288" y="2475"/>
                    </a:lnTo>
                    <a:lnTo>
                      <a:pt x="288" y="2487"/>
                    </a:lnTo>
                    <a:lnTo>
                      <a:pt x="282" y="2487"/>
                    </a:lnTo>
                    <a:lnTo>
                      <a:pt x="282" y="2493"/>
                    </a:lnTo>
                    <a:lnTo>
                      <a:pt x="275" y="2493"/>
                    </a:lnTo>
                    <a:lnTo>
                      <a:pt x="275" y="2505"/>
                    </a:lnTo>
                    <a:lnTo>
                      <a:pt x="269" y="2505"/>
                    </a:lnTo>
                    <a:lnTo>
                      <a:pt x="269" y="2523"/>
                    </a:lnTo>
                    <a:lnTo>
                      <a:pt x="262" y="2523"/>
                    </a:lnTo>
                    <a:lnTo>
                      <a:pt x="262" y="2535"/>
                    </a:lnTo>
                    <a:lnTo>
                      <a:pt x="256" y="2535"/>
                    </a:lnTo>
                    <a:lnTo>
                      <a:pt x="256" y="2541"/>
                    </a:lnTo>
                    <a:lnTo>
                      <a:pt x="243" y="2541"/>
                    </a:lnTo>
                    <a:lnTo>
                      <a:pt x="243" y="2553"/>
                    </a:lnTo>
                    <a:lnTo>
                      <a:pt x="237" y="2553"/>
                    </a:lnTo>
                    <a:lnTo>
                      <a:pt x="237" y="2559"/>
                    </a:lnTo>
                    <a:lnTo>
                      <a:pt x="231" y="2559"/>
                    </a:lnTo>
                    <a:lnTo>
                      <a:pt x="231" y="2578"/>
                    </a:lnTo>
                    <a:lnTo>
                      <a:pt x="198" y="2578"/>
                    </a:lnTo>
                    <a:lnTo>
                      <a:pt x="198" y="2632"/>
                    </a:lnTo>
                    <a:lnTo>
                      <a:pt x="205" y="2632"/>
                    </a:lnTo>
                    <a:lnTo>
                      <a:pt x="205" y="2656"/>
                    </a:lnTo>
                    <a:lnTo>
                      <a:pt x="211" y="2656"/>
                    </a:lnTo>
                    <a:lnTo>
                      <a:pt x="211" y="2668"/>
                    </a:lnTo>
                    <a:lnTo>
                      <a:pt x="217" y="2668"/>
                    </a:lnTo>
                    <a:lnTo>
                      <a:pt x="217" y="2705"/>
                    </a:lnTo>
                    <a:lnTo>
                      <a:pt x="211" y="2705"/>
                    </a:lnTo>
                    <a:lnTo>
                      <a:pt x="211" y="2717"/>
                    </a:lnTo>
                    <a:lnTo>
                      <a:pt x="205" y="2717"/>
                    </a:lnTo>
                    <a:lnTo>
                      <a:pt x="205" y="2723"/>
                    </a:lnTo>
                    <a:lnTo>
                      <a:pt x="192" y="2723"/>
                    </a:lnTo>
                    <a:lnTo>
                      <a:pt x="192" y="2735"/>
                    </a:lnTo>
                    <a:lnTo>
                      <a:pt x="186" y="2735"/>
                    </a:lnTo>
                    <a:lnTo>
                      <a:pt x="186" y="2741"/>
                    </a:lnTo>
                    <a:lnTo>
                      <a:pt x="180" y="2741"/>
                    </a:lnTo>
                    <a:lnTo>
                      <a:pt x="180" y="2754"/>
                    </a:lnTo>
                    <a:lnTo>
                      <a:pt x="172" y="2754"/>
                    </a:lnTo>
                    <a:lnTo>
                      <a:pt x="172" y="2790"/>
                    </a:lnTo>
                    <a:lnTo>
                      <a:pt x="166" y="2790"/>
                    </a:lnTo>
                    <a:lnTo>
                      <a:pt x="166" y="2796"/>
                    </a:lnTo>
                    <a:lnTo>
                      <a:pt x="160" y="2796"/>
                    </a:lnTo>
                    <a:lnTo>
                      <a:pt x="160" y="2808"/>
                    </a:lnTo>
                    <a:lnTo>
                      <a:pt x="154" y="2808"/>
                    </a:lnTo>
                    <a:lnTo>
                      <a:pt x="154" y="2814"/>
                    </a:lnTo>
                    <a:lnTo>
                      <a:pt x="147" y="2814"/>
                    </a:lnTo>
                    <a:lnTo>
                      <a:pt x="147" y="2820"/>
                    </a:lnTo>
                    <a:lnTo>
                      <a:pt x="141" y="2820"/>
                    </a:lnTo>
                    <a:lnTo>
                      <a:pt x="141" y="2832"/>
                    </a:lnTo>
                    <a:lnTo>
                      <a:pt x="121" y="2832"/>
                    </a:lnTo>
                    <a:lnTo>
                      <a:pt x="121" y="2838"/>
                    </a:lnTo>
                    <a:lnTo>
                      <a:pt x="115" y="2838"/>
                    </a:lnTo>
                    <a:lnTo>
                      <a:pt x="115" y="2844"/>
                    </a:lnTo>
                    <a:lnTo>
                      <a:pt x="109" y="2844"/>
                    </a:lnTo>
                    <a:lnTo>
                      <a:pt x="109" y="2880"/>
                    </a:lnTo>
                    <a:lnTo>
                      <a:pt x="103" y="2880"/>
                    </a:lnTo>
                    <a:lnTo>
                      <a:pt x="103" y="2893"/>
                    </a:lnTo>
                    <a:lnTo>
                      <a:pt x="96" y="2893"/>
                    </a:lnTo>
                    <a:lnTo>
                      <a:pt x="96" y="2899"/>
                    </a:lnTo>
                    <a:lnTo>
                      <a:pt x="90" y="2899"/>
                    </a:lnTo>
                    <a:lnTo>
                      <a:pt x="90" y="2911"/>
                    </a:lnTo>
                    <a:lnTo>
                      <a:pt x="84" y="2911"/>
                    </a:lnTo>
                    <a:lnTo>
                      <a:pt x="84" y="2954"/>
                    </a:lnTo>
                    <a:lnTo>
                      <a:pt x="90" y="2954"/>
                    </a:lnTo>
                    <a:lnTo>
                      <a:pt x="90" y="2972"/>
                    </a:lnTo>
                    <a:lnTo>
                      <a:pt x="96" y="2972"/>
                    </a:lnTo>
                    <a:lnTo>
                      <a:pt x="96" y="2990"/>
                    </a:lnTo>
                    <a:lnTo>
                      <a:pt x="109" y="2990"/>
                    </a:lnTo>
                    <a:lnTo>
                      <a:pt x="109" y="3008"/>
                    </a:lnTo>
                    <a:lnTo>
                      <a:pt x="121" y="3008"/>
                    </a:lnTo>
                    <a:lnTo>
                      <a:pt x="121" y="3099"/>
                    </a:lnTo>
                    <a:lnTo>
                      <a:pt x="115" y="3099"/>
                    </a:lnTo>
                    <a:lnTo>
                      <a:pt x="115" y="3106"/>
                    </a:lnTo>
                    <a:lnTo>
                      <a:pt x="109" y="3106"/>
                    </a:lnTo>
                    <a:lnTo>
                      <a:pt x="109" y="3112"/>
                    </a:lnTo>
                    <a:lnTo>
                      <a:pt x="103" y="3112"/>
                    </a:lnTo>
                    <a:lnTo>
                      <a:pt x="103" y="3118"/>
                    </a:lnTo>
                    <a:lnTo>
                      <a:pt x="96" y="3118"/>
                    </a:lnTo>
                    <a:lnTo>
                      <a:pt x="96" y="3130"/>
                    </a:lnTo>
                    <a:lnTo>
                      <a:pt x="84" y="3130"/>
                    </a:lnTo>
                    <a:lnTo>
                      <a:pt x="84" y="3136"/>
                    </a:lnTo>
                    <a:lnTo>
                      <a:pt x="77" y="3136"/>
                    </a:lnTo>
                    <a:lnTo>
                      <a:pt x="77" y="3148"/>
                    </a:lnTo>
                    <a:lnTo>
                      <a:pt x="64" y="3148"/>
                    </a:lnTo>
                    <a:lnTo>
                      <a:pt x="64" y="3154"/>
                    </a:lnTo>
                    <a:lnTo>
                      <a:pt x="52" y="3154"/>
                    </a:lnTo>
                    <a:lnTo>
                      <a:pt x="52" y="3166"/>
                    </a:lnTo>
                    <a:lnTo>
                      <a:pt x="32" y="3166"/>
                    </a:lnTo>
                    <a:lnTo>
                      <a:pt x="32" y="3178"/>
                    </a:lnTo>
                    <a:lnTo>
                      <a:pt x="7" y="3178"/>
                    </a:lnTo>
                    <a:lnTo>
                      <a:pt x="7" y="3184"/>
                    </a:lnTo>
                    <a:lnTo>
                      <a:pt x="0" y="3184"/>
                    </a:lnTo>
                    <a:lnTo>
                      <a:pt x="0" y="3214"/>
                    </a:lnTo>
                    <a:lnTo>
                      <a:pt x="7" y="3214"/>
                    </a:lnTo>
                    <a:lnTo>
                      <a:pt x="7" y="3220"/>
                    </a:lnTo>
                    <a:lnTo>
                      <a:pt x="13" y="3220"/>
                    </a:lnTo>
                    <a:lnTo>
                      <a:pt x="13" y="3238"/>
                    </a:lnTo>
                    <a:lnTo>
                      <a:pt x="19" y="3238"/>
                    </a:lnTo>
                    <a:lnTo>
                      <a:pt x="19" y="3287"/>
                    </a:lnTo>
                    <a:lnTo>
                      <a:pt x="13" y="3287"/>
                    </a:lnTo>
                    <a:lnTo>
                      <a:pt x="13" y="3293"/>
                    </a:lnTo>
                    <a:lnTo>
                      <a:pt x="7" y="3293"/>
                    </a:lnTo>
                    <a:lnTo>
                      <a:pt x="7" y="3311"/>
                    </a:lnTo>
                    <a:lnTo>
                      <a:pt x="0" y="3311"/>
                    </a:lnTo>
                    <a:lnTo>
                      <a:pt x="0" y="3336"/>
                    </a:lnTo>
                    <a:lnTo>
                      <a:pt x="7" y="3336"/>
                    </a:lnTo>
                    <a:lnTo>
                      <a:pt x="7" y="3396"/>
                    </a:lnTo>
                    <a:lnTo>
                      <a:pt x="13" y="3396"/>
                    </a:lnTo>
                    <a:lnTo>
                      <a:pt x="13" y="3402"/>
                    </a:lnTo>
                    <a:lnTo>
                      <a:pt x="32" y="3402"/>
                    </a:lnTo>
                    <a:lnTo>
                      <a:pt x="32" y="3408"/>
                    </a:lnTo>
                    <a:lnTo>
                      <a:pt x="39" y="3408"/>
                    </a:lnTo>
                    <a:lnTo>
                      <a:pt x="39" y="3414"/>
                    </a:lnTo>
                    <a:lnTo>
                      <a:pt x="64" y="3414"/>
                    </a:lnTo>
                    <a:lnTo>
                      <a:pt x="64" y="3420"/>
                    </a:lnTo>
                    <a:lnTo>
                      <a:pt x="70" y="3420"/>
                    </a:lnTo>
                    <a:lnTo>
                      <a:pt x="70" y="3433"/>
                    </a:lnTo>
                    <a:lnTo>
                      <a:pt x="90" y="3433"/>
                    </a:lnTo>
                    <a:lnTo>
                      <a:pt x="90" y="3439"/>
                    </a:lnTo>
                    <a:lnTo>
                      <a:pt x="96" y="3439"/>
                    </a:lnTo>
                    <a:lnTo>
                      <a:pt x="96" y="3445"/>
                    </a:lnTo>
                    <a:lnTo>
                      <a:pt x="115" y="3445"/>
                    </a:lnTo>
                    <a:lnTo>
                      <a:pt x="115" y="3451"/>
                    </a:lnTo>
                    <a:lnTo>
                      <a:pt x="121" y="3451"/>
                    </a:lnTo>
                    <a:lnTo>
                      <a:pt x="121" y="3463"/>
                    </a:lnTo>
                    <a:lnTo>
                      <a:pt x="141" y="3463"/>
                    </a:lnTo>
                    <a:lnTo>
                      <a:pt x="141" y="3475"/>
                    </a:lnTo>
                    <a:lnTo>
                      <a:pt x="147" y="3475"/>
                    </a:lnTo>
                    <a:lnTo>
                      <a:pt x="147" y="3481"/>
                    </a:lnTo>
                    <a:lnTo>
                      <a:pt x="160" y="3481"/>
                    </a:lnTo>
                    <a:lnTo>
                      <a:pt x="160" y="3487"/>
                    </a:lnTo>
                    <a:lnTo>
                      <a:pt x="166" y="3487"/>
                    </a:lnTo>
                    <a:lnTo>
                      <a:pt x="166" y="3493"/>
                    </a:lnTo>
                    <a:lnTo>
                      <a:pt x="172" y="3493"/>
                    </a:lnTo>
                    <a:lnTo>
                      <a:pt x="172" y="3505"/>
                    </a:lnTo>
                    <a:lnTo>
                      <a:pt x="192" y="3505"/>
                    </a:lnTo>
                    <a:lnTo>
                      <a:pt x="192" y="3523"/>
                    </a:lnTo>
                    <a:lnTo>
                      <a:pt x="205" y="3523"/>
                    </a:lnTo>
                    <a:lnTo>
                      <a:pt x="205" y="3536"/>
                    </a:lnTo>
                    <a:lnTo>
                      <a:pt x="211" y="3536"/>
                    </a:lnTo>
                    <a:lnTo>
                      <a:pt x="211" y="3542"/>
                    </a:lnTo>
                    <a:lnTo>
                      <a:pt x="217" y="3542"/>
                    </a:lnTo>
                    <a:lnTo>
                      <a:pt x="217" y="3548"/>
                    </a:lnTo>
                    <a:lnTo>
                      <a:pt x="282" y="3548"/>
                    </a:lnTo>
                    <a:lnTo>
                      <a:pt x="282" y="3542"/>
                    </a:lnTo>
                    <a:lnTo>
                      <a:pt x="326" y="3542"/>
                    </a:lnTo>
                    <a:lnTo>
                      <a:pt x="326" y="3548"/>
                    </a:lnTo>
                    <a:lnTo>
                      <a:pt x="333" y="3548"/>
                    </a:lnTo>
                    <a:lnTo>
                      <a:pt x="333" y="3554"/>
                    </a:lnTo>
                    <a:lnTo>
                      <a:pt x="351" y="3554"/>
                    </a:lnTo>
                    <a:lnTo>
                      <a:pt x="351" y="3560"/>
                    </a:lnTo>
                    <a:lnTo>
                      <a:pt x="359" y="3560"/>
                    </a:lnTo>
                    <a:lnTo>
                      <a:pt x="359" y="3566"/>
                    </a:lnTo>
                    <a:lnTo>
                      <a:pt x="396" y="3566"/>
                    </a:lnTo>
                    <a:lnTo>
                      <a:pt x="396" y="3578"/>
                    </a:lnTo>
                    <a:lnTo>
                      <a:pt x="403" y="3578"/>
                    </a:lnTo>
                    <a:lnTo>
                      <a:pt x="403" y="3584"/>
                    </a:lnTo>
                    <a:lnTo>
                      <a:pt x="416" y="3584"/>
                    </a:lnTo>
                    <a:lnTo>
                      <a:pt x="416" y="3597"/>
                    </a:lnTo>
                    <a:lnTo>
                      <a:pt x="422" y="3597"/>
                    </a:lnTo>
                    <a:lnTo>
                      <a:pt x="422" y="3603"/>
                    </a:lnTo>
                    <a:lnTo>
                      <a:pt x="435" y="3603"/>
                    </a:lnTo>
                    <a:lnTo>
                      <a:pt x="435" y="3615"/>
                    </a:lnTo>
                    <a:lnTo>
                      <a:pt x="441" y="3615"/>
                    </a:lnTo>
                    <a:lnTo>
                      <a:pt x="441" y="3627"/>
                    </a:lnTo>
                    <a:lnTo>
                      <a:pt x="447" y="3627"/>
                    </a:lnTo>
                    <a:lnTo>
                      <a:pt x="447" y="3633"/>
                    </a:lnTo>
                    <a:lnTo>
                      <a:pt x="454" y="3633"/>
                    </a:lnTo>
                    <a:lnTo>
                      <a:pt x="454" y="3639"/>
                    </a:lnTo>
                    <a:lnTo>
                      <a:pt x="461" y="3639"/>
                    </a:lnTo>
                    <a:lnTo>
                      <a:pt x="461" y="3645"/>
                    </a:lnTo>
                    <a:lnTo>
                      <a:pt x="563" y="3645"/>
                    </a:lnTo>
                    <a:lnTo>
                      <a:pt x="563" y="3651"/>
                    </a:lnTo>
                    <a:lnTo>
                      <a:pt x="569" y="3651"/>
                    </a:lnTo>
                    <a:lnTo>
                      <a:pt x="569" y="3657"/>
                    </a:lnTo>
                    <a:lnTo>
                      <a:pt x="575" y="3657"/>
                    </a:lnTo>
                    <a:lnTo>
                      <a:pt x="575" y="3663"/>
                    </a:lnTo>
                    <a:lnTo>
                      <a:pt x="595" y="3663"/>
                    </a:lnTo>
                    <a:lnTo>
                      <a:pt x="595" y="3669"/>
                    </a:lnTo>
                    <a:lnTo>
                      <a:pt x="601" y="3669"/>
                    </a:lnTo>
                    <a:lnTo>
                      <a:pt x="601" y="3675"/>
                    </a:lnTo>
                    <a:lnTo>
                      <a:pt x="607" y="3675"/>
                    </a:lnTo>
                    <a:lnTo>
                      <a:pt x="607" y="3687"/>
                    </a:lnTo>
                    <a:lnTo>
                      <a:pt x="620" y="3687"/>
                    </a:lnTo>
                    <a:lnTo>
                      <a:pt x="620" y="3693"/>
                    </a:lnTo>
                    <a:lnTo>
                      <a:pt x="626" y="3693"/>
                    </a:lnTo>
                    <a:lnTo>
                      <a:pt x="626" y="3705"/>
                    </a:lnTo>
                    <a:lnTo>
                      <a:pt x="640" y="3705"/>
                    </a:lnTo>
                    <a:lnTo>
                      <a:pt x="640" y="3711"/>
                    </a:lnTo>
                    <a:lnTo>
                      <a:pt x="646" y="3711"/>
                    </a:lnTo>
                    <a:lnTo>
                      <a:pt x="646" y="3723"/>
                    </a:lnTo>
                    <a:lnTo>
                      <a:pt x="652" y="3723"/>
                    </a:lnTo>
                    <a:lnTo>
                      <a:pt x="652" y="3748"/>
                    </a:lnTo>
                    <a:lnTo>
                      <a:pt x="658" y="3748"/>
                    </a:lnTo>
                    <a:lnTo>
                      <a:pt x="658" y="3754"/>
                    </a:lnTo>
                    <a:lnTo>
                      <a:pt x="665" y="3754"/>
                    </a:lnTo>
                    <a:lnTo>
                      <a:pt x="665" y="3761"/>
                    </a:lnTo>
                    <a:lnTo>
                      <a:pt x="678" y="3761"/>
                    </a:lnTo>
                    <a:lnTo>
                      <a:pt x="678" y="3773"/>
                    </a:lnTo>
                    <a:lnTo>
                      <a:pt x="697" y="3773"/>
                    </a:lnTo>
                    <a:lnTo>
                      <a:pt x="697" y="3785"/>
                    </a:lnTo>
                    <a:lnTo>
                      <a:pt x="703" y="3785"/>
                    </a:lnTo>
                    <a:lnTo>
                      <a:pt x="703" y="3797"/>
                    </a:lnTo>
                    <a:lnTo>
                      <a:pt x="709" y="3797"/>
                    </a:lnTo>
                    <a:lnTo>
                      <a:pt x="709" y="3803"/>
                    </a:lnTo>
                    <a:lnTo>
                      <a:pt x="716" y="3803"/>
                    </a:lnTo>
                    <a:lnTo>
                      <a:pt x="716" y="3851"/>
                    </a:lnTo>
                    <a:lnTo>
                      <a:pt x="722" y="3851"/>
                    </a:lnTo>
                    <a:lnTo>
                      <a:pt x="722" y="3869"/>
                    </a:lnTo>
                    <a:lnTo>
                      <a:pt x="729" y="3869"/>
                    </a:lnTo>
                    <a:lnTo>
                      <a:pt x="729" y="3875"/>
                    </a:lnTo>
                    <a:lnTo>
                      <a:pt x="735" y="3875"/>
                    </a:lnTo>
                    <a:lnTo>
                      <a:pt x="735" y="3887"/>
                    </a:lnTo>
                    <a:lnTo>
                      <a:pt x="748" y="3887"/>
                    </a:lnTo>
                    <a:lnTo>
                      <a:pt x="748" y="3893"/>
                    </a:lnTo>
                    <a:lnTo>
                      <a:pt x="754" y="3893"/>
                    </a:lnTo>
                    <a:lnTo>
                      <a:pt x="754" y="3985"/>
                    </a:lnTo>
                    <a:lnTo>
                      <a:pt x="760" y="3985"/>
                    </a:lnTo>
                    <a:lnTo>
                      <a:pt x="760" y="4003"/>
                    </a:lnTo>
                    <a:lnTo>
                      <a:pt x="767" y="4003"/>
                    </a:lnTo>
                    <a:lnTo>
                      <a:pt x="767" y="4021"/>
                    </a:lnTo>
                    <a:lnTo>
                      <a:pt x="774" y="4021"/>
                    </a:lnTo>
                    <a:lnTo>
                      <a:pt x="774" y="4063"/>
                    </a:lnTo>
                    <a:lnTo>
                      <a:pt x="767" y="4063"/>
                    </a:lnTo>
                    <a:lnTo>
                      <a:pt x="767" y="4087"/>
                    </a:lnTo>
                    <a:lnTo>
                      <a:pt x="774" y="4087"/>
                    </a:lnTo>
                    <a:lnTo>
                      <a:pt x="774" y="4100"/>
                    </a:lnTo>
                    <a:lnTo>
                      <a:pt x="780" y="4100"/>
                    </a:lnTo>
                    <a:lnTo>
                      <a:pt x="780" y="4118"/>
                    </a:lnTo>
                    <a:lnTo>
                      <a:pt x="786" y="4118"/>
                    </a:lnTo>
                    <a:lnTo>
                      <a:pt x="786" y="4154"/>
                    </a:lnTo>
                    <a:lnTo>
                      <a:pt x="793" y="4154"/>
                    </a:lnTo>
                    <a:lnTo>
                      <a:pt x="793" y="4167"/>
                    </a:lnTo>
                    <a:lnTo>
                      <a:pt x="799" y="4167"/>
                    </a:lnTo>
                    <a:lnTo>
                      <a:pt x="799" y="4191"/>
                    </a:lnTo>
                    <a:lnTo>
                      <a:pt x="805" y="4191"/>
                    </a:lnTo>
                    <a:lnTo>
                      <a:pt x="805" y="4209"/>
                    </a:lnTo>
                    <a:lnTo>
                      <a:pt x="819" y="4209"/>
                    </a:lnTo>
                    <a:lnTo>
                      <a:pt x="819" y="4227"/>
                    </a:lnTo>
                    <a:lnTo>
                      <a:pt x="825" y="4227"/>
                    </a:lnTo>
                    <a:lnTo>
                      <a:pt x="825" y="4239"/>
                    </a:lnTo>
                    <a:lnTo>
                      <a:pt x="831" y="4239"/>
                    </a:lnTo>
                    <a:lnTo>
                      <a:pt x="831" y="4245"/>
                    </a:lnTo>
                    <a:lnTo>
                      <a:pt x="837" y="4245"/>
                    </a:lnTo>
                    <a:lnTo>
                      <a:pt x="837" y="4263"/>
                    </a:lnTo>
                    <a:lnTo>
                      <a:pt x="850" y="4263"/>
                    </a:lnTo>
                    <a:lnTo>
                      <a:pt x="850" y="4270"/>
                    </a:lnTo>
                    <a:lnTo>
                      <a:pt x="856" y="4270"/>
                    </a:lnTo>
                    <a:lnTo>
                      <a:pt x="856" y="4288"/>
                    </a:lnTo>
                    <a:lnTo>
                      <a:pt x="863" y="4288"/>
                    </a:lnTo>
                    <a:lnTo>
                      <a:pt x="863" y="4300"/>
                    </a:lnTo>
                    <a:lnTo>
                      <a:pt x="876" y="4300"/>
                    </a:lnTo>
                    <a:lnTo>
                      <a:pt x="876" y="4306"/>
                    </a:lnTo>
                    <a:lnTo>
                      <a:pt x="901" y="4306"/>
                    </a:lnTo>
                    <a:lnTo>
                      <a:pt x="901" y="4300"/>
                    </a:lnTo>
                    <a:lnTo>
                      <a:pt x="921" y="4300"/>
                    </a:lnTo>
                    <a:lnTo>
                      <a:pt x="921" y="4288"/>
                    </a:lnTo>
                    <a:lnTo>
                      <a:pt x="927" y="4288"/>
                    </a:lnTo>
                    <a:lnTo>
                      <a:pt x="927" y="4282"/>
                    </a:lnTo>
                    <a:lnTo>
                      <a:pt x="1023" y="4282"/>
                    </a:lnTo>
                    <a:lnTo>
                      <a:pt x="1023" y="4288"/>
                    </a:lnTo>
                    <a:lnTo>
                      <a:pt x="1029" y="4288"/>
                    </a:lnTo>
                    <a:lnTo>
                      <a:pt x="1029" y="4294"/>
                    </a:lnTo>
                    <a:lnTo>
                      <a:pt x="1035" y="4294"/>
                    </a:lnTo>
                    <a:lnTo>
                      <a:pt x="1035" y="4300"/>
                    </a:lnTo>
                    <a:lnTo>
                      <a:pt x="1055" y="4300"/>
                    </a:lnTo>
                    <a:lnTo>
                      <a:pt x="1055" y="4306"/>
                    </a:lnTo>
                    <a:lnTo>
                      <a:pt x="1061" y="4306"/>
                    </a:lnTo>
                    <a:lnTo>
                      <a:pt x="1061" y="4312"/>
                    </a:lnTo>
                    <a:lnTo>
                      <a:pt x="1080" y="4312"/>
                    </a:lnTo>
                    <a:lnTo>
                      <a:pt x="1080" y="4324"/>
                    </a:lnTo>
                    <a:lnTo>
                      <a:pt x="1086" y="4324"/>
                    </a:lnTo>
                    <a:lnTo>
                      <a:pt x="1086" y="4330"/>
                    </a:lnTo>
                    <a:lnTo>
                      <a:pt x="1100" y="4330"/>
                    </a:lnTo>
                    <a:lnTo>
                      <a:pt x="1100" y="4288"/>
                    </a:lnTo>
                    <a:lnTo>
                      <a:pt x="1093" y="4288"/>
                    </a:lnTo>
                    <a:lnTo>
                      <a:pt x="1093" y="4239"/>
                    </a:lnTo>
                    <a:lnTo>
                      <a:pt x="1086" y="4239"/>
                    </a:lnTo>
                    <a:lnTo>
                      <a:pt x="1086" y="4227"/>
                    </a:lnTo>
                    <a:lnTo>
                      <a:pt x="1080" y="4227"/>
                    </a:lnTo>
                    <a:lnTo>
                      <a:pt x="1080" y="4167"/>
                    </a:lnTo>
                    <a:lnTo>
                      <a:pt x="1100" y="4167"/>
                    </a:lnTo>
                    <a:lnTo>
                      <a:pt x="1100" y="4154"/>
                    </a:lnTo>
                    <a:lnTo>
                      <a:pt x="1106" y="4154"/>
                    </a:lnTo>
                    <a:lnTo>
                      <a:pt x="1106" y="4148"/>
                    </a:lnTo>
                    <a:lnTo>
                      <a:pt x="1118" y="4148"/>
                    </a:lnTo>
                    <a:lnTo>
                      <a:pt x="1118" y="4142"/>
                    </a:lnTo>
                    <a:lnTo>
                      <a:pt x="1125" y="4142"/>
                    </a:lnTo>
                    <a:lnTo>
                      <a:pt x="1125" y="4136"/>
                    </a:lnTo>
                    <a:lnTo>
                      <a:pt x="1163" y="4136"/>
                    </a:lnTo>
                    <a:lnTo>
                      <a:pt x="1163" y="4142"/>
                    </a:lnTo>
                    <a:lnTo>
                      <a:pt x="1176" y="4142"/>
                    </a:lnTo>
                    <a:lnTo>
                      <a:pt x="1176" y="4148"/>
                    </a:lnTo>
                    <a:lnTo>
                      <a:pt x="1183" y="4148"/>
                    </a:lnTo>
                    <a:lnTo>
                      <a:pt x="1183" y="4167"/>
                    </a:lnTo>
                    <a:lnTo>
                      <a:pt x="1195" y="4167"/>
                    </a:lnTo>
                    <a:lnTo>
                      <a:pt x="1195" y="4179"/>
                    </a:lnTo>
                    <a:lnTo>
                      <a:pt x="1208" y="4179"/>
                    </a:lnTo>
                    <a:lnTo>
                      <a:pt x="1208" y="4185"/>
                    </a:lnTo>
                    <a:lnTo>
                      <a:pt x="1214" y="4185"/>
                    </a:lnTo>
                    <a:lnTo>
                      <a:pt x="1214" y="4191"/>
                    </a:lnTo>
                    <a:lnTo>
                      <a:pt x="1342" y="4191"/>
                    </a:lnTo>
                    <a:lnTo>
                      <a:pt x="1342" y="4185"/>
                    </a:lnTo>
                    <a:lnTo>
                      <a:pt x="1368" y="4185"/>
                    </a:lnTo>
                    <a:lnTo>
                      <a:pt x="1368" y="4179"/>
                    </a:lnTo>
                    <a:lnTo>
                      <a:pt x="1419" y="4179"/>
                    </a:lnTo>
                    <a:lnTo>
                      <a:pt x="1419" y="4185"/>
                    </a:lnTo>
                    <a:lnTo>
                      <a:pt x="1432" y="4185"/>
                    </a:lnTo>
                    <a:lnTo>
                      <a:pt x="1432" y="4233"/>
                    </a:lnTo>
                    <a:lnTo>
                      <a:pt x="1444" y="4233"/>
                    </a:lnTo>
                    <a:lnTo>
                      <a:pt x="1444" y="4245"/>
                    </a:lnTo>
                    <a:lnTo>
                      <a:pt x="1450" y="4245"/>
                    </a:lnTo>
                    <a:lnTo>
                      <a:pt x="1450" y="4251"/>
                    </a:lnTo>
                    <a:lnTo>
                      <a:pt x="1458" y="4251"/>
                    </a:lnTo>
                    <a:lnTo>
                      <a:pt x="1458" y="4263"/>
                    </a:lnTo>
                    <a:lnTo>
                      <a:pt x="1470" y="4263"/>
                    </a:lnTo>
                    <a:lnTo>
                      <a:pt x="1470" y="4270"/>
                    </a:lnTo>
                    <a:lnTo>
                      <a:pt x="1476" y="4270"/>
                    </a:lnTo>
                    <a:lnTo>
                      <a:pt x="1476" y="4282"/>
                    </a:lnTo>
                    <a:lnTo>
                      <a:pt x="1483" y="4282"/>
                    </a:lnTo>
                    <a:lnTo>
                      <a:pt x="1483" y="4288"/>
                    </a:lnTo>
                    <a:lnTo>
                      <a:pt x="1495" y="4288"/>
                    </a:lnTo>
                    <a:lnTo>
                      <a:pt x="1495" y="4348"/>
                    </a:lnTo>
                    <a:lnTo>
                      <a:pt x="1501" y="4348"/>
                    </a:lnTo>
                    <a:lnTo>
                      <a:pt x="1501" y="4360"/>
                    </a:lnTo>
                    <a:lnTo>
                      <a:pt x="1509" y="4360"/>
                    </a:lnTo>
                    <a:lnTo>
                      <a:pt x="1509" y="4372"/>
                    </a:lnTo>
                    <a:lnTo>
                      <a:pt x="1515" y="4372"/>
                    </a:lnTo>
                    <a:lnTo>
                      <a:pt x="1515" y="4379"/>
                    </a:lnTo>
                    <a:lnTo>
                      <a:pt x="1521" y="4379"/>
                    </a:lnTo>
                    <a:lnTo>
                      <a:pt x="1521" y="4391"/>
                    </a:lnTo>
                    <a:lnTo>
                      <a:pt x="1527" y="4391"/>
                    </a:lnTo>
                    <a:lnTo>
                      <a:pt x="1527" y="4397"/>
                    </a:lnTo>
                    <a:lnTo>
                      <a:pt x="1534" y="4397"/>
                    </a:lnTo>
                    <a:lnTo>
                      <a:pt x="1534" y="4403"/>
                    </a:lnTo>
                    <a:lnTo>
                      <a:pt x="1540" y="4403"/>
                    </a:lnTo>
                    <a:lnTo>
                      <a:pt x="1540" y="4421"/>
                    </a:lnTo>
                    <a:lnTo>
                      <a:pt x="1546" y="4421"/>
                    </a:lnTo>
                    <a:lnTo>
                      <a:pt x="1546" y="4433"/>
                    </a:lnTo>
                    <a:lnTo>
                      <a:pt x="1553" y="4433"/>
                    </a:lnTo>
                    <a:lnTo>
                      <a:pt x="1553" y="4464"/>
                    </a:lnTo>
                    <a:lnTo>
                      <a:pt x="1560" y="4464"/>
                    </a:lnTo>
                    <a:lnTo>
                      <a:pt x="1560" y="4476"/>
                    </a:lnTo>
                    <a:lnTo>
                      <a:pt x="1566" y="4476"/>
                    </a:lnTo>
                    <a:lnTo>
                      <a:pt x="1566" y="4482"/>
                    </a:lnTo>
                    <a:lnTo>
                      <a:pt x="1572" y="4482"/>
                    </a:lnTo>
                    <a:lnTo>
                      <a:pt x="1572" y="4494"/>
                    </a:lnTo>
                    <a:lnTo>
                      <a:pt x="1578" y="4494"/>
                    </a:lnTo>
                    <a:lnTo>
                      <a:pt x="1578" y="4500"/>
                    </a:lnTo>
                    <a:lnTo>
                      <a:pt x="1585" y="4500"/>
                    </a:lnTo>
                    <a:lnTo>
                      <a:pt x="1585" y="4512"/>
                    </a:lnTo>
                    <a:lnTo>
                      <a:pt x="1598" y="4512"/>
                    </a:lnTo>
                    <a:lnTo>
                      <a:pt x="1598" y="4518"/>
                    </a:lnTo>
                    <a:lnTo>
                      <a:pt x="1604" y="4518"/>
                    </a:lnTo>
                    <a:lnTo>
                      <a:pt x="1604" y="4530"/>
                    </a:lnTo>
                    <a:lnTo>
                      <a:pt x="1617" y="4530"/>
                    </a:lnTo>
                    <a:lnTo>
                      <a:pt x="1617" y="4542"/>
                    </a:lnTo>
                    <a:lnTo>
                      <a:pt x="1623" y="4542"/>
                    </a:lnTo>
                    <a:lnTo>
                      <a:pt x="1623" y="4548"/>
                    </a:lnTo>
                    <a:lnTo>
                      <a:pt x="1629" y="4548"/>
                    </a:lnTo>
                    <a:lnTo>
                      <a:pt x="1629" y="4566"/>
                    </a:lnTo>
                    <a:lnTo>
                      <a:pt x="1636" y="4566"/>
                    </a:lnTo>
                    <a:lnTo>
                      <a:pt x="1636" y="4572"/>
                    </a:lnTo>
                    <a:lnTo>
                      <a:pt x="1643" y="4572"/>
                    </a:lnTo>
                    <a:lnTo>
                      <a:pt x="1643" y="4584"/>
                    </a:lnTo>
                    <a:lnTo>
                      <a:pt x="1655" y="4584"/>
                    </a:lnTo>
                    <a:lnTo>
                      <a:pt x="1655" y="4603"/>
                    </a:lnTo>
                    <a:lnTo>
                      <a:pt x="1662" y="4603"/>
                    </a:lnTo>
                    <a:lnTo>
                      <a:pt x="1662" y="4610"/>
                    </a:lnTo>
                    <a:lnTo>
                      <a:pt x="1668" y="4610"/>
                    </a:lnTo>
                    <a:lnTo>
                      <a:pt x="1668" y="4616"/>
                    </a:lnTo>
                    <a:lnTo>
                      <a:pt x="1680" y="4616"/>
                    </a:lnTo>
                    <a:lnTo>
                      <a:pt x="1680" y="4622"/>
                    </a:lnTo>
                    <a:lnTo>
                      <a:pt x="1688" y="4622"/>
                    </a:lnTo>
                    <a:lnTo>
                      <a:pt x="1688" y="4628"/>
                    </a:lnTo>
                    <a:lnTo>
                      <a:pt x="1694" y="4628"/>
                    </a:lnTo>
                    <a:lnTo>
                      <a:pt x="1694" y="4646"/>
                    </a:lnTo>
                    <a:lnTo>
                      <a:pt x="1706" y="4646"/>
                    </a:lnTo>
                    <a:lnTo>
                      <a:pt x="1706" y="4652"/>
                    </a:lnTo>
                    <a:lnTo>
                      <a:pt x="1713" y="4652"/>
                    </a:lnTo>
                    <a:lnTo>
                      <a:pt x="1713" y="4664"/>
                    </a:lnTo>
                    <a:lnTo>
                      <a:pt x="1725" y="4664"/>
                    </a:lnTo>
                    <a:lnTo>
                      <a:pt x="1725" y="4670"/>
                    </a:lnTo>
                    <a:lnTo>
                      <a:pt x="1732" y="4670"/>
                    </a:lnTo>
                    <a:lnTo>
                      <a:pt x="1732" y="4682"/>
                    </a:lnTo>
                    <a:lnTo>
                      <a:pt x="1739" y="4682"/>
                    </a:lnTo>
                    <a:lnTo>
                      <a:pt x="1739" y="4688"/>
                    </a:lnTo>
                    <a:lnTo>
                      <a:pt x="1745" y="4688"/>
                    </a:lnTo>
                    <a:lnTo>
                      <a:pt x="1745" y="4694"/>
                    </a:lnTo>
                    <a:lnTo>
                      <a:pt x="1751" y="4694"/>
                    </a:lnTo>
                    <a:lnTo>
                      <a:pt x="1751" y="4700"/>
                    </a:lnTo>
                    <a:lnTo>
                      <a:pt x="1757" y="4700"/>
                    </a:lnTo>
                    <a:lnTo>
                      <a:pt x="1757" y="4712"/>
                    </a:lnTo>
                    <a:lnTo>
                      <a:pt x="1764" y="4712"/>
                    </a:lnTo>
                    <a:lnTo>
                      <a:pt x="1764" y="4718"/>
                    </a:lnTo>
                    <a:lnTo>
                      <a:pt x="1770" y="4718"/>
                    </a:lnTo>
                    <a:lnTo>
                      <a:pt x="1770" y="4724"/>
                    </a:lnTo>
                    <a:lnTo>
                      <a:pt x="1777" y="4724"/>
                    </a:lnTo>
                    <a:lnTo>
                      <a:pt x="1777" y="4736"/>
                    </a:lnTo>
                    <a:lnTo>
                      <a:pt x="1796" y="4736"/>
                    </a:lnTo>
                    <a:lnTo>
                      <a:pt x="1796" y="4742"/>
                    </a:lnTo>
                    <a:lnTo>
                      <a:pt x="1802" y="4742"/>
                    </a:lnTo>
                    <a:lnTo>
                      <a:pt x="1802" y="4748"/>
                    </a:lnTo>
                    <a:lnTo>
                      <a:pt x="1821" y="4748"/>
                    </a:lnTo>
                    <a:lnTo>
                      <a:pt x="1821" y="4754"/>
                    </a:lnTo>
                    <a:lnTo>
                      <a:pt x="1834" y="4754"/>
                    </a:lnTo>
                    <a:lnTo>
                      <a:pt x="1834" y="4760"/>
                    </a:lnTo>
                    <a:lnTo>
                      <a:pt x="1841" y="4760"/>
                    </a:lnTo>
                    <a:lnTo>
                      <a:pt x="1841" y="4772"/>
                    </a:lnTo>
                    <a:lnTo>
                      <a:pt x="1847" y="4772"/>
                    </a:lnTo>
                    <a:lnTo>
                      <a:pt x="1847" y="4785"/>
                    </a:lnTo>
                    <a:lnTo>
                      <a:pt x="1853" y="4785"/>
                    </a:lnTo>
                    <a:lnTo>
                      <a:pt x="1853" y="4797"/>
                    </a:lnTo>
                    <a:lnTo>
                      <a:pt x="1859" y="4797"/>
                    </a:lnTo>
                    <a:lnTo>
                      <a:pt x="1859" y="4810"/>
                    </a:lnTo>
                    <a:lnTo>
                      <a:pt x="1866" y="4810"/>
                    </a:lnTo>
                    <a:lnTo>
                      <a:pt x="1866" y="4816"/>
                    </a:lnTo>
                    <a:lnTo>
                      <a:pt x="1873" y="4816"/>
                    </a:lnTo>
                    <a:lnTo>
                      <a:pt x="1873" y="4828"/>
                    </a:lnTo>
                    <a:lnTo>
                      <a:pt x="1879" y="4828"/>
                    </a:lnTo>
                    <a:lnTo>
                      <a:pt x="1879" y="4834"/>
                    </a:lnTo>
                    <a:lnTo>
                      <a:pt x="1885" y="4834"/>
                    </a:lnTo>
                    <a:lnTo>
                      <a:pt x="1885" y="4840"/>
                    </a:lnTo>
                    <a:lnTo>
                      <a:pt x="1892" y="4840"/>
                    </a:lnTo>
                    <a:lnTo>
                      <a:pt x="1892" y="4846"/>
                    </a:lnTo>
                    <a:lnTo>
                      <a:pt x="1898" y="4846"/>
                    </a:lnTo>
                    <a:lnTo>
                      <a:pt x="1898" y="4858"/>
                    </a:lnTo>
                    <a:lnTo>
                      <a:pt x="1904" y="4858"/>
                    </a:lnTo>
                    <a:lnTo>
                      <a:pt x="1904" y="4864"/>
                    </a:lnTo>
                    <a:lnTo>
                      <a:pt x="1910" y="4864"/>
                    </a:lnTo>
                    <a:lnTo>
                      <a:pt x="1910" y="4870"/>
                    </a:lnTo>
                    <a:lnTo>
                      <a:pt x="1918" y="4870"/>
                    </a:lnTo>
                    <a:lnTo>
                      <a:pt x="1918" y="4876"/>
                    </a:lnTo>
                    <a:lnTo>
                      <a:pt x="1924" y="4876"/>
                    </a:lnTo>
                    <a:lnTo>
                      <a:pt x="1924" y="4888"/>
                    </a:lnTo>
                    <a:lnTo>
                      <a:pt x="1930" y="4888"/>
                    </a:lnTo>
                    <a:lnTo>
                      <a:pt x="1930" y="4894"/>
                    </a:lnTo>
                    <a:lnTo>
                      <a:pt x="1943" y="4894"/>
                    </a:lnTo>
                    <a:lnTo>
                      <a:pt x="1943" y="4900"/>
                    </a:lnTo>
                    <a:lnTo>
                      <a:pt x="1955" y="4900"/>
                    </a:lnTo>
                    <a:lnTo>
                      <a:pt x="1955" y="4906"/>
                    </a:lnTo>
                    <a:lnTo>
                      <a:pt x="2026" y="4906"/>
                    </a:lnTo>
                    <a:lnTo>
                      <a:pt x="2026" y="4912"/>
                    </a:lnTo>
                    <a:lnTo>
                      <a:pt x="2032" y="4912"/>
                    </a:lnTo>
                    <a:lnTo>
                      <a:pt x="2032" y="4918"/>
                    </a:lnTo>
                    <a:lnTo>
                      <a:pt x="2026" y="4918"/>
                    </a:lnTo>
                    <a:lnTo>
                      <a:pt x="2026" y="4924"/>
                    </a:lnTo>
                    <a:lnTo>
                      <a:pt x="2103" y="4924"/>
                    </a:lnTo>
                    <a:lnTo>
                      <a:pt x="2103" y="4918"/>
                    </a:lnTo>
                    <a:lnTo>
                      <a:pt x="2122" y="4918"/>
                    </a:lnTo>
                    <a:lnTo>
                      <a:pt x="2122" y="4912"/>
                    </a:lnTo>
                    <a:lnTo>
                      <a:pt x="2134" y="4912"/>
                    </a:lnTo>
                    <a:lnTo>
                      <a:pt x="2134" y="4906"/>
                    </a:lnTo>
                    <a:lnTo>
                      <a:pt x="2173" y="4906"/>
                    </a:lnTo>
                    <a:lnTo>
                      <a:pt x="2173" y="4912"/>
                    </a:lnTo>
                    <a:lnTo>
                      <a:pt x="2179" y="4912"/>
                    </a:lnTo>
                    <a:lnTo>
                      <a:pt x="2179" y="4918"/>
                    </a:lnTo>
                    <a:lnTo>
                      <a:pt x="2199" y="4918"/>
                    </a:lnTo>
                    <a:lnTo>
                      <a:pt x="2199" y="4930"/>
                    </a:lnTo>
                    <a:lnTo>
                      <a:pt x="2205" y="4930"/>
                    </a:lnTo>
                    <a:lnTo>
                      <a:pt x="2205" y="4936"/>
                    </a:lnTo>
                    <a:lnTo>
                      <a:pt x="2243" y="4936"/>
                    </a:lnTo>
                    <a:lnTo>
                      <a:pt x="2243" y="4918"/>
                    </a:lnTo>
                    <a:lnTo>
                      <a:pt x="2345" y="4918"/>
                    </a:lnTo>
                    <a:lnTo>
                      <a:pt x="2345" y="4912"/>
                    </a:lnTo>
                    <a:lnTo>
                      <a:pt x="2352" y="4912"/>
                    </a:lnTo>
                    <a:lnTo>
                      <a:pt x="2352" y="4906"/>
                    </a:lnTo>
                    <a:lnTo>
                      <a:pt x="2378" y="4906"/>
                    </a:lnTo>
                    <a:lnTo>
                      <a:pt x="2378" y="4900"/>
                    </a:lnTo>
                    <a:lnTo>
                      <a:pt x="2390" y="4900"/>
                    </a:lnTo>
                    <a:lnTo>
                      <a:pt x="2390" y="4894"/>
                    </a:lnTo>
                    <a:lnTo>
                      <a:pt x="2422" y="4894"/>
                    </a:lnTo>
                    <a:lnTo>
                      <a:pt x="2422" y="4900"/>
                    </a:lnTo>
                    <a:lnTo>
                      <a:pt x="2429" y="4900"/>
                    </a:lnTo>
                    <a:lnTo>
                      <a:pt x="2429" y="4906"/>
                    </a:lnTo>
                    <a:lnTo>
                      <a:pt x="2435" y="4906"/>
                    </a:lnTo>
                    <a:lnTo>
                      <a:pt x="2435" y="4912"/>
                    </a:lnTo>
                    <a:lnTo>
                      <a:pt x="2441" y="4912"/>
                    </a:lnTo>
                    <a:lnTo>
                      <a:pt x="2441" y="4918"/>
                    </a:lnTo>
                    <a:lnTo>
                      <a:pt x="2447" y="4918"/>
                    </a:lnTo>
                    <a:lnTo>
                      <a:pt x="2447" y="4930"/>
                    </a:lnTo>
                    <a:lnTo>
                      <a:pt x="2454" y="4930"/>
                    </a:lnTo>
                    <a:lnTo>
                      <a:pt x="2454" y="4936"/>
                    </a:lnTo>
                    <a:lnTo>
                      <a:pt x="2467" y="4936"/>
                    </a:lnTo>
                    <a:lnTo>
                      <a:pt x="2467" y="4949"/>
                    </a:lnTo>
                    <a:lnTo>
                      <a:pt x="2473" y="4949"/>
                    </a:lnTo>
                    <a:lnTo>
                      <a:pt x="2473" y="4955"/>
                    </a:lnTo>
                    <a:lnTo>
                      <a:pt x="2486" y="4955"/>
                    </a:lnTo>
                    <a:lnTo>
                      <a:pt x="2486" y="4967"/>
                    </a:lnTo>
                    <a:lnTo>
                      <a:pt x="2557" y="4967"/>
                    </a:lnTo>
                    <a:lnTo>
                      <a:pt x="2557" y="4961"/>
                    </a:lnTo>
                    <a:lnTo>
                      <a:pt x="2600" y="4961"/>
                    </a:lnTo>
                    <a:lnTo>
                      <a:pt x="2600" y="4967"/>
                    </a:lnTo>
                    <a:lnTo>
                      <a:pt x="2620" y="4967"/>
                    </a:lnTo>
                    <a:lnTo>
                      <a:pt x="2620" y="4973"/>
                    </a:lnTo>
                    <a:lnTo>
                      <a:pt x="2633" y="4973"/>
                    </a:lnTo>
                    <a:lnTo>
                      <a:pt x="2633" y="4979"/>
                    </a:lnTo>
                    <a:lnTo>
                      <a:pt x="2639" y="4979"/>
                    </a:lnTo>
                    <a:lnTo>
                      <a:pt x="2639" y="4985"/>
                    </a:lnTo>
                    <a:lnTo>
                      <a:pt x="2659" y="4985"/>
                    </a:lnTo>
                    <a:lnTo>
                      <a:pt x="2659" y="4997"/>
                    </a:lnTo>
                    <a:lnTo>
                      <a:pt x="2665" y="4997"/>
                    </a:lnTo>
                    <a:lnTo>
                      <a:pt x="2665" y="5003"/>
                    </a:lnTo>
                    <a:lnTo>
                      <a:pt x="2671" y="5003"/>
                    </a:lnTo>
                    <a:lnTo>
                      <a:pt x="2671" y="5016"/>
                    </a:lnTo>
                    <a:lnTo>
                      <a:pt x="2690" y="5016"/>
                    </a:lnTo>
                    <a:lnTo>
                      <a:pt x="2690" y="5022"/>
                    </a:lnTo>
                    <a:lnTo>
                      <a:pt x="2697" y="5022"/>
                    </a:lnTo>
                    <a:lnTo>
                      <a:pt x="2697" y="5028"/>
                    </a:lnTo>
                    <a:lnTo>
                      <a:pt x="2710" y="5028"/>
                    </a:lnTo>
                    <a:lnTo>
                      <a:pt x="2710" y="5034"/>
                    </a:lnTo>
                    <a:lnTo>
                      <a:pt x="2716" y="5034"/>
                    </a:lnTo>
                    <a:lnTo>
                      <a:pt x="2716" y="5052"/>
                    </a:lnTo>
                    <a:lnTo>
                      <a:pt x="2722" y="5052"/>
                    </a:lnTo>
                    <a:lnTo>
                      <a:pt x="2722" y="5058"/>
                    </a:lnTo>
                    <a:lnTo>
                      <a:pt x="2728" y="5058"/>
                    </a:lnTo>
                    <a:lnTo>
                      <a:pt x="2728" y="5070"/>
                    </a:lnTo>
                    <a:lnTo>
                      <a:pt x="2735" y="5070"/>
                    </a:lnTo>
                    <a:lnTo>
                      <a:pt x="2735" y="5076"/>
                    </a:lnTo>
                    <a:lnTo>
                      <a:pt x="2742" y="5076"/>
                    </a:lnTo>
                    <a:lnTo>
                      <a:pt x="2742" y="5082"/>
                    </a:lnTo>
                    <a:lnTo>
                      <a:pt x="2748" y="5082"/>
                    </a:lnTo>
                    <a:lnTo>
                      <a:pt x="2748" y="5088"/>
                    </a:lnTo>
                    <a:lnTo>
                      <a:pt x="2754" y="5088"/>
                    </a:lnTo>
                    <a:lnTo>
                      <a:pt x="2754" y="5100"/>
                    </a:lnTo>
                    <a:lnTo>
                      <a:pt x="2761" y="5100"/>
                    </a:lnTo>
                    <a:lnTo>
                      <a:pt x="2761" y="5125"/>
                    </a:lnTo>
                    <a:lnTo>
                      <a:pt x="2767" y="5125"/>
                    </a:lnTo>
                    <a:lnTo>
                      <a:pt x="2767" y="5131"/>
                    </a:lnTo>
                    <a:lnTo>
                      <a:pt x="2773" y="5131"/>
                    </a:lnTo>
                    <a:lnTo>
                      <a:pt x="2773" y="5137"/>
                    </a:lnTo>
                    <a:lnTo>
                      <a:pt x="2779" y="5137"/>
                    </a:lnTo>
                    <a:lnTo>
                      <a:pt x="2779" y="5149"/>
                    </a:lnTo>
                    <a:lnTo>
                      <a:pt x="2787" y="5149"/>
                    </a:lnTo>
                    <a:lnTo>
                      <a:pt x="2787" y="5155"/>
                    </a:lnTo>
                    <a:lnTo>
                      <a:pt x="2793" y="5155"/>
                    </a:lnTo>
                    <a:lnTo>
                      <a:pt x="2793" y="5161"/>
                    </a:lnTo>
                    <a:lnTo>
                      <a:pt x="2799" y="5161"/>
                    </a:lnTo>
                    <a:lnTo>
                      <a:pt x="2799" y="5167"/>
                    </a:lnTo>
                    <a:lnTo>
                      <a:pt x="2805" y="5167"/>
                    </a:lnTo>
                    <a:lnTo>
                      <a:pt x="2805" y="5173"/>
                    </a:lnTo>
                    <a:lnTo>
                      <a:pt x="2812" y="5173"/>
                    </a:lnTo>
                    <a:lnTo>
                      <a:pt x="2812" y="5179"/>
                    </a:lnTo>
                    <a:lnTo>
                      <a:pt x="2818" y="5179"/>
                    </a:lnTo>
                    <a:lnTo>
                      <a:pt x="2818" y="5185"/>
                    </a:lnTo>
                    <a:lnTo>
                      <a:pt x="2844" y="5185"/>
                    </a:lnTo>
                    <a:lnTo>
                      <a:pt x="2844" y="5191"/>
                    </a:lnTo>
                    <a:lnTo>
                      <a:pt x="2850" y="5191"/>
                    </a:lnTo>
                    <a:lnTo>
                      <a:pt x="2850" y="5197"/>
                    </a:lnTo>
                    <a:lnTo>
                      <a:pt x="2863" y="5197"/>
                    </a:lnTo>
                    <a:lnTo>
                      <a:pt x="2863" y="5240"/>
                    </a:lnTo>
                    <a:lnTo>
                      <a:pt x="2920" y="5240"/>
                    </a:lnTo>
                    <a:lnTo>
                      <a:pt x="2920" y="5258"/>
                    </a:lnTo>
                    <a:lnTo>
                      <a:pt x="2927" y="5258"/>
                    </a:lnTo>
                    <a:lnTo>
                      <a:pt x="2927" y="5264"/>
                    </a:lnTo>
                    <a:lnTo>
                      <a:pt x="2933" y="5264"/>
                    </a:lnTo>
                    <a:lnTo>
                      <a:pt x="2933" y="5276"/>
                    </a:lnTo>
                    <a:lnTo>
                      <a:pt x="2940" y="5276"/>
                    </a:lnTo>
                    <a:lnTo>
                      <a:pt x="2940" y="5289"/>
                    </a:lnTo>
                    <a:lnTo>
                      <a:pt x="2946" y="5289"/>
                    </a:lnTo>
                    <a:lnTo>
                      <a:pt x="2946" y="5295"/>
                    </a:lnTo>
                    <a:lnTo>
                      <a:pt x="2952" y="5295"/>
                    </a:lnTo>
                    <a:lnTo>
                      <a:pt x="2952" y="5331"/>
                    </a:lnTo>
                    <a:lnTo>
                      <a:pt x="2958" y="5331"/>
                    </a:lnTo>
                    <a:lnTo>
                      <a:pt x="2958" y="5361"/>
                    </a:lnTo>
                    <a:lnTo>
                      <a:pt x="2965" y="5361"/>
                    </a:lnTo>
                    <a:lnTo>
                      <a:pt x="2965" y="5367"/>
                    </a:lnTo>
                    <a:lnTo>
                      <a:pt x="2972" y="5367"/>
                    </a:lnTo>
                    <a:lnTo>
                      <a:pt x="2972" y="5379"/>
                    </a:lnTo>
                    <a:lnTo>
                      <a:pt x="2978" y="5379"/>
                    </a:lnTo>
                    <a:lnTo>
                      <a:pt x="2978" y="5385"/>
                    </a:lnTo>
                    <a:lnTo>
                      <a:pt x="2984" y="5385"/>
                    </a:lnTo>
                    <a:lnTo>
                      <a:pt x="2984" y="5403"/>
                    </a:lnTo>
                    <a:lnTo>
                      <a:pt x="2991" y="5403"/>
                    </a:lnTo>
                    <a:lnTo>
                      <a:pt x="2991" y="5409"/>
                    </a:lnTo>
                    <a:lnTo>
                      <a:pt x="3003" y="5409"/>
                    </a:lnTo>
                    <a:lnTo>
                      <a:pt x="3003" y="5421"/>
                    </a:lnTo>
                    <a:lnTo>
                      <a:pt x="3017" y="5421"/>
                    </a:lnTo>
                    <a:lnTo>
                      <a:pt x="3017" y="5427"/>
                    </a:lnTo>
                    <a:lnTo>
                      <a:pt x="3035" y="5427"/>
                    </a:lnTo>
                    <a:lnTo>
                      <a:pt x="3035" y="5421"/>
                    </a:lnTo>
                    <a:lnTo>
                      <a:pt x="3061" y="5421"/>
                    </a:lnTo>
                    <a:lnTo>
                      <a:pt x="3061" y="5434"/>
                    </a:lnTo>
                    <a:lnTo>
                      <a:pt x="3068" y="5434"/>
                    </a:lnTo>
                    <a:lnTo>
                      <a:pt x="3068" y="5440"/>
                    </a:lnTo>
                    <a:lnTo>
                      <a:pt x="3074" y="5440"/>
                    </a:lnTo>
                    <a:lnTo>
                      <a:pt x="3074" y="5452"/>
                    </a:lnTo>
                    <a:lnTo>
                      <a:pt x="3080" y="5452"/>
                    </a:lnTo>
                    <a:lnTo>
                      <a:pt x="3080" y="5459"/>
                    </a:lnTo>
                    <a:lnTo>
                      <a:pt x="3086" y="5459"/>
                    </a:lnTo>
                    <a:lnTo>
                      <a:pt x="3086" y="5471"/>
                    </a:lnTo>
                    <a:lnTo>
                      <a:pt x="3093" y="5471"/>
                    </a:lnTo>
                    <a:lnTo>
                      <a:pt x="3093" y="5501"/>
                    </a:lnTo>
                    <a:lnTo>
                      <a:pt x="3099" y="5501"/>
                    </a:lnTo>
                    <a:lnTo>
                      <a:pt x="3099" y="5615"/>
                    </a:lnTo>
                    <a:lnTo>
                      <a:pt x="3112" y="5615"/>
                    </a:lnTo>
                    <a:lnTo>
                      <a:pt x="3112" y="5634"/>
                    </a:lnTo>
                    <a:lnTo>
                      <a:pt x="3119" y="5634"/>
                    </a:lnTo>
                    <a:lnTo>
                      <a:pt x="3119" y="5640"/>
                    </a:lnTo>
                    <a:lnTo>
                      <a:pt x="3157" y="5640"/>
                    </a:lnTo>
                    <a:lnTo>
                      <a:pt x="3157" y="5653"/>
                    </a:lnTo>
                    <a:lnTo>
                      <a:pt x="3163" y="5653"/>
                    </a:lnTo>
                    <a:lnTo>
                      <a:pt x="3163" y="5665"/>
                    </a:lnTo>
                    <a:lnTo>
                      <a:pt x="3170" y="5665"/>
                    </a:lnTo>
                    <a:lnTo>
                      <a:pt x="3170" y="5683"/>
                    </a:lnTo>
                    <a:lnTo>
                      <a:pt x="3176" y="5683"/>
                    </a:lnTo>
                    <a:lnTo>
                      <a:pt x="3176" y="5689"/>
                    </a:lnTo>
                    <a:lnTo>
                      <a:pt x="3188" y="5689"/>
                    </a:lnTo>
                    <a:lnTo>
                      <a:pt x="3188" y="5701"/>
                    </a:lnTo>
                    <a:lnTo>
                      <a:pt x="3195" y="5701"/>
                    </a:lnTo>
                    <a:lnTo>
                      <a:pt x="3195" y="5707"/>
                    </a:lnTo>
                    <a:lnTo>
                      <a:pt x="3202" y="5707"/>
                    </a:lnTo>
                    <a:lnTo>
                      <a:pt x="3202" y="5761"/>
                    </a:lnTo>
                    <a:lnTo>
                      <a:pt x="3208" y="5761"/>
                    </a:lnTo>
                    <a:lnTo>
                      <a:pt x="3208" y="5773"/>
                    </a:lnTo>
                    <a:lnTo>
                      <a:pt x="3214" y="5773"/>
                    </a:lnTo>
                    <a:lnTo>
                      <a:pt x="3214" y="5779"/>
                    </a:lnTo>
                    <a:lnTo>
                      <a:pt x="3221" y="5779"/>
                    </a:lnTo>
                    <a:lnTo>
                      <a:pt x="3221" y="5785"/>
                    </a:lnTo>
                    <a:lnTo>
                      <a:pt x="3227" y="5785"/>
                    </a:lnTo>
                    <a:lnTo>
                      <a:pt x="3227" y="5804"/>
                    </a:lnTo>
                    <a:lnTo>
                      <a:pt x="3239" y="5804"/>
                    </a:lnTo>
                    <a:lnTo>
                      <a:pt x="3239" y="5840"/>
                    </a:lnTo>
                    <a:lnTo>
                      <a:pt x="3247" y="5840"/>
                    </a:lnTo>
                    <a:lnTo>
                      <a:pt x="3247" y="5871"/>
                    </a:lnTo>
                    <a:lnTo>
                      <a:pt x="3253" y="5871"/>
                    </a:lnTo>
                    <a:lnTo>
                      <a:pt x="3253" y="5877"/>
                    </a:lnTo>
                    <a:lnTo>
                      <a:pt x="3259" y="5877"/>
                    </a:lnTo>
                    <a:lnTo>
                      <a:pt x="3259" y="5895"/>
                    </a:lnTo>
                    <a:lnTo>
                      <a:pt x="3265" y="5895"/>
                    </a:lnTo>
                    <a:lnTo>
                      <a:pt x="3265" y="5901"/>
                    </a:lnTo>
                    <a:lnTo>
                      <a:pt x="3272" y="5901"/>
                    </a:lnTo>
                    <a:lnTo>
                      <a:pt x="3272" y="5907"/>
                    </a:lnTo>
                    <a:lnTo>
                      <a:pt x="3278" y="5907"/>
                    </a:lnTo>
                    <a:lnTo>
                      <a:pt x="3278" y="5913"/>
                    </a:lnTo>
                    <a:lnTo>
                      <a:pt x="3291" y="5913"/>
                    </a:lnTo>
                    <a:lnTo>
                      <a:pt x="3291" y="5919"/>
                    </a:lnTo>
                    <a:lnTo>
                      <a:pt x="3323" y="5919"/>
                    </a:lnTo>
                    <a:lnTo>
                      <a:pt x="3323" y="5925"/>
                    </a:lnTo>
                    <a:lnTo>
                      <a:pt x="3342" y="5925"/>
                    </a:lnTo>
                    <a:lnTo>
                      <a:pt x="3342" y="5931"/>
                    </a:lnTo>
                    <a:lnTo>
                      <a:pt x="3349" y="5931"/>
                    </a:lnTo>
                    <a:lnTo>
                      <a:pt x="3349" y="5943"/>
                    </a:lnTo>
                    <a:lnTo>
                      <a:pt x="3361" y="5943"/>
                    </a:lnTo>
                    <a:lnTo>
                      <a:pt x="3361" y="5998"/>
                    </a:lnTo>
                    <a:lnTo>
                      <a:pt x="3367" y="5998"/>
                    </a:lnTo>
                    <a:lnTo>
                      <a:pt x="3367" y="6004"/>
                    </a:lnTo>
                    <a:lnTo>
                      <a:pt x="3374" y="6004"/>
                    </a:lnTo>
                    <a:lnTo>
                      <a:pt x="3374" y="6016"/>
                    </a:lnTo>
                    <a:lnTo>
                      <a:pt x="3412" y="6016"/>
                    </a:lnTo>
                    <a:lnTo>
                      <a:pt x="3412" y="6022"/>
                    </a:lnTo>
                    <a:lnTo>
                      <a:pt x="3418" y="6022"/>
                    </a:lnTo>
                    <a:lnTo>
                      <a:pt x="3418" y="6028"/>
                    </a:lnTo>
                    <a:lnTo>
                      <a:pt x="3426" y="6028"/>
                    </a:lnTo>
                    <a:lnTo>
                      <a:pt x="3426" y="6034"/>
                    </a:lnTo>
                    <a:lnTo>
                      <a:pt x="3432" y="6034"/>
                    </a:lnTo>
                    <a:lnTo>
                      <a:pt x="3432" y="6046"/>
                    </a:lnTo>
                    <a:lnTo>
                      <a:pt x="3438" y="6046"/>
                    </a:lnTo>
                    <a:lnTo>
                      <a:pt x="3438" y="6052"/>
                    </a:lnTo>
                    <a:lnTo>
                      <a:pt x="3444" y="6052"/>
                    </a:lnTo>
                    <a:lnTo>
                      <a:pt x="3444" y="6071"/>
                    </a:lnTo>
                    <a:lnTo>
                      <a:pt x="3451" y="6071"/>
                    </a:lnTo>
                    <a:lnTo>
                      <a:pt x="3451" y="6089"/>
                    </a:lnTo>
                    <a:lnTo>
                      <a:pt x="3457" y="6089"/>
                    </a:lnTo>
                    <a:lnTo>
                      <a:pt x="3457" y="6107"/>
                    </a:lnTo>
                    <a:lnTo>
                      <a:pt x="3463" y="6107"/>
                    </a:lnTo>
                    <a:lnTo>
                      <a:pt x="3463" y="6125"/>
                    </a:lnTo>
                    <a:lnTo>
                      <a:pt x="3469" y="6125"/>
                    </a:lnTo>
                    <a:lnTo>
                      <a:pt x="3469" y="6138"/>
                    </a:lnTo>
                    <a:lnTo>
                      <a:pt x="3477" y="6138"/>
                    </a:lnTo>
                    <a:lnTo>
                      <a:pt x="3477" y="6144"/>
                    </a:lnTo>
                    <a:lnTo>
                      <a:pt x="3489" y="6144"/>
                    </a:lnTo>
                    <a:lnTo>
                      <a:pt x="3489" y="6156"/>
                    </a:lnTo>
                    <a:lnTo>
                      <a:pt x="3502" y="6156"/>
                    </a:lnTo>
                    <a:lnTo>
                      <a:pt x="3502" y="6162"/>
                    </a:lnTo>
                    <a:lnTo>
                      <a:pt x="3508" y="6162"/>
                    </a:lnTo>
                    <a:lnTo>
                      <a:pt x="3508" y="6174"/>
                    </a:lnTo>
                    <a:lnTo>
                      <a:pt x="3521" y="6174"/>
                    </a:lnTo>
                    <a:lnTo>
                      <a:pt x="3521" y="6186"/>
                    </a:lnTo>
                    <a:lnTo>
                      <a:pt x="3528" y="6186"/>
                    </a:lnTo>
                    <a:lnTo>
                      <a:pt x="3528" y="6204"/>
                    </a:lnTo>
                    <a:lnTo>
                      <a:pt x="3534" y="6204"/>
                    </a:lnTo>
                    <a:lnTo>
                      <a:pt x="3534" y="6246"/>
                    </a:lnTo>
                    <a:lnTo>
                      <a:pt x="3540" y="6246"/>
                    </a:lnTo>
                    <a:lnTo>
                      <a:pt x="3540" y="6258"/>
                    </a:lnTo>
                    <a:lnTo>
                      <a:pt x="3546" y="6258"/>
                    </a:lnTo>
                    <a:lnTo>
                      <a:pt x="3546" y="6270"/>
                    </a:lnTo>
                    <a:lnTo>
                      <a:pt x="3553" y="6270"/>
                    </a:lnTo>
                    <a:lnTo>
                      <a:pt x="3553" y="6276"/>
                    </a:lnTo>
                    <a:lnTo>
                      <a:pt x="3559" y="6276"/>
                    </a:lnTo>
                    <a:lnTo>
                      <a:pt x="3559" y="6289"/>
                    </a:lnTo>
                    <a:lnTo>
                      <a:pt x="3572" y="6289"/>
                    </a:lnTo>
                    <a:lnTo>
                      <a:pt x="3572" y="6295"/>
                    </a:lnTo>
                    <a:lnTo>
                      <a:pt x="3579" y="6295"/>
                    </a:lnTo>
                    <a:lnTo>
                      <a:pt x="3579" y="6308"/>
                    </a:lnTo>
                    <a:lnTo>
                      <a:pt x="3597" y="6308"/>
                    </a:lnTo>
                    <a:lnTo>
                      <a:pt x="3597" y="4942"/>
                    </a:lnTo>
                    <a:lnTo>
                      <a:pt x="3591" y="4942"/>
                    </a:lnTo>
                    <a:lnTo>
                      <a:pt x="3591" y="3439"/>
                    </a:lnTo>
                    <a:lnTo>
                      <a:pt x="3597" y="3439"/>
                    </a:lnTo>
                    <a:lnTo>
                      <a:pt x="3597" y="3330"/>
                    </a:lnTo>
                    <a:lnTo>
                      <a:pt x="3604" y="3330"/>
                    </a:lnTo>
                    <a:lnTo>
                      <a:pt x="3604" y="2687"/>
                    </a:lnTo>
                    <a:lnTo>
                      <a:pt x="5412" y="2687"/>
                    </a:lnTo>
                    <a:lnTo>
                      <a:pt x="5412" y="2638"/>
                    </a:lnTo>
                    <a:lnTo>
                      <a:pt x="5406" y="2638"/>
                    </a:lnTo>
                    <a:lnTo>
                      <a:pt x="5406" y="2632"/>
                    </a:lnTo>
                    <a:lnTo>
                      <a:pt x="5393" y="2632"/>
                    </a:lnTo>
                    <a:lnTo>
                      <a:pt x="5393" y="2608"/>
                    </a:lnTo>
                    <a:lnTo>
                      <a:pt x="5374" y="2608"/>
                    </a:lnTo>
                    <a:lnTo>
                      <a:pt x="5374" y="2596"/>
                    </a:lnTo>
                    <a:lnTo>
                      <a:pt x="5368" y="2596"/>
                    </a:lnTo>
                    <a:lnTo>
                      <a:pt x="5368" y="2590"/>
                    </a:lnTo>
                    <a:lnTo>
                      <a:pt x="5348" y="2590"/>
                    </a:lnTo>
                    <a:lnTo>
                      <a:pt x="5348" y="2584"/>
                    </a:lnTo>
                    <a:lnTo>
                      <a:pt x="5342" y="2584"/>
                    </a:lnTo>
                    <a:lnTo>
                      <a:pt x="5342" y="2559"/>
                    </a:lnTo>
                    <a:lnTo>
                      <a:pt x="5323" y="2559"/>
                    </a:lnTo>
                    <a:lnTo>
                      <a:pt x="5323" y="2553"/>
                    </a:lnTo>
                    <a:lnTo>
                      <a:pt x="5317" y="2553"/>
                    </a:lnTo>
                    <a:lnTo>
                      <a:pt x="5317" y="2541"/>
                    </a:lnTo>
                    <a:lnTo>
                      <a:pt x="5310" y="2541"/>
                    </a:lnTo>
                    <a:lnTo>
                      <a:pt x="5310" y="2535"/>
                    </a:lnTo>
                    <a:lnTo>
                      <a:pt x="5304" y="2535"/>
                    </a:lnTo>
                    <a:lnTo>
                      <a:pt x="5304" y="2444"/>
                    </a:lnTo>
                    <a:lnTo>
                      <a:pt x="5317" y="2444"/>
                    </a:lnTo>
                    <a:lnTo>
                      <a:pt x="5317" y="2408"/>
                    </a:lnTo>
                    <a:lnTo>
                      <a:pt x="5323" y="2408"/>
                    </a:lnTo>
                    <a:lnTo>
                      <a:pt x="5323" y="2401"/>
                    </a:lnTo>
                    <a:lnTo>
                      <a:pt x="5329" y="2401"/>
                    </a:lnTo>
                    <a:lnTo>
                      <a:pt x="5329" y="2389"/>
                    </a:lnTo>
                    <a:lnTo>
                      <a:pt x="5335" y="2389"/>
                    </a:lnTo>
                    <a:lnTo>
                      <a:pt x="5335" y="2317"/>
                    </a:lnTo>
                    <a:lnTo>
                      <a:pt x="5342" y="2317"/>
                    </a:lnTo>
                    <a:lnTo>
                      <a:pt x="5342" y="2305"/>
                    </a:lnTo>
                    <a:lnTo>
                      <a:pt x="5348" y="2305"/>
                    </a:lnTo>
                    <a:lnTo>
                      <a:pt x="5348" y="2281"/>
                    </a:lnTo>
                    <a:lnTo>
                      <a:pt x="5355" y="2281"/>
                    </a:lnTo>
                    <a:lnTo>
                      <a:pt x="5355" y="2171"/>
                    </a:lnTo>
                    <a:lnTo>
                      <a:pt x="5361" y="2171"/>
                    </a:lnTo>
                    <a:lnTo>
                      <a:pt x="5361" y="2165"/>
                    </a:lnTo>
                    <a:lnTo>
                      <a:pt x="5368" y="2165"/>
                    </a:lnTo>
                    <a:lnTo>
                      <a:pt x="5368" y="2159"/>
                    </a:lnTo>
                    <a:lnTo>
                      <a:pt x="5374" y="2159"/>
                    </a:lnTo>
                    <a:lnTo>
                      <a:pt x="5374" y="2153"/>
                    </a:lnTo>
                    <a:lnTo>
                      <a:pt x="5380" y="2153"/>
                    </a:lnTo>
                    <a:lnTo>
                      <a:pt x="5380" y="2135"/>
                    </a:lnTo>
                    <a:lnTo>
                      <a:pt x="5386" y="2135"/>
                    </a:lnTo>
                    <a:lnTo>
                      <a:pt x="5386" y="2129"/>
                    </a:lnTo>
                    <a:lnTo>
                      <a:pt x="5400" y="2129"/>
                    </a:lnTo>
                    <a:lnTo>
                      <a:pt x="5400" y="2123"/>
                    </a:lnTo>
                    <a:lnTo>
                      <a:pt x="5406" y="2123"/>
                    </a:lnTo>
                    <a:lnTo>
                      <a:pt x="5406" y="2111"/>
                    </a:lnTo>
                    <a:lnTo>
                      <a:pt x="5412" y="2111"/>
                    </a:lnTo>
                    <a:lnTo>
                      <a:pt x="5412" y="2105"/>
                    </a:lnTo>
                    <a:lnTo>
                      <a:pt x="5419" y="2105"/>
                    </a:lnTo>
                    <a:lnTo>
                      <a:pt x="5419" y="2093"/>
                    </a:lnTo>
                    <a:lnTo>
                      <a:pt x="5431" y="2093"/>
                    </a:lnTo>
                    <a:lnTo>
                      <a:pt x="5431" y="2081"/>
                    </a:lnTo>
                    <a:lnTo>
                      <a:pt x="5437" y="2081"/>
                    </a:lnTo>
                    <a:lnTo>
                      <a:pt x="5437" y="2062"/>
                    </a:lnTo>
                    <a:lnTo>
                      <a:pt x="5445" y="2062"/>
                    </a:lnTo>
                    <a:lnTo>
                      <a:pt x="5445" y="2050"/>
                    </a:lnTo>
                    <a:lnTo>
                      <a:pt x="5451" y="2050"/>
                    </a:lnTo>
                    <a:lnTo>
                      <a:pt x="5451" y="2044"/>
                    </a:lnTo>
                    <a:lnTo>
                      <a:pt x="5457" y="2044"/>
                    </a:lnTo>
                    <a:lnTo>
                      <a:pt x="5457" y="2031"/>
                    </a:lnTo>
                    <a:lnTo>
                      <a:pt x="5463" y="2031"/>
                    </a:lnTo>
                    <a:lnTo>
                      <a:pt x="5463" y="1983"/>
                    </a:lnTo>
                    <a:lnTo>
                      <a:pt x="5457" y="1983"/>
                    </a:lnTo>
                    <a:lnTo>
                      <a:pt x="5457" y="1905"/>
                    </a:lnTo>
                    <a:lnTo>
                      <a:pt x="5451" y="1905"/>
                    </a:lnTo>
                    <a:lnTo>
                      <a:pt x="5451" y="1899"/>
                    </a:lnTo>
                    <a:lnTo>
                      <a:pt x="5445" y="1899"/>
                    </a:lnTo>
                    <a:lnTo>
                      <a:pt x="5445" y="1874"/>
                    </a:lnTo>
                    <a:lnTo>
                      <a:pt x="5431" y="1874"/>
                    </a:lnTo>
                    <a:lnTo>
                      <a:pt x="5431" y="1856"/>
                    </a:lnTo>
                    <a:lnTo>
                      <a:pt x="5425" y="1856"/>
                    </a:lnTo>
                    <a:lnTo>
                      <a:pt x="5425" y="1850"/>
                    </a:lnTo>
                    <a:lnTo>
                      <a:pt x="5419" y="1850"/>
                    </a:lnTo>
                    <a:lnTo>
                      <a:pt x="5419" y="1838"/>
                    </a:lnTo>
                    <a:lnTo>
                      <a:pt x="5406" y="1838"/>
                    </a:lnTo>
                    <a:lnTo>
                      <a:pt x="5406" y="1825"/>
                    </a:lnTo>
                    <a:lnTo>
                      <a:pt x="5393" y="1825"/>
                    </a:lnTo>
                    <a:lnTo>
                      <a:pt x="5393" y="1819"/>
                    </a:lnTo>
                    <a:lnTo>
                      <a:pt x="5386" y="1819"/>
                    </a:lnTo>
                    <a:lnTo>
                      <a:pt x="5386" y="1807"/>
                    </a:lnTo>
                    <a:lnTo>
                      <a:pt x="5380" y="1807"/>
                    </a:lnTo>
                    <a:lnTo>
                      <a:pt x="5380" y="1656"/>
                    </a:lnTo>
                    <a:lnTo>
                      <a:pt x="5374" y="1656"/>
                    </a:lnTo>
                    <a:lnTo>
                      <a:pt x="5374" y="1644"/>
                    </a:lnTo>
                    <a:lnTo>
                      <a:pt x="5368" y="1644"/>
                    </a:lnTo>
                    <a:lnTo>
                      <a:pt x="5368" y="1444"/>
                    </a:lnTo>
                    <a:lnTo>
                      <a:pt x="5380" y="1444"/>
                    </a:lnTo>
                    <a:lnTo>
                      <a:pt x="5380" y="1438"/>
                    </a:lnTo>
                    <a:lnTo>
                      <a:pt x="5386" y="1438"/>
                    </a:lnTo>
                    <a:lnTo>
                      <a:pt x="5386" y="1432"/>
                    </a:lnTo>
                    <a:lnTo>
                      <a:pt x="5393" y="1432"/>
                    </a:lnTo>
                    <a:lnTo>
                      <a:pt x="5393" y="1414"/>
                    </a:lnTo>
                    <a:lnTo>
                      <a:pt x="5406" y="1414"/>
                    </a:lnTo>
                    <a:lnTo>
                      <a:pt x="5406" y="1407"/>
                    </a:lnTo>
                    <a:lnTo>
                      <a:pt x="5412" y="1407"/>
                    </a:lnTo>
                    <a:lnTo>
                      <a:pt x="5412" y="1376"/>
                    </a:lnTo>
                    <a:lnTo>
                      <a:pt x="5406" y="1376"/>
                    </a:lnTo>
                    <a:lnTo>
                      <a:pt x="5406" y="1352"/>
                    </a:lnTo>
                    <a:lnTo>
                      <a:pt x="5400" y="1352"/>
                    </a:lnTo>
                    <a:lnTo>
                      <a:pt x="5400" y="1340"/>
                    </a:lnTo>
                    <a:lnTo>
                      <a:pt x="5393" y="1340"/>
                    </a:lnTo>
                    <a:lnTo>
                      <a:pt x="5393" y="1304"/>
                    </a:lnTo>
                    <a:lnTo>
                      <a:pt x="5386" y="1304"/>
                    </a:lnTo>
                    <a:lnTo>
                      <a:pt x="5386" y="1292"/>
                    </a:lnTo>
                    <a:lnTo>
                      <a:pt x="5380" y="1292"/>
                    </a:lnTo>
                    <a:lnTo>
                      <a:pt x="5380" y="1244"/>
                    </a:lnTo>
                    <a:lnTo>
                      <a:pt x="5368" y="1244"/>
                    </a:lnTo>
                    <a:lnTo>
                      <a:pt x="5368" y="1170"/>
                    </a:lnTo>
                    <a:lnTo>
                      <a:pt x="5380" y="1170"/>
                    </a:lnTo>
                    <a:lnTo>
                      <a:pt x="5380" y="1140"/>
                    </a:lnTo>
                    <a:lnTo>
                      <a:pt x="5386" y="1140"/>
                    </a:lnTo>
                    <a:lnTo>
                      <a:pt x="5386" y="1134"/>
                    </a:lnTo>
                    <a:lnTo>
                      <a:pt x="5393" y="1134"/>
                    </a:lnTo>
                    <a:lnTo>
                      <a:pt x="5393" y="1122"/>
                    </a:lnTo>
                    <a:lnTo>
                      <a:pt x="5400" y="1122"/>
                    </a:lnTo>
                    <a:lnTo>
                      <a:pt x="5400" y="1116"/>
                    </a:lnTo>
                    <a:lnTo>
                      <a:pt x="5406" y="1116"/>
                    </a:lnTo>
                    <a:lnTo>
                      <a:pt x="5406" y="1104"/>
                    </a:lnTo>
                    <a:lnTo>
                      <a:pt x="5412" y="1104"/>
                    </a:lnTo>
                    <a:lnTo>
                      <a:pt x="5412" y="1092"/>
                    </a:lnTo>
                    <a:lnTo>
                      <a:pt x="5419" y="1092"/>
                    </a:lnTo>
                    <a:lnTo>
                      <a:pt x="5419" y="1074"/>
                    </a:lnTo>
                    <a:lnTo>
                      <a:pt x="5425" y="1074"/>
                    </a:lnTo>
                    <a:lnTo>
                      <a:pt x="5425" y="1068"/>
                    </a:lnTo>
                    <a:lnTo>
                      <a:pt x="5431" y="1068"/>
                    </a:lnTo>
                    <a:lnTo>
                      <a:pt x="5431" y="1025"/>
                    </a:lnTo>
                    <a:lnTo>
                      <a:pt x="5425" y="1025"/>
                    </a:lnTo>
                    <a:lnTo>
                      <a:pt x="5425" y="1019"/>
                    </a:lnTo>
                    <a:lnTo>
                      <a:pt x="5419" y="1019"/>
                    </a:lnTo>
                    <a:lnTo>
                      <a:pt x="5419" y="928"/>
                    </a:lnTo>
                    <a:lnTo>
                      <a:pt x="5431" y="928"/>
                    </a:lnTo>
                    <a:lnTo>
                      <a:pt x="5431" y="910"/>
                    </a:lnTo>
                    <a:lnTo>
                      <a:pt x="5437" y="910"/>
                    </a:lnTo>
                    <a:lnTo>
                      <a:pt x="5437" y="904"/>
                    </a:lnTo>
                    <a:lnTo>
                      <a:pt x="5445" y="904"/>
                    </a:lnTo>
                    <a:lnTo>
                      <a:pt x="5445" y="892"/>
                    </a:lnTo>
                    <a:lnTo>
                      <a:pt x="5457" y="892"/>
                    </a:lnTo>
                    <a:lnTo>
                      <a:pt x="5457" y="886"/>
                    </a:lnTo>
                    <a:lnTo>
                      <a:pt x="5463" y="886"/>
                    </a:lnTo>
                    <a:lnTo>
                      <a:pt x="5463" y="855"/>
                    </a:lnTo>
                    <a:lnTo>
                      <a:pt x="5457" y="855"/>
                    </a:lnTo>
                    <a:lnTo>
                      <a:pt x="5457" y="813"/>
                    </a:lnTo>
                    <a:lnTo>
                      <a:pt x="5451" y="813"/>
                    </a:lnTo>
                    <a:lnTo>
                      <a:pt x="5451" y="801"/>
                    </a:lnTo>
                    <a:lnTo>
                      <a:pt x="5445" y="801"/>
                    </a:lnTo>
                    <a:lnTo>
                      <a:pt x="5445" y="734"/>
                    </a:lnTo>
                    <a:lnTo>
                      <a:pt x="5437" y="734"/>
                    </a:lnTo>
                    <a:lnTo>
                      <a:pt x="5437" y="697"/>
                    </a:lnTo>
                    <a:lnTo>
                      <a:pt x="5431" y="697"/>
                    </a:lnTo>
                    <a:lnTo>
                      <a:pt x="5431" y="679"/>
                    </a:lnTo>
                    <a:lnTo>
                      <a:pt x="5425" y="679"/>
                    </a:lnTo>
                    <a:lnTo>
                      <a:pt x="5425" y="661"/>
                    </a:lnTo>
                    <a:lnTo>
                      <a:pt x="5419" y="661"/>
                    </a:lnTo>
                    <a:lnTo>
                      <a:pt x="5419" y="527"/>
                    </a:lnTo>
                    <a:lnTo>
                      <a:pt x="5425" y="527"/>
                    </a:lnTo>
                    <a:lnTo>
                      <a:pt x="5425" y="503"/>
                    </a:lnTo>
                    <a:lnTo>
                      <a:pt x="5431" y="503"/>
                    </a:lnTo>
                    <a:lnTo>
                      <a:pt x="5431" y="437"/>
                    </a:lnTo>
                    <a:lnTo>
                      <a:pt x="5425" y="437"/>
                    </a:lnTo>
                    <a:lnTo>
                      <a:pt x="5425" y="425"/>
                    </a:lnTo>
                    <a:lnTo>
                      <a:pt x="5419" y="425"/>
                    </a:lnTo>
                    <a:lnTo>
                      <a:pt x="5419" y="413"/>
                    </a:lnTo>
                    <a:lnTo>
                      <a:pt x="5412" y="413"/>
                    </a:lnTo>
                    <a:lnTo>
                      <a:pt x="5412" y="401"/>
                    </a:lnTo>
                    <a:lnTo>
                      <a:pt x="5406" y="401"/>
                    </a:lnTo>
                    <a:lnTo>
                      <a:pt x="5406" y="395"/>
                    </a:lnTo>
                    <a:lnTo>
                      <a:pt x="5386" y="395"/>
                    </a:lnTo>
                    <a:lnTo>
                      <a:pt x="5386" y="383"/>
                    </a:lnTo>
                    <a:lnTo>
                      <a:pt x="5368" y="383"/>
                    </a:lnTo>
                    <a:lnTo>
                      <a:pt x="5368" y="395"/>
                    </a:lnTo>
                    <a:lnTo>
                      <a:pt x="5361" y="395"/>
                    </a:lnTo>
                    <a:lnTo>
                      <a:pt x="5361" y="401"/>
                    </a:lnTo>
                    <a:lnTo>
                      <a:pt x="5355" y="401"/>
                    </a:lnTo>
                    <a:lnTo>
                      <a:pt x="5355" y="413"/>
                    </a:lnTo>
                    <a:lnTo>
                      <a:pt x="5342" y="413"/>
                    </a:lnTo>
                    <a:lnTo>
                      <a:pt x="5342" y="419"/>
                    </a:lnTo>
                    <a:lnTo>
                      <a:pt x="5335" y="419"/>
                    </a:lnTo>
                    <a:lnTo>
                      <a:pt x="5335" y="425"/>
                    </a:lnTo>
                    <a:lnTo>
                      <a:pt x="5323" y="425"/>
                    </a:lnTo>
                    <a:lnTo>
                      <a:pt x="5323" y="431"/>
                    </a:lnTo>
                    <a:lnTo>
                      <a:pt x="5317" y="431"/>
                    </a:lnTo>
                    <a:lnTo>
                      <a:pt x="5317" y="443"/>
                    </a:lnTo>
                    <a:lnTo>
                      <a:pt x="5310" y="443"/>
                    </a:lnTo>
                    <a:lnTo>
                      <a:pt x="5310" y="455"/>
                    </a:lnTo>
                    <a:lnTo>
                      <a:pt x="5297" y="455"/>
                    </a:lnTo>
                    <a:lnTo>
                      <a:pt x="5297" y="467"/>
                    </a:lnTo>
                    <a:lnTo>
                      <a:pt x="5291" y="467"/>
                    </a:lnTo>
                    <a:lnTo>
                      <a:pt x="5291" y="479"/>
                    </a:lnTo>
                    <a:lnTo>
                      <a:pt x="5284" y="479"/>
                    </a:lnTo>
                    <a:lnTo>
                      <a:pt x="5284" y="485"/>
                    </a:lnTo>
                    <a:lnTo>
                      <a:pt x="5240" y="485"/>
                    </a:lnTo>
                    <a:lnTo>
                      <a:pt x="5240" y="473"/>
                    </a:lnTo>
                    <a:lnTo>
                      <a:pt x="5233" y="473"/>
                    </a:lnTo>
                    <a:lnTo>
                      <a:pt x="5233" y="467"/>
                    </a:lnTo>
                    <a:lnTo>
                      <a:pt x="5215" y="467"/>
                    </a:lnTo>
                    <a:lnTo>
                      <a:pt x="5215" y="461"/>
                    </a:lnTo>
                    <a:lnTo>
                      <a:pt x="5207" y="461"/>
                    </a:lnTo>
                    <a:lnTo>
                      <a:pt x="5207" y="455"/>
                    </a:lnTo>
                    <a:lnTo>
                      <a:pt x="5150" y="455"/>
                    </a:lnTo>
                    <a:lnTo>
                      <a:pt x="5150" y="461"/>
                    </a:lnTo>
                    <a:lnTo>
                      <a:pt x="5144" y="461"/>
                    </a:lnTo>
                    <a:lnTo>
                      <a:pt x="5144" y="467"/>
                    </a:lnTo>
                    <a:lnTo>
                      <a:pt x="5105" y="467"/>
                    </a:lnTo>
                    <a:lnTo>
                      <a:pt x="5105" y="455"/>
                    </a:lnTo>
                    <a:lnTo>
                      <a:pt x="5099" y="455"/>
                    </a:lnTo>
                    <a:lnTo>
                      <a:pt x="5099" y="449"/>
                    </a:lnTo>
                    <a:lnTo>
                      <a:pt x="5087" y="449"/>
                    </a:lnTo>
                    <a:lnTo>
                      <a:pt x="5087" y="443"/>
                    </a:lnTo>
                    <a:lnTo>
                      <a:pt x="5054" y="443"/>
                    </a:lnTo>
                    <a:lnTo>
                      <a:pt x="5054" y="455"/>
                    </a:lnTo>
                    <a:lnTo>
                      <a:pt x="5036" y="455"/>
                    </a:lnTo>
                    <a:lnTo>
                      <a:pt x="5036" y="449"/>
                    </a:lnTo>
                    <a:lnTo>
                      <a:pt x="5029" y="449"/>
                    </a:lnTo>
                    <a:lnTo>
                      <a:pt x="5029" y="443"/>
                    </a:lnTo>
                    <a:lnTo>
                      <a:pt x="5016" y="443"/>
                    </a:lnTo>
                    <a:lnTo>
                      <a:pt x="5016" y="431"/>
                    </a:lnTo>
                    <a:lnTo>
                      <a:pt x="5010" y="431"/>
                    </a:lnTo>
                    <a:lnTo>
                      <a:pt x="5010" y="425"/>
                    </a:lnTo>
                    <a:lnTo>
                      <a:pt x="5003" y="425"/>
                    </a:lnTo>
                    <a:lnTo>
                      <a:pt x="5003" y="419"/>
                    </a:lnTo>
                    <a:lnTo>
                      <a:pt x="4997" y="419"/>
                    </a:lnTo>
                    <a:lnTo>
                      <a:pt x="4997" y="407"/>
                    </a:lnTo>
                    <a:lnTo>
                      <a:pt x="4908" y="407"/>
                    </a:lnTo>
                    <a:lnTo>
                      <a:pt x="4908" y="413"/>
                    </a:lnTo>
                    <a:lnTo>
                      <a:pt x="4901" y="413"/>
                    </a:lnTo>
                    <a:lnTo>
                      <a:pt x="4901" y="419"/>
                    </a:lnTo>
                    <a:lnTo>
                      <a:pt x="4895" y="419"/>
                    </a:lnTo>
                    <a:lnTo>
                      <a:pt x="4895" y="425"/>
                    </a:lnTo>
                    <a:lnTo>
                      <a:pt x="4875" y="425"/>
                    </a:lnTo>
                    <a:lnTo>
                      <a:pt x="4875" y="443"/>
                    </a:lnTo>
                    <a:lnTo>
                      <a:pt x="4857" y="443"/>
                    </a:lnTo>
                    <a:lnTo>
                      <a:pt x="4857" y="449"/>
                    </a:lnTo>
                    <a:lnTo>
                      <a:pt x="4850" y="449"/>
                    </a:lnTo>
                    <a:lnTo>
                      <a:pt x="4850" y="455"/>
                    </a:lnTo>
                    <a:lnTo>
                      <a:pt x="4831" y="455"/>
                    </a:lnTo>
                    <a:lnTo>
                      <a:pt x="4831" y="467"/>
                    </a:lnTo>
                    <a:lnTo>
                      <a:pt x="4824" y="467"/>
                    </a:lnTo>
                    <a:lnTo>
                      <a:pt x="4824" y="473"/>
                    </a:lnTo>
                    <a:lnTo>
                      <a:pt x="4812" y="473"/>
                    </a:lnTo>
                    <a:lnTo>
                      <a:pt x="4812" y="479"/>
                    </a:lnTo>
                    <a:lnTo>
                      <a:pt x="4806" y="479"/>
                    </a:lnTo>
                    <a:lnTo>
                      <a:pt x="4806" y="485"/>
                    </a:lnTo>
                    <a:lnTo>
                      <a:pt x="4792" y="485"/>
                    </a:lnTo>
                    <a:lnTo>
                      <a:pt x="4792" y="491"/>
                    </a:lnTo>
                    <a:lnTo>
                      <a:pt x="4786" y="491"/>
                    </a:lnTo>
                    <a:lnTo>
                      <a:pt x="4786" y="503"/>
                    </a:lnTo>
                    <a:lnTo>
                      <a:pt x="4773" y="503"/>
                    </a:lnTo>
                    <a:lnTo>
                      <a:pt x="4773" y="515"/>
                    </a:lnTo>
                    <a:lnTo>
                      <a:pt x="4755" y="515"/>
                    </a:lnTo>
                    <a:lnTo>
                      <a:pt x="4755" y="533"/>
                    </a:lnTo>
                    <a:lnTo>
                      <a:pt x="4741" y="533"/>
                    </a:lnTo>
                    <a:lnTo>
                      <a:pt x="4741" y="539"/>
                    </a:lnTo>
                    <a:lnTo>
                      <a:pt x="4735" y="539"/>
                    </a:lnTo>
                    <a:lnTo>
                      <a:pt x="4735" y="546"/>
                    </a:lnTo>
                    <a:lnTo>
                      <a:pt x="4722" y="546"/>
                    </a:lnTo>
                    <a:lnTo>
                      <a:pt x="4722" y="565"/>
                    </a:lnTo>
                    <a:lnTo>
                      <a:pt x="4696" y="565"/>
                    </a:lnTo>
                    <a:lnTo>
                      <a:pt x="4696" y="577"/>
                    </a:lnTo>
                    <a:lnTo>
                      <a:pt x="4671" y="577"/>
                    </a:lnTo>
                    <a:lnTo>
                      <a:pt x="4671" y="571"/>
                    </a:lnTo>
                    <a:lnTo>
                      <a:pt x="4665" y="571"/>
                    </a:lnTo>
                    <a:lnTo>
                      <a:pt x="4665" y="565"/>
                    </a:lnTo>
                    <a:lnTo>
                      <a:pt x="4633" y="565"/>
                    </a:lnTo>
                    <a:lnTo>
                      <a:pt x="4633" y="577"/>
                    </a:lnTo>
                    <a:lnTo>
                      <a:pt x="4613" y="577"/>
                    </a:lnTo>
                    <a:lnTo>
                      <a:pt x="4613" y="589"/>
                    </a:lnTo>
                    <a:lnTo>
                      <a:pt x="4607" y="589"/>
                    </a:lnTo>
                    <a:lnTo>
                      <a:pt x="4607" y="595"/>
                    </a:lnTo>
                    <a:lnTo>
                      <a:pt x="4568" y="595"/>
                    </a:lnTo>
                    <a:lnTo>
                      <a:pt x="4568" y="577"/>
                    </a:lnTo>
                    <a:lnTo>
                      <a:pt x="4517" y="577"/>
                    </a:lnTo>
                    <a:lnTo>
                      <a:pt x="4517" y="571"/>
                    </a:lnTo>
                    <a:lnTo>
                      <a:pt x="4505" y="571"/>
                    </a:lnTo>
                    <a:lnTo>
                      <a:pt x="4505" y="565"/>
                    </a:lnTo>
                    <a:lnTo>
                      <a:pt x="4448" y="565"/>
                    </a:lnTo>
                    <a:lnTo>
                      <a:pt x="4448" y="558"/>
                    </a:lnTo>
                    <a:lnTo>
                      <a:pt x="4441" y="558"/>
                    </a:lnTo>
                    <a:lnTo>
                      <a:pt x="4441" y="546"/>
                    </a:lnTo>
                    <a:lnTo>
                      <a:pt x="4422" y="546"/>
                    </a:lnTo>
                    <a:lnTo>
                      <a:pt x="4422" y="533"/>
                    </a:lnTo>
                    <a:lnTo>
                      <a:pt x="4383" y="533"/>
                    </a:lnTo>
                    <a:lnTo>
                      <a:pt x="4383" y="546"/>
                    </a:lnTo>
                    <a:lnTo>
                      <a:pt x="4364" y="546"/>
                    </a:lnTo>
                    <a:lnTo>
                      <a:pt x="4364" y="565"/>
                    </a:lnTo>
                    <a:lnTo>
                      <a:pt x="4346" y="565"/>
                    </a:lnTo>
                    <a:lnTo>
                      <a:pt x="4346" y="577"/>
                    </a:lnTo>
                    <a:lnTo>
                      <a:pt x="4332" y="577"/>
                    </a:lnTo>
                    <a:lnTo>
                      <a:pt x="4332" y="595"/>
                    </a:lnTo>
                    <a:lnTo>
                      <a:pt x="4256" y="595"/>
                    </a:lnTo>
                    <a:lnTo>
                      <a:pt x="4256" y="583"/>
                    </a:lnTo>
                    <a:lnTo>
                      <a:pt x="4249" y="583"/>
                    </a:lnTo>
                    <a:lnTo>
                      <a:pt x="4249" y="577"/>
                    </a:lnTo>
                    <a:lnTo>
                      <a:pt x="4224" y="577"/>
                    </a:lnTo>
                    <a:lnTo>
                      <a:pt x="4224" y="571"/>
                    </a:lnTo>
                    <a:lnTo>
                      <a:pt x="4218" y="571"/>
                    </a:lnTo>
                    <a:lnTo>
                      <a:pt x="4218" y="565"/>
                    </a:lnTo>
                    <a:lnTo>
                      <a:pt x="4205" y="565"/>
                    </a:lnTo>
                    <a:lnTo>
                      <a:pt x="4205" y="546"/>
                    </a:lnTo>
                    <a:lnTo>
                      <a:pt x="4192" y="546"/>
                    </a:lnTo>
                    <a:lnTo>
                      <a:pt x="4192" y="539"/>
                    </a:lnTo>
                    <a:lnTo>
                      <a:pt x="4185" y="539"/>
                    </a:lnTo>
                    <a:lnTo>
                      <a:pt x="4185" y="533"/>
                    </a:lnTo>
                    <a:lnTo>
                      <a:pt x="4167" y="533"/>
                    </a:lnTo>
                    <a:lnTo>
                      <a:pt x="4167" y="527"/>
                    </a:lnTo>
                    <a:lnTo>
                      <a:pt x="4160" y="527"/>
                    </a:lnTo>
                    <a:lnTo>
                      <a:pt x="4160" y="503"/>
                    </a:lnTo>
                    <a:lnTo>
                      <a:pt x="4134" y="503"/>
                    </a:lnTo>
                    <a:lnTo>
                      <a:pt x="4134" y="509"/>
                    </a:lnTo>
                    <a:lnTo>
                      <a:pt x="4122" y="509"/>
                    </a:lnTo>
                    <a:lnTo>
                      <a:pt x="4122" y="515"/>
                    </a:lnTo>
                    <a:lnTo>
                      <a:pt x="4083" y="515"/>
                    </a:lnTo>
                    <a:lnTo>
                      <a:pt x="4083" y="521"/>
                    </a:lnTo>
                    <a:lnTo>
                      <a:pt x="4071" y="521"/>
                    </a:lnTo>
                    <a:lnTo>
                      <a:pt x="4071" y="595"/>
                    </a:lnTo>
                    <a:lnTo>
                      <a:pt x="4064" y="595"/>
                    </a:lnTo>
                    <a:lnTo>
                      <a:pt x="4064" y="607"/>
                    </a:lnTo>
                    <a:lnTo>
                      <a:pt x="4057" y="607"/>
                    </a:lnTo>
                    <a:lnTo>
                      <a:pt x="4057" y="613"/>
                    </a:lnTo>
                    <a:lnTo>
                      <a:pt x="4045" y="613"/>
                    </a:lnTo>
                    <a:lnTo>
                      <a:pt x="4045" y="619"/>
                    </a:lnTo>
                    <a:lnTo>
                      <a:pt x="4039" y="619"/>
                    </a:lnTo>
                    <a:lnTo>
                      <a:pt x="4039" y="625"/>
                    </a:lnTo>
                    <a:lnTo>
                      <a:pt x="4026" y="625"/>
                    </a:lnTo>
                    <a:lnTo>
                      <a:pt x="4026" y="637"/>
                    </a:lnTo>
                    <a:lnTo>
                      <a:pt x="4006" y="637"/>
                    </a:lnTo>
                    <a:lnTo>
                      <a:pt x="4006" y="655"/>
                    </a:lnTo>
                    <a:lnTo>
                      <a:pt x="3988" y="655"/>
                    </a:lnTo>
                    <a:lnTo>
                      <a:pt x="3988" y="667"/>
                    </a:lnTo>
                    <a:lnTo>
                      <a:pt x="3962" y="667"/>
                    </a:lnTo>
                    <a:lnTo>
                      <a:pt x="3962" y="685"/>
                    </a:lnTo>
                    <a:lnTo>
                      <a:pt x="3943" y="685"/>
                    </a:lnTo>
                    <a:lnTo>
                      <a:pt x="3943" y="697"/>
                    </a:lnTo>
                    <a:lnTo>
                      <a:pt x="3930" y="697"/>
                    </a:lnTo>
                    <a:lnTo>
                      <a:pt x="3930" y="703"/>
                    </a:lnTo>
                    <a:lnTo>
                      <a:pt x="3923" y="703"/>
                    </a:lnTo>
                    <a:lnTo>
                      <a:pt x="3923" y="716"/>
                    </a:lnTo>
                    <a:lnTo>
                      <a:pt x="3898" y="716"/>
                    </a:lnTo>
                    <a:lnTo>
                      <a:pt x="3898" y="722"/>
                    </a:lnTo>
                    <a:lnTo>
                      <a:pt x="3892" y="722"/>
                    </a:lnTo>
                    <a:lnTo>
                      <a:pt x="3892" y="728"/>
                    </a:lnTo>
                    <a:lnTo>
                      <a:pt x="3872" y="728"/>
                    </a:lnTo>
                    <a:lnTo>
                      <a:pt x="3872" y="734"/>
                    </a:lnTo>
                    <a:lnTo>
                      <a:pt x="3866" y="734"/>
                    </a:lnTo>
                    <a:lnTo>
                      <a:pt x="3866" y="746"/>
                    </a:lnTo>
                    <a:lnTo>
                      <a:pt x="3827" y="746"/>
                    </a:lnTo>
                    <a:lnTo>
                      <a:pt x="3827" y="740"/>
                    </a:lnTo>
                    <a:lnTo>
                      <a:pt x="3821" y="740"/>
                    </a:lnTo>
                    <a:lnTo>
                      <a:pt x="3821" y="709"/>
                    </a:lnTo>
                    <a:lnTo>
                      <a:pt x="3827" y="709"/>
                    </a:lnTo>
                    <a:lnTo>
                      <a:pt x="3827" y="697"/>
                    </a:lnTo>
                    <a:lnTo>
                      <a:pt x="3834" y="697"/>
                    </a:lnTo>
                    <a:lnTo>
                      <a:pt x="3834" y="631"/>
                    </a:lnTo>
                    <a:lnTo>
                      <a:pt x="3827" y="631"/>
                    </a:lnTo>
                    <a:lnTo>
                      <a:pt x="3827" y="607"/>
                    </a:lnTo>
                    <a:lnTo>
                      <a:pt x="3821" y="607"/>
                    </a:lnTo>
                    <a:lnTo>
                      <a:pt x="3821" y="601"/>
                    </a:lnTo>
                    <a:lnTo>
                      <a:pt x="3809" y="601"/>
                    </a:lnTo>
                    <a:lnTo>
                      <a:pt x="3809" y="589"/>
                    </a:lnTo>
                    <a:lnTo>
                      <a:pt x="3802" y="589"/>
                    </a:lnTo>
                    <a:lnTo>
                      <a:pt x="3802" y="558"/>
                    </a:lnTo>
                    <a:lnTo>
                      <a:pt x="3796" y="558"/>
                    </a:lnTo>
                    <a:lnTo>
                      <a:pt x="3796" y="546"/>
                    </a:lnTo>
                    <a:lnTo>
                      <a:pt x="3789" y="546"/>
                    </a:lnTo>
                    <a:lnTo>
                      <a:pt x="3789" y="521"/>
                    </a:lnTo>
                    <a:lnTo>
                      <a:pt x="3796" y="521"/>
                    </a:lnTo>
                    <a:lnTo>
                      <a:pt x="3796" y="389"/>
                    </a:lnTo>
                    <a:lnTo>
                      <a:pt x="3789" y="389"/>
                    </a:lnTo>
                    <a:lnTo>
                      <a:pt x="3789" y="345"/>
                    </a:lnTo>
                    <a:lnTo>
                      <a:pt x="3783" y="345"/>
                    </a:lnTo>
                    <a:lnTo>
                      <a:pt x="3783" y="339"/>
                    </a:lnTo>
                    <a:lnTo>
                      <a:pt x="3776" y="339"/>
                    </a:lnTo>
                    <a:lnTo>
                      <a:pt x="3776" y="333"/>
                    </a:lnTo>
                    <a:lnTo>
                      <a:pt x="3764" y="333"/>
                    </a:lnTo>
                    <a:lnTo>
                      <a:pt x="3764" y="279"/>
                    </a:lnTo>
                    <a:lnTo>
                      <a:pt x="3783" y="279"/>
                    </a:lnTo>
                    <a:lnTo>
                      <a:pt x="3783" y="267"/>
                    </a:lnTo>
                    <a:lnTo>
                      <a:pt x="3796" y="267"/>
                    </a:lnTo>
                    <a:lnTo>
                      <a:pt x="3796" y="255"/>
                    </a:lnTo>
                    <a:lnTo>
                      <a:pt x="3809" y="255"/>
                    </a:lnTo>
                    <a:lnTo>
                      <a:pt x="3809" y="249"/>
                    </a:lnTo>
                    <a:lnTo>
                      <a:pt x="3815" y="249"/>
                    </a:lnTo>
                    <a:lnTo>
                      <a:pt x="3815" y="237"/>
                    </a:lnTo>
                    <a:lnTo>
                      <a:pt x="3827" y="237"/>
                    </a:lnTo>
                    <a:lnTo>
                      <a:pt x="3827" y="225"/>
                    </a:lnTo>
                    <a:lnTo>
                      <a:pt x="3841" y="225"/>
                    </a:lnTo>
                    <a:lnTo>
                      <a:pt x="3841" y="219"/>
                    </a:lnTo>
                    <a:lnTo>
                      <a:pt x="3847" y="219"/>
                    </a:lnTo>
                    <a:lnTo>
                      <a:pt x="3847" y="207"/>
                    </a:lnTo>
                    <a:lnTo>
                      <a:pt x="3866" y="207"/>
                    </a:lnTo>
                    <a:lnTo>
                      <a:pt x="3866" y="194"/>
                    </a:lnTo>
                    <a:lnTo>
                      <a:pt x="3886" y="194"/>
                    </a:lnTo>
                    <a:lnTo>
                      <a:pt x="3886" y="176"/>
                    </a:lnTo>
                    <a:lnTo>
                      <a:pt x="3892" y="176"/>
                    </a:lnTo>
                    <a:lnTo>
                      <a:pt x="3892" y="170"/>
                    </a:lnTo>
                    <a:lnTo>
                      <a:pt x="3898" y="170"/>
                    </a:lnTo>
                    <a:lnTo>
                      <a:pt x="3898" y="164"/>
                    </a:lnTo>
                    <a:lnTo>
                      <a:pt x="3904" y="164"/>
                    </a:lnTo>
                    <a:lnTo>
                      <a:pt x="3904" y="158"/>
                    </a:lnTo>
                    <a:lnTo>
                      <a:pt x="3911" y="158"/>
                    </a:lnTo>
                    <a:lnTo>
                      <a:pt x="3911" y="140"/>
                    </a:lnTo>
                    <a:lnTo>
                      <a:pt x="3904" y="140"/>
                    </a:lnTo>
                    <a:lnTo>
                      <a:pt x="3904" y="127"/>
                    </a:lnTo>
                    <a:lnTo>
                      <a:pt x="3898" y="127"/>
                    </a:lnTo>
                    <a:lnTo>
                      <a:pt x="3898" y="103"/>
                    </a:lnTo>
                    <a:lnTo>
                      <a:pt x="3892" y="103"/>
                    </a:lnTo>
                    <a:lnTo>
                      <a:pt x="3892" y="49"/>
                    </a:lnTo>
                    <a:lnTo>
                      <a:pt x="3847" y="49"/>
                    </a:lnTo>
                    <a:lnTo>
                      <a:pt x="3847" y="43"/>
                    </a:lnTo>
                    <a:lnTo>
                      <a:pt x="3841" y="43"/>
                    </a:lnTo>
                    <a:lnTo>
                      <a:pt x="3841" y="37"/>
                    </a:lnTo>
                    <a:lnTo>
                      <a:pt x="3834" y="37"/>
                    </a:lnTo>
                    <a:lnTo>
                      <a:pt x="3834" y="30"/>
                    </a:lnTo>
                    <a:lnTo>
                      <a:pt x="3809" y="30"/>
                    </a:lnTo>
                    <a:lnTo>
                      <a:pt x="3809" y="24"/>
                    </a:lnTo>
                    <a:lnTo>
                      <a:pt x="3796" y="24"/>
                    </a:lnTo>
                    <a:lnTo>
                      <a:pt x="3796" y="18"/>
                    </a:lnTo>
                    <a:lnTo>
                      <a:pt x="3783" y="18"/>
                    </a:lnTo>
                    <a:lnTo>
                      <a:pt x="3783" y="12"/>
                    </a:lnTo>
                    <a:lnTo>
                      <a:pt x="3764" y="12"/>
                    </a:lnTo>
                    <a:lnTo>
                      <a:pt x="3764" y="0"/>
                    </a:lnTo>
                    <a:lnTo>
                      <a:pt x="3687" y="0"/>
                    </a:lnTo>
                    <a:lnTo>
                      <a:pt x="3687" y="12"/>
                    </a:lnTo>
                    <a:lnTo>
                      <a:pt x="3681" y="12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 dirty="0"/>
              </a:p>
            </p:txBody>
          </p:sp>
          <p:sp>
            <p:nvSpPr>
              <p:cNvPr id="759" name="LN">
                <a:extLst>
                  <a:ext uri="{FF2B5EF4-FFF2-40B4-BE49-F238E27FC236}">
                    <a16:creationId xmlns:a16="http://schemas.microsoft.com/office/drawing/2014/main" xmlns="" id="{1886BFD7-E4D7-486E-B109-0BDFDBBC4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84"/>
                <a:ext cx="137" cy="106"/>
              </a:xfrm>
              <a:custGeom>
                <a:avLst/>
                <a:gdLst>
                  <a:gd name="T0" fmla="*/ 1936 w 4083"/>
                  <a:gd name="T1" fmla="*/ 637 h 3929"/>
                  <a:gd name="T2" fmla="*/ 1828 w 4083"/>
                  <a:gd name="T3" fmla="*/ 752 h 3929"/>
                  <a:gd name="T4" fmla="*/ 1828 w 4083"/>
                  <a:gd name="T5" fmla="*/ 934 h 3929"/>
                  <a:gd name="T6" fmla="*/ 1272 w 4083"/>
                  <a:gd name="T7" fmla="*/ 1122 h 3929"/>
                  <a:gd name="T8" fmla="*/ 959 w 4083"/>
                  <a:gd name="T9" fmla="*/ 1212 h 3929"/>
                  <a:gd name="T10" fmla="*/ 760 w 4083"/>
                  <a:gd name="T11" fmla="*/ 1182 h 3929"/>
                  <a:gd name="T12" fmla="*/ 703 w 4083"/>
                  <a:gd name="T13" fmla="*/ 1243 h 3929"/>
                  <a:gd name="T14" fmla="*/ 440 w 4083"/>
                  <a:gd name="T15" fmla="*/ 1304 h 3929"/>
                  <a:gd name="T16" fmla="*/ 198 w 4083"/>
                  <a:gd name="T17" fmla="*/ 1328 h 3929"/>
                  <a:gd name="T18" fmla="*/ 204 w 4083"/>
                  <a:gd name="T19" fmla="*/ 1595 h 3929"/>
                  <a:gd name="T20" fmla="*/ 198 w 4083"/>
                  <a:gd name="T21" fmla="*/ 1819 h 3929"/>
                  <a:gd name="T22" fmla="*/ 210 w 4083"/>
                  <a:gd name="T23" fmla="*/ 2323 h 3929"/>
                  <a:gd name="T24" fmla="*/ 198 w 4083"/>
                  <a:gd name="T25" fmla="*/ 2590 h 3929"/>
                  <a:gd name="T26" fmla="*/ 32 w 4083"/>
                  <a:gd name="T27" fmla="*/ 2668 h 3929"/>
                  <a:gd name="T28" fmla="*/ 25 w 4083"/>
                  <a:gd name="T29" fmla="*/ 2784 h 3929"/>
                  <a:gd name="T30" fmla="*/ 102 w 4083"/>
                  <a:gd name="T31" fmla="*/ 2990 h 3929"/>
                  <a:gd name="T32" fmla="*/ 224 w 4083"/>
                  <a:gd name="T33" fmla="*/ 3105 h 3929"/>
                  <a:gd name="T34" fmla="*/ 307 w 4083"/>
                  <a:gd name="T35" fmla="*/ 3226 h 3929"/>
                  <a:gd name="T36" fmla="*/ 440 w 4083"/>
                  <a:gd name="T37" fmla="*/ 3275 h 3929"/>
                  <a:gd name="T38" fmla="*/ 556 w 4083"/>
                  <a:gd name="T39" fmla="*/ 3335 h 3929"/>
                  <a:gd name="T40" fmla="*/ 658 w 4083"/>
                  <a:gd name="T41" fmla="*/ 3384 h 3929"/>
                  <a:gd name="T42" fmla="*/ 780 w 4083"/>
                  <a:gd name="T43" fmla="*/ 3433 h 3929"/>
                  <a:gd name="T44" fmla="*/ 812 w 4083"/>
                  <a:gd name="T45" fmla="*/ 3529 h 3929"/>
                  <a:gd name="T46" fmla="*/ 754 w 4083"/>
                  <a:gd name="T47" fmla="*/ 3675 h 3929"/>
                  <a:gd name="T48" fmla="*/ 818 w 4083"/>
                  <a:gd name="T49" fmla="*/ 3797 h 3929"/>
                  <a:gd name="T50" fmla="*/ 882 w 4083"/>
                  <a:gd name="T51" fmla="*/ 3857 h 3929"/>
                  <a:gd name="T52" fmla="*/ 965 w 4083"/>
                  <a:gd name="T53" fmla="*/ 3929 h 3929"/>
                  <a:gd name="T54" fmla="*/ 1208 w 4083"/>
                  <a:gd name="T55" fmla="*/ 3893 h 3929"/>
                  <a:gd name="T56" fmla="*/ 1303 w 4083"/>
                  <a:gd name="T57" fmla="*/ 3839 h 3929"/>
                  <a:gd name="T58" fmla="*/ 1354 w 4083"/>
                  <a:gd name="T59" fmla="*/ 3759 h 3929"/>
                  <a:gd name="T60" fmla="*/ 1566 w 4083"/>
                  <a:gd name="T61" fmla="*/ 3705 h 3929"/>
                  <a:gd name="T62" fmla="*/ 1643 w 4083"/>
                  <a:gd name="T63" fmla="*/ 3621 h 3929"/>
                  <a:gd name="T64" fmla="*/ 1783 w 4083"/>
                  <a:gd name="T65" fmla="*/ 3553 h 3929"/>
                  <a:gd name="T66" fmla="*/ 1840 w 4083"/>
                  <a:gd name="T67" fmla="*/ 3487 h 3929"/>
                  <a:gd name="T68" fmla="*/ 1962 w 4083"/>
                  <a:gd name="T69" fmla="*/ 3433 h 3929"/>
                  <a:gd name="T70" fmla="*/ 2044 w 4083"/>
                  <a:gd name="T71" fmla="*/ 3372 h 3929"/>
                  <a:gd name="T72" fmla="*/ 2217 w 4083"/>
                  <a:gd name="T73" fmla="*/ 3305 h 3929"/>
                  <a:gd name="T74" fmla="*/ 2275 w 4083"/>
                  <a:gd name="T75" fmla="*/ 3238 h 3929"/>
                  <a:gd name="T76" fmla="*/ 2326 w 4083"/>
                  <a:gd name="T77" fmla="*/ 3153 h 3929"/>
                  <a:gd name="T78" fmla="*/ 2384 w 4083"/>
                  <a:gd name="T79" fmla="*/ 2814 h 3929"/>
                  <a:gd name="T80" fmla="*/ 2441 w 4083"/>
                  <a:gd name="T81" fmla="*/ 2741 h 3929"/>
                  <a:gd name="T82" fmla="*/ 2498 w 4083"/>
                  <a:gd name="T83" fmla="*/ 2680 h 3929"/>
                  <a:gd name="T84" fmla="*/ 2575 w 4083"/>
                  <a:gd name="T85" fmla="*/ 2632 h 3929"/>
                  <a:gd name="T86" fmla="*/ 2716 w 4083"/>
                  <a:gd name="T87" fmla="*/ 2529 h 3929"/>
                  <a:gd name="T88" fmla="*/ 2825 w 4083"/>
                  <a:gd name="T89" fmla="*/ 2414 h 3929"/>
                  <a:gd name="T90" fmla="*/ 2939 w 4083"/>
                  <a:gd name="T91" fmla="*/ 2341 h 3929"/>
                  <a:gd name="T92" fmla="*/ 3041 w 4083"/>
                  <a:gd name="T93" fmla="*/ 2183 h 3929"/>
                  <a:gd name="T94" fmla="*/ 3100 w 4083"/>
                  <a:gd name="T95" fmla="*/ 2049 h 3929"/>
                  <a:gd name="T96" fmla="*/ 3195 w 4083"/>
                  <a:gd name="T97" fmla="*/ 1953 h 3929"/>
                  <a:gd name="T98" fmla="*/ 3322 w 4083"/>
                  <a:gd name="T99" fmla="*/ 1892 h 3929"/>
                  <a:gd name="T100" fmla="*/ 3566 w 4083"/>
                  <a:gd name="T101" fmla="*/ 1831 h 3929"/>
                  <a:gd name="T102" fmla="*/ 3802 w 4083"/>
                  <a:gd name="T103" fmla="*/ 1771 h 3929"/>
                  <a:gd name="T104" fmla="*/ 3879 w 4083"/>
                  <a:gd name="T105" fmla="*/ 1692 h 3929"/>
                  <a:gd name="T106" fmla="*/ 4038 w 4083"/>
                  <a:gd name="T107" fmla="*/ 1607 h 3929"/>
                  <a:gd name="T108" fmla="*/ 4057 w 4083"/>
                  <a:gd name="T109" fmla="*/ 1522 h 3929"/>
                  <a:gd name="T110" fmla="*/ 4000 w 4083"/>
                  <a:gd name="T111" fmla="*/ 1286 h 3929"/>
                  <a:gd name="T112" fmla="*/ 3936 w 4083"/>
                  <a:gd name="T113" fmla="*/ 1182 h 3929"/>
                  <a:gd name="T114" fmla="*/ 3975 w 4083"/>
                  <a:gd name="T115" fmla="*/ 885 h 3929"/>
                  <a:gd name="T116" fmla="*/ 4026 w 4083"/>
                  <a:gd name="T117" fmla="*/ 740 h 3929"/>
                  <a:gd name="T118" fmla="*/ 3975 w 4083"/>
                  <a:gd name="T119" fmla="*/ 437 h 3929"/>
                  <a:gd name="T120" fmla="*/ 2888 w 4083"/>
                  <a:gd name="T121" fmla="*/ 187 h 3929"/>
                  <a:gd name="T122" fmla="*/ 1987 w 4083"/>
                  <a:gd name="T123" fmla="*/ 133 h 3929"/>
                  <a:gd name="T124" fmla="*/ 1942 w 4083"/>
                  <a:gd name="T125" fmla="*/ 339 h 3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3" h="3929">
                    <a:moveTo>
                      <a:pt x="1936" y="479"/>
                    </a:moveTo>
                    <a:lnTo>
                      <a:pt x="1949" y="479"/>
                    </a:lnTo>
                    <a:lnTo>
                      <a:pt x="1949" y="533"/>
                    </a:lnTo>
                    <a:lnTo>
                      <a:pt x="1956" y="533"/>
                    </a:lnTo>
                    <a:lnTo>
                      <a:pt x="1956" y="552"/>
                    </a:lnTo>
                    <a:lnTo>
                      <a:pt x="1968" y="552"/>
                    </a:lnTo>
                    <a:lnTo>
                      <a:pt x="1968" y="558"/>
                    </a:lnTo>
                    <a:lnTo>
                      <a:pt x="1975" y="558"/>
                    </a:lnTo>
                    <a:lnTo>
                      <a:pt x="1975" y="619"/>
                    </a:lnTo>
                    <a:lnTo>
                      <a:pt x="1968" y="619"/>
                    </a:lnTo>
                    <a:lnTo>
                      <a:pt x="1968" y="625"/>
                    </a:lnTo>
                    <a:lnTo>
                      <a:pt x="1962" y="625"/>
                    </a:lnTo>
                    <a:lnTo>
                      <a:pt x="1962" y="631"/>
                    </a:lnTo>
                    <a:lnTo>
                      <a:pt x="1956" y="631"/>
                    </a:lnTo>
                    <a:lnTo>
                      <a:pt x="1956" y="637"/>
                    </a:lnTo>
                    <a:lnTo>
                      <a:pt x="1936" y="637"/>
                    </a:lnTo>
                    <a:lnTo>
                      <a:pt x="1936" y="643"/>
                    </a:lnTo>
                    <a:lnTo>
                      <a:pt x="1930" y="643"/>
                    </a:lnTo>
                    <a:lnTo>
                      <a:pt x="1930" y="649"/>
                    </a:lnTo>
                    <a:lnTo>
                      <a:pt x="1924" y="649"/>
                    </a:lnTo>
                    <a:lnTo>
                      <a:pt x="1924" y="673"/>
                    </a:lnTo>
                    <a:lnTo>
                      <a:pt x="1930" y="673"/>
                    </a:lnTo>
                    <a:lnTo>
                      <a:pt x="1930" y="679"/>
                    </a:lnTo>
                    <a:lnTo>
                      <a:pt x="1936" y="679"/>
                    </a:lnTo>
                    <a:lnTo>
                      <a:pt x="1936" y="709"/>
                    </a:lnTo>
                    <a:lnTo>
                      <a:pt x="1924" y="709"/>
                    </a:lnTo>
                    <a:lnTo>
                      <a:pt x="1924" y="722"/>
                    </a:lnTo>
                    <a:lnTo>
                      <a:pt x="1917" y="722"/>
                    </a:lnTo>
                    <a:lnTo>
                      <a:pt x="1917" y="728"/>
                    </a:lnTo>
                    <a:lnTo>
                      <a:pt x="1822" y="728"/>
                    </a:lnTo>
                    <a:lnTo>
                      <a:pt x="1822" y="752"/>
                    </a:lnTo>
                    <a:lnTo>
                      <a:pt x="1828" y="752"/>
                    </a:lnTo>
                    <a:lnTo>
                      <a:pt x="1828" y="764"/>
                    </a:lnTo>
                    <a:lnTo>
                      <a:pt x="1834" y="764"/>
                    </a:lnTo>
                    <a:lnTo>
                      <a:pt x="1834" y="782"/>
                    </a:lnTo>
                    <a:lnTo>
                      <a:pt x="1847" y="782"/>
                    </a:lnTo>
                    <a:lnTo>
                      <a:pt x="1847" y="806"/>
                    </a:lnTo>
                    <a:lnTo>
                      <a:pt x="1853" y="806"/>
                    </a:lnTo>
                    <a:lnTo>
                      <a:pt x="1853" y="818"/>
                    </a:lnTo>
                    <a:lnTo>
                      <a:pt x="1859" y="818"/>
                    </a:lnTo>
                    <a:lnTo>
                      <a:pt x="1859" y="867"/>
                    </a:lnTo>
                    <a:lnTo>
                      <a:pt x="1847" y="867"/>
                    </a:lnTo>
                    <a:lnTo>
                      <a:pt x="1847" y="879"/>
                    </a:lnTo>
                    <a:lnTo>
                      <a:pt x="1840" y="879"/>
                    </a:lnTo>
                    <a:lnTo>
                      <a:pt x="1840" y="916"/>
                    </a:lnTo>
                    <a:lnTo>
                      <a:pt x="1834" y="916"/>
                    </a:lnTo>
                    <a:lnTo>
                      <a:pt x="1834" y="934"/>
                    </a:lnTo>
                    <a:lnTo>
                      <a:pt x="1828" y="934"/>
                    </a:lnTo>
                    <a:lnTo>
                      <a:pt x="1828" y="1030"/>
                    </a:lnTo>
                    <a:lnTo>
                      <a:pt x="1822" y="1030"/>
                    </a:lnTo>
                    <a:lnTo>
                      <a:pt x="1822" y="1049"/>
                    </a:lnTo>
                    <a:lnTo>
                      <a:pt x="1808" y="1049"/>
                    </a:lnTo>
                    <a:lnTo>
                      <a:pt x="1808" y="1110"/>
                    </a:lnTo>
                    <a:lnTo>
                      <a:pt x="1814" y="1110"/>
                    </a:lnTo>
                    <a:lnTo>
                      <a:pt x="1814" y="1134"/>
                    </a:lnTo>
                    <a:lnTo>
                      <a:pt x="1828" y="1134"/>
                    </a:lnTo>
                    <a:lnTo>
                      <a:pt x="1828" y="1200"/>
                    </a:lnTo>
                    <a:lnTo>
                      <a:pt x="1291" y="1200"/>
                    </a:lnTo>
                    <a:lnTo>
                      <a:pt x="1291" y="1170"/>
                    </a:lnTo>
                    <a:lnTo>
                      <a:pt x="1285" y="1170"/>
                    </a:lnTo>
                    <a:lnTo>
                      <a:pt x="1285" y="1152"/>
                    </a:lnTo>
                    <a:lnTo>
                      <a:pt x="1278" y="1152"/>
                    </a:lnTo>
                    <a:lnTo>
                      <a:pt x="1278" y="1122"/>
                    </a:lnTo>
                    <a:lnTo>
                      <a:pt x="1272" y="1122"/>
                    </a:lnTo>
                    <a:lnTo>
                      <a:pt x="1272" y="1110"/>
                    </a:lnTo>
                    <a:lnTo>
                      <a:pt x="1124" y="1110"/>
                    </a:lnTo>
                    <a:lnTo>
                      <a:pt x="1124" y="1116"/>
                    </a:lnTo>
                    <a:lnTo>
                      <a:pt x="1093" y="1116"/>
                    </a:lnTo>
                    <a:lnTo>
                      <a:pt x="1093" y="1122"/>
                    </a:lnTo>
                    <a:lnTo>
                      <a:pt x="1087" y="1122"/>
                    </a:lnTo>
                    <a:lnTo>
                      <a:pt x="1087" y="1170"/>
                    </a:lnTo>
                    <a:lnTo>
                      <a:pt x="1080" y="1170"/>
                    </a:lnTo>
                    <a:lnTo>
                      <a:pt x="1080" y="1176"/>
                    </a:lnTo>
                    <a:lnTo>
                      <a:pt x="1073" y="1176"/>
                    </a:lnTo>
                    <a:lnTo>
                      <a:pt x="1073" y="1182"/>
                    </a:lnTo>
                    <a:lnTo>
                      <a:pt x="1067" y="1182"/>
                    </a:lnTo>
                    <a:lnTo>
                      <a:pt x="1067" y="1194"/>
                    </a:lnTo>
                    <a:lnTo>
                      <a:pt x="965" y="1194"/>
                    </a:lnTo>
                    <a:lnTo>
                      <a:pt x="965" y="1212"/>
                    </a:lnTo>
                    <a:lnTo>
                      <a:pt x="959" y="1212"/>
                    </a:lnTo>
                    <a:lnTo>
                      <a:pt x="959" y="1218"/>
                    </a:lnTo>
                    <a:lnTo>
                      <a:pt x="920" y="1218"/>
                    </a:lnTo>
                    <a:lnTo>
                      <a:pt x="920" y="1224"/>
                    </a:lnTo>
                    <a:lnTo>
                      <a:pt x="888" y="1224"/>
                    </a:lnTo>
                    <a:lnTo>
                      <a:pt x="888" y="1218"/>
                    </a:lnTo>
                    <a:lnTo>
                      <a:pt x="882" y="1218"/>
                    </a:lnTo>
                    <a:lnTo>
                      <a:pt x="882" y="1212"/>
                    </a:lnTo>
                    <a:lnTo>
                      <a:pt x="857" y="1212"/>
                    </a:lnTo>
                    <a:lnTo>
                      <a:pt x="857" y="1206"/>
                    </a:lnTo>
                    <a:lnTo>
                      <a:pt x="850" y="1206"/>
                    </a:lnTo>
                    <a:lnTo>
                      <a:pt x="850" y="1200"/>
                    </a:lnTo>
                    <a:lnTo>
                      <a:pt x="825" y="1200"/>
                    </a:lnTo>
                    <a:lnTo>
                      <a:pt x="825" y="1188"/>
                    </a:lnTo>
                    <a:lnTo>
                      <a:pt x="818" y="1188"/>
                    </a:lnTo>
                    <a:lnTo>
                      <a:pt x="818" y="1182"/>
                    </a:lnTo>
                    <a:lnTo>
                      <a:pt x="760" y="1182"/>
                    </a:lnTo>
                    <a:lnTo>
                      <a:pt x="760" y="1188"/>
                    </a:lnTo>
                    <a:lnTo>
                      <a:pt x="754" y="1188"/>
                    </a:lnTo>
                    <a:lnTo>
                      <a:pt x="754" y="1194"/>
                    </a:lnTo>
                    <a:lnTo>
                      <a:pt x="748" y="1194"/>
                    </a:lnTo>
                    <a:lnTo>
                      <a:pt x="748" y="1200"/>
                    </a:lnTo>
                    <a:lnTo>
                      <a:pt x="741" y="1200"/>
                    </a:lnTo>
                    <a:lnTo>
                      <a:pt x="741" y="1218"/>
                    </a:lnTo>
                    <a:lnTo>
                      <a:pt x="735" y="1218"/>
                    </a:lnTo>
                    <a:lnTo>
                      <a:pt x="735" y="1224"/>
                    </a:lnTo>
                    <a:lnTo>
                      <a:pt x="729" y="1224"/>
                    </a:lnTo>
                    <a:lnTo>
                      <a:pt x="729" y="1231"/>
                    </a:lnTo>
                    <a:lnTo>
                      <a:pt x="715" y="1231"/>
                    </a:lnTo>
                    <a:lnTo>
                      <a:pt x="715" y="1237"/>
                    </a:lnTo>
                    <a:lnTo>
                      <a:pt x="709" y="1237"/>
                    </a:lnTo>
                    <a:lnTo>
                      <a:pt x="709" y="1243"/>
                    </a:lnTo>
                    <a:lnTo>
                      <a:pt x="703" y="1243"/>
                    </a:lnTo>
                    <a:lnTo>
                      <a:pt x="703" y="1250"/>
                    </a:lnTo>
                    <a:lnTo>
                      <a:pt x="697" y="1250"/>
                    </a:lnTo>
                    <a:lnTo>
                      <a:pt x="697" y="1256"/>
                    </a:lnTo>
                    <a:lnTo>
                      <a:pt x="690" y="1256"/>
                    </a:lnTo>
                    <a:lnTo>
                      <a:pt x="690" y="1298"/>
                    </a:lnTo>
                    <a:lnTo>
                      <a:pt x="684" y="1298"/>
                    </a:lnTo>
                    <a:lnTo>
                      <a:pt x="684" y="1310"/>
                    </a:lnTo>
                    <a:lnTo>
                      <a:pt x="524" y="1310"/>
                    </a:lnTo>
                    <a:lnTo>
                      <a:pt x="524" y="1304"/>
                    </a:lnTo>
                    <a:lnTo>
                      <a:pt x="511" y="1304"/>
                    </a:lnTo>
                    <a:lnTo>
                      <a:pt x="511" y="1298"/>
                    </a:lnTo>
                    <a:lnTo>
                      <a:pt x="505" y="1298"/>
                    </a:lnTo>
                    <a:lnTo>
                      <a:pt x="505" y="1292"/>
                    </a:lnTo>
                    <a:lnTo>
                      <a:pt x="448" y="1292"/>
                    </a:lnTo>
                    <a:lnTo>
                      <a:pt x="448" y="1304"/>
                    </a:lnTo>
                    <a:lnTo>
                      <a:pt x="440" y="1304"/>
                    </a:lnTo>
                    <a:lnTo>
                      <a:pt x="440" y="1310"/>
                    </a:lnTo>
                    <a:lnTo>
                      <a:pt x="415" y="1310"/>
                    </a:lnTo>
                    <a:lnTo>
                      <a:pt x="415" y="1316"/>
                    </a:lnTo>
                    <a:lnTo>
                      <a:pt x="377" y="1316"/>
                    </a:lnTo>
                    <a:lnTo>
                      <a:pt x="377" y="1310"/>
                    </a:lnTo>
                    <a:lnTo>
                      <a:pt x="294" y="1310"/>
                    </a:lnTo>
                    <a:lnTo>
                      <a:pt x="294" y="1316"/>
                    </a:lnTo>
                    <a:lnTo>
                      <a:pt x="287" y="1316"/>
                    </a:lnTo>
                    <a:lnTo>
                      <a:pt x="287" y="1322"/>
                    </a:lnTo>
                    <a:lnTo>
                      <a:pt x="269" y="1322"/>
                    </a:lnTo>
                    <a:lnTo>
                      <a:pt x="269" y="1328"/>
                    </a:lnTo>
                    <a:lnTo>
                      <a:pt x="255" y="1328"/>
                    </a:lnTo>
                    <a:lnTo>
                      <a:pt x="255" y="1334"/>
                    </a:lnTo>
                    <a:lnTo>
                      <a:pt x="204" y="1334"/>
                    </a:lnTo>
                    <a:lnTo>
                      <a:pt x="204" y="1328"/>
                    </a:lnTo>
                    <a:lnTo>
                      <a:pt x="198" y="1328"/>
                    </a:lnTo>
                    <a:lnTo>
                      <a:pt x="198" y="1322"/>
                    </a:lnTo>
                    <a:lnTo>
                      <a:pt x="166" y="1322"/>
                    </a:lnTo>
                    <a:lnTo>
                      <a:pt x="166" y="1328"/>
                    </a:lnTo>
                    <a:lnTo>
                      <a:pt x="159" y="1328"/>
                    </a:lnTo>
                    <a:lnTo>
                      <a:pt x="159" y="1352"/>
                    </a:lnTo>
                    <a:lnTo>
                      <a:pt x="179" y="1352"/>
                    </a:lnTo>
                    <a:lnTo>
                      <a:pt x="179" y="1407"/>
                    </a:lnTo>
                    <a:lnTo>
                      <a:pt x="173" y="1407"/>
                    </a:lnTo>
                    <a:lnTo>
                      <a:pt x="173" y="1455"/>
                    </a:lnTo>
                    <a:lnTo>
                      <a:pt x="185" y="1455"/>
                    </a:lnTo>
                    <a:lnTo>
                      <a:pt x="185" y="1528"/>
                    </a:lnTo>
                    <a:lnTo>
                      <a:pt x="192" y="1528"/>
                    </a:lnTo>
                    <a:lnTo>
                      <a:pt x="192" y="1577"/>
                    </a:lnTo>
                    <a:lnTo>
                      <a:pt x="198" y="1577"/>
                    </a:lnTo>
                    <a:lnTo>
                      <a:pt x="198" y="1595"/>
                    </a:lnTo>
                    <a:lnTo>
                      <a:pt x="204" y="1595"/>
                    </a:lnTo>
                    <a:lnTo>
                      <a:pt x="204" y="1601"/>
                    </a:lnTo>
                    <a:lnTo>
                      <a:pt x="210" y="1601"/>
                    </a:lnTo>
                    <a:lnTo>
                      <a:pt x="210" y="1625"/>
                    </a:lnTo>
                    <a:lnTo>
                      <a:pt x="198" y="1625"/>
                    </a:lnTo>
                    <a:lnTo>
                      <a:pt x="198" y="1631"/>
                    </a:lnTo>
                    <a:lnTo>
                      <a:pt x="192" y="1631"/>
                    </a:lnTo>
                    <a:lnTo>
                      <a:pt x="192" y="1649"/>
                    </a:lnTo>
                    <a:lnTo>
                      <a:pt x="179" y="1649"/>
                    </a:lnTo>
                    <a:lnTo>
                      <a:pt x="179" y="1680"/>
                    </a:lnTo>
                    <a:lnTo>
                      <a:pt x="173" y="1680"/>
                    </a:lnTo>
                    <a:lnTo>
                      <a:pt x="173" y="1789"/>
                    </a:lnTo>
                    <a:lnTo>
                      <a:pt x="179" y="1789"/>
                    </a:lnTo>
                    <a:lnTo>
                      <a:pt x="179" y="1807"/>
                    </a:lnTo>
                    <a:lnTo>
                      <a:pt x="185" y="1807"/>
                    </a:lnTo>
                    <a:lnTo>
                      <a:pt x="185" y="1819"/>
                    </a:lnTo>
                    <a:lnTo>
                      <a:pt x="198" y="1819"/>
                    </a:lnTo>
                    <a:lnTo>
                      <a:pt x="198" y="1831"/>
                    </a:lnTo>
                    <a:lnTo>
                      <a:pt x="218" y="1831"/>
                    </a:lnTo>
                    <a:lnTo>
                      <a:pt x="218" y="1849"/>
                    </a:lnTo>
                    <a:lnTo>
                      <a:pt x="230" y="1849"/>
                    </a:lnTo>
                    <a:lnTo>
                      <a:pt x="230" y="1935"/>
                    </a:lnTo>
                    <a:lnTo>
                      <a:pt x="236" y="1935"/>
                    </a:lnTo>
                    <a:lnTo>
                      <a:pt x="236" y="1977"/>
                    </a:lnTo>
                    <a:lnTo>
                      <a:pt x="230" y="1977"/>
                    </a:lnTo>
                    <a:lnTo>
                      <a:pt x="230" y="2171"/>
                    </a:lnTo>
                    <a:lnTo>
                      <a:pt x="224" y="2171"/>
                    </a:lnTo>
                    <a:lnTo>
                      <a:pt x="224" y="2189"/>
                    </a:lnTo>
                    <a:lnTo>
                      <a:pt x="218" y="2189"/>
                    </a:lnTo>
                    <a:lnTo>
                      <a:pt x="218" y="2207"/>
                    </a:lnTo>
                    <a:lnTo>
                      <a:pt x="204" y="2207"/>
                    </a:lnTo>
                    <a:lnTo>
                      <a:pt x="204" y="2323"/>
                    </a:lnTo>
                    <a:lnTo>
                      <a:pt x="210" y="2323"/>
                    </a:lnTo>
                    <a:lnTo>
                      <a:pt x="210" y="2341"/>
                    </a:lnTo>
                    <a:lnTo>
                      <a:pt x="218" y="2341"/>
                    </a:lnTo>
                    <a:lnTo>
                      <a:pt x="218" y="2407"/>
                    </a:lnTo>
                    <a:lnTo>
                      <a:pt x="224" y="2407"/>
                    </a:lnTo>
                    <a:lnTo>
                      <a:pt x="224" y="2414"/>
                    </a:lnTo>
                    <a:lnTo>
                      <a:pt x="230" y="2414"/>
                    </a:lnTo>
                    <a:lnTo>
                      <a:pt x="230" y="2444"/>
                    </a:lnTo>
                    <a:lnTo>
                      <a:pt x="224" y="2444"/>
                    </a:lnTo>
                    <a:lnTo>
                      <a:pt x="224" y="2474"/>
                    </a:lnTo>
                    <a:lnTo>
                      <a:pt x="218" y="2474"/>
                    </a:lnTo>
                    <a:lnTo>
                      <a:pt x="218" y="2492"/>
                    </a:lnTo>
                    <a:lnTo>
                      <a:pt x="210" y="2492"/>
                    </a:lnTo>
                    <a:lnTo>
                      <a:pt x="210" y="2529"/>
                    </a:lnTo>
                    <a:lnTo>
                      <a:pt x="204" y="2529"/>
                    </a:lnTo>
                    <a:lnTo>
                      <a:pt x="204" y="2590"/>
                    </a:lnTo>
                    <a:lnTo>
                      <a:pt x="198" y="2590"/>
                    </a:lnTo>
                    <a:lnTo>
                      <a:pt x="198" y="2602"/>
                    </a:lnTo>
                    <a:lnTo>
                      <a:pt x="179" y="2602"/>
                    </a:lnTo>
                    <a:lnTo>
                      <a:pt x="179" y="2614"/>
                    </a:lnTo>
                    <a:lnTo>
                      <a:pt x="141" y="2614"/>
                    </a:lnTo>
                    <a:lnTo>
                      <a:pt x="141" y="2620"/>
                    </a:lnTo>
                    <a:lnTo>
                      <a:pt x="134" y="2620"/>
                    </a:lnTo>
                    <a:lnTo>
                      <a:pt x="134" y="2626"/>
                    </a:lnTo>
                    <a:lnTo>
                      <a:pt x="128" y="2626"/>
                    </a:lnTo>
                    <a:lnTo>
                      <a:pt x="128" y="2632"/>
                    </a:lnTo>
                    <a:lnTo>
                      <a:pt x="102" y="2632"/>
                    </a:lnTo>
                    <a:lnTo>
                      <a:pt x="102" y="2644"/>
                    </a:lnTo>
                    <a:lnTo>
                      <a:pt x="64" y="2644"/>
                    </a:lnTo>
                    <a:lnTo>
                      <a:pt x="64" y="2662"/>
                    </a:lnTo>
                    <a:lnTo>
                      <a:pt x="39" y="2662"/>
                    </a:lnTo>
                    <a:lnTo>
                      <a:pt x="39" y="2668"/>
                    </a:lnTo>
                    <a:lnTo>
                      <a:pt x="32" y="2668"/>
                    </a:lnTo>
                    <a:lnTo>
                      <a:pt x="32" y="2674"/>
                    </a:lnTo>
                    <a:lnTo>
                      <a:pt x="25" y="2674"/>
                    </a:lnTo>
                    <a:lnTo>
                      <a:pt x="25" y="2680"/>
                    </a:lnTo>
                    <a:lnTo>
                      <a:pt x="13" y="2680"/>
                    </a:lnTo>
                    <a:lnTo>
                      <a:pt x="13" y="2686"/>
                    </a:lnTo>
                    <a:lnTo>
                      <a:pt x="6" y="2686"/>
                    </a:lnTo>
                    <a:lnTo>
                      <a:pt x="6" y="2692"/>
                    </a:lnTo>
                    <a:lnTo>
                      <a:pt x="0" y="2692"/>
                    </a:lnTo>
                    <a:lnTo>
                      <a:pt x="0" y="2741"/>
                    </a:lnTo>
                    <a:lnTo>
                      <a:pt x="6" y="2741"/>
                    </a:lnTo>
                    <a:lnTo>
                      <a:pt x="6" y="2760"/>
                    </a:lnTo>
                    <a:lnTo>
                      <a:pt x="13" y="2760"/>
                    </a:lnTo>
                    <a:lnTo>
                      <a:pt x="13" y="2778"/>
                    </a:lnTo>
                    <a:lnTo>
                      <a:pt x="19" y="2778"/>
                    </a:lnTo>
                    <a:lnTo>
                      <a:pt x="19" y="2784"/>
                    </a:lnTo>
                    <a:lnTo>
                      <a:pt x="25" y="2784"/>
                    </a:lnTo>
                    <a:lnTo>
                      <a:pt x="25" y="2802"/>
                    </a:lnTo>
                    <a:lnTo>
                      <a:pt x="32" y="2802"/>
                    </a:lnTo>
                    <a:lnTo>
                      <a:pt x="32" y="2844"/>
                    </a:lnTo>
                    <a:lnTo>
                      <a:pt x="39" y="2844"/>
                    </a:lnTo>
                    <a:lnTo>
                      <a:pt x="39" y="2850"/>
                    </a:lnTo>
                    <a:lnTo>
                      <a:pt x="45" y="2850"/>
                    </a:lnTo>
                    <a:lnTo>
                      <a:pt x="45" y="2880"/>
                    </a:lnTo>
                    <a:lnTo>
                      <a:pt x="51" y="2880"/>
                    </a:lnTo>
                    <a:lnTo>
                      <a:pt x="51" y="2886"/>
                    </a:lnTo>
                    <a:lnTo>
                      <a:pt x="57" y="2886"/>
                    </a:lnTo>
                    <a:lnTo>
                      <a:pt x="57" y="2898"/>
                    </a:lnTo>
                    <a:lnTo>
                      <a:pt x="64" y="2898"/>
                    </a:lnTo>
                    <a:lnTo>
                      <a:pt x="64" y="2978"/>
                    </a:lnTo>
                    <a:lnTo>
                      <a:pt x="70" y="2978"/>
                    </a:lnTo>
                    <a:lnTo>
                      <a:pt x="70" y="2990"/>
                    </a:lnTo>
                    <a:lnTo>
                      <a:pt x="102" y="2990"/>
                    </a:lnTo>
                    <a:lnTo>
                      <a:pt x="102" y="3008"/>
                    </a:lnTo>
                    <a:lnTo>
                      <a:pt x="122" y="3008"/>
                    </a:lnTo>
                    <a:lnTo>
                      <a:pt x="122" y="3026"/>
                    </a:lnTo>
                    <a:lnTo>
                      <a:pt x="128" y="3026"/>
                    </a:lnTo>
                    <a:lnTo>
                      <a:pt x="128" y="3038"/>
                    </a:lnTo>
                    <a:lnTo>
                      <a:pt x="134" y="3038"/>
                    </a:lnTo>
                    <a:lnTo>
                      <a:pt x="134" y="3074"/>
                    </a:lnTo>
                    <a:lnTo>
                      <a:pt x="141" y="3074"/>
                    </a:lnTo>
                    <a:lnTo>
                      <a:pt x="141" y="3080"/>
                    </a:lnTo>
                    <a:lnTo>
                      <a:pt x="185" y="3080"/>
                    </a:lnTo>
                    <a:lnTo>
                      <a:pt x="185" y="3093"/>
                    </a:lnTo>
                    <a:lnTo>
                      <a:pt x="210" y="3093"/>
                    </a:lnTo>
                    <a:lnTo>
                      <a:pt x="210" y="3099"/>
                    </a:lnTo>
                    <a:lnTo>
                      <a:pt x="218" y="3099"/>
                    </a:lnTo>
                    <a:lnTo>
                      <a:pt x="218" y="3105"/>
                    </a:lnTo>
                    <a:lnTo>
                      <a:pt x="224" y="3105"/>
                    </a:lnTo>
                    <a:lnTo>
                      <a:pt x="224" y="3117"/>
                    </a:lnTo>
                    <a:lnTo>
                      <a:pt x="230" y="3117"/>
                    </a:lnTo>
                    <a:lnTo>
                      <a:pt x="230" y="3129"/>
                    </a:lnTo>
                    <a:lnTo>
                      <a:pt x="236" y="3129"/>
                    </a:lnTo>
                    <a:lnTo>
                      <a:pt x="236" y="3135"/>
                    </a:lnTo>
                    <a:lnTo>
                      <a:pt x="243" y="3135"/>
                    </a:lnTo>
                    <a:lnTo>
                      <a:pt x="243" y="3153"/>
                    </a:lnTo>
                    <a:lnTo>
                      <a:pt x="249" y="3153"/>
                    </a:lnTo>
                    <a:lnTo>
                      <a:pt x="249" y="3172"/>
                    </a:lnTo>
                    <a:lnTo>
                      <a:pt x="255" y="3172"/>
                    </a:lnTo>
                    <a:lnTo>
                      <a:pt x="255" y="3214"/>
                    </a:lnTo>
                    <a:lnTo>
                      <a:pt x="262" y="3214"/>
                    </a:lnTo>
                    <a:lnTo>
                      <a:pt x="262" y="3220"/>
                    </a:lnTo>
                    <a:lnTo>
                      <a:pt x="275" y="3220"/>
                    </a:lnTo>
                    <a:lnTo>
                      <a:pt x="275" y="3226"/>
                    </a:lnTo>
                    <a:lnTo>
                      <a:pt x="307" y="3226"/>
                    </a:lnTo>
                    <a:lnTo>
                      <a:pt x="307" y="3232"/>
                    </a:lnTo>
                    <a:lnTo>
                      <a:pt x="338" y="3232"/>
                    </a:lnTo>
                    <a:lnTo>
                      <a:pt x="338" y="3238"/>
                    </a:lnTo>
                    <a:lnTo>
                      <a:pt x="345" y="3238"/>
                    </a:lnTo>
                    <a:lnTo>
                      <a:pt x="345" y="3244"/>
                    </a:lnTo>
                    <a:lnTo>
                      <a:pt x="364" y="3244"/>
                    </a:lnTo>
                    <a:lnTo>
                      <a:pt x="364" y="3250"/>
                    </a:lnTo>
                    <a:lnTo>
                      <a:pt x="383" y="3250"/>
                    </a:lnTo>
                    <a:lnTo>
                      <a:pt x="383" y="3256"/>
                    </a:lnTo>
                    <a:lnTo>
                      <a:pt x="389" y="3256"/>
                    </a:lnTo>
                    <a:lnTo>
                      <a:pt x="389" y="3263"/>
                    </a:lnTo>
                    <a:lnTo>
                      <a:pt x="422" y="3263"/>
                    </a:lnTo>
                    <a:lnTo>
                      <a:pt x="422" y="3269"/>
                    </a:lnTo>
                    <a:lnTo>
                      <a:pt x="428" y="3269"/>
                    </a:lnTo>
                    <a:lnTo>
                      <a:pt x="428" y="3275"/>
                    </a:lnTo>
                    <a:lnTo>
                      <a:pt x="440" y="3275"/>
                    </a:lnTo>
                    <a:lnTo>
                      <a:pt x="440" y="3281"/>
                    </a:lnTo>
                    <a:lnTo>
                      <a:pt x="448" y="3281"/>
                    </a:lnTo>
                    <a:lnTo>
                      <a:pt x="448" y="3287"/>
                    </a:lnTo>
                    <a:lnTo>
                      <a:pt x="460" y="3287"/>
                    </a:lnTo>
                    <a:lnTo>
                      <a:pt x="460" y="3293"/>
                    </a:lnTo>
                    <a:lnTo>
                      <a:pt x="485" y="3293"/>
                    </a:lnTo>
                    <a:lnTo>
                      <a:pt x="485" y="3305"/>
                    </a:lnTo>
                    <a:lnTo>
                      <a:pt x="511" y="3305"/>
                    </a:lnTo>
                    <a:lnTo>
                      <a:pt x="511" y="3311"/>
                    </a:lnTo>
                    <a:lnTo>
                      <a:pt x="517" y="3311"/>
                    </a:lnTo>
                    <a:lnTo>
                      <a:pt x="517" y="3323"/>
                    </a:lnTo>
                    <a:lnTo>
                      <a:pt x="543" y="3323"/>
                    </a:lnTo>
                    <a:lnTo>
                      <a:pt x="543" y="3329"/>
                    </a:lnTo>
                    <a:lnTo>
                      <a:pt x="550" y="3329"/>
                    </a:lnTo>
                    <a:lnTo>
                      <a:pt x="550" y="3335"/>
                    </a:lnTo>
                    <a:lnTo>
                      <a:pt x="556" y="3335"/>
                    </a:lnTo>
                    <a:lnTo>
                      <a:pt x="556" y="3341"/>
                    </a:lnTo>
                    <a:lnTo>
                      <a:pt x="569" y="3341"/>
                    </a:lnTo>
                    <a:lnTo>
                      <a:pt x="569" y="3347"/>
                    </a:lnTo>
                    <a:lnTo>
                      <a:pt x="575" y="3347"/>
                    </a:lnTo>
                    <a:lnTo>
                      <a:pt x="575" y="3353"/>
                    </a:lnTo>
                    <a:lnTo>
                      <a:pt x="601" y="3353"/>
                    </a:lnTo>
                    <a:lnTo>
                      <a:pt x="601" y="3359"/>
                    </a:lnTo>
                    <a:lnTo>
                      <a:pt x="607" y="3359"/>
                    </a:lnTo>
                    <a:lnTo>
                      <a:pt x="607" y="3365"/>
                    </a:lnTo>
                    <a:lnTo>
                      <a:pt x="613" y="3365"/>
                    </a:lnTo>
                    <a:lnTo>
                      <a:pt x="613" y="3372"/>
                    </a:lnTo>
                    <a:lnTo>
                      <a:pt x="633" y="3372"/>
                    </a:lnTo>
                    <a:lnTo>
                      <a:pt x="633" y="3378"/>
                    </a:lnTo>
                    <a:lnTo>
                      <a:pt x="639" y="3378"/>
                    </a:lnTo>
                    <a:lnTo>
                      <a:pt x="639" y="3384"/>
                    </a:lnTo>
                    <a:lnTo>
                      <a:pt x="658" y="3384"/>
                    </a:lnTo>
                    <a:lnTo>
                      <a:pt x="658" y="3390"/>
                    </a:lnTo>
                    <a:lnTo>
                      <a:pt x="672" y="3390"/>
                    </a:lnTo>
                    <a:lnTo>
                      <a:pt x="672" y="3396"/>
                    </a:lnTo>
                    <a:lnTo>
                      <a:pt x="703" y="3396"/>
                    </a:lnTo>
                    <a:lnTo>
                      <a:pt x="703" y="3402"/>
                    </a:lnTo>
                    <a:lnTo>
                      <a:pt x="709" y="3402"/>
                    </a:lnTo>
                    <a:lnTo>
                      <a:pt x="709" y="3408"/>
                    </a:lnTo>
                    <a:lnTo>
                      <a:pt x="735" y="3408"/>
                    </a:lnTo>
                    <a:lnTo>
                      <a:pt x="735" y="3414"/>
                    </a:lnTo>
                    <a:lnTo>
                      <a:pt x="748" y="3414"/>
                    </a:lnTo>
                    <a:lnTo>
                      <a:pt x="748" y="3420"/>
                    </a:lnTo>
                    <a:lnTo>
                      <a:pt x="754" y="3420"/>
                    </a:lnTo>
                    <a:lnTo>
                      <a:pt x="754" y="3426"/>
                    </a:lnTo>
                    <a:lnTo>
                      <a:pt x="760" y="3426"/>
                    </a:lnTo>
                    <a:lnTo>
                      <a:pt x="760" y="3433"/>
                    </a:lnTo>
                    <a:lnTo>
                      <a:pt x="780" y="3433"/>
                    </a:lnTo>
                    <a:lnTo>
                      <a:pt x="780" y="3439"/>
                    </a:lnTo>
                    <a:lnTo>
                      <a:pt x="786" y="3439"/>
                    </a:lnTo>
                    <a:lnTo>
                      <a:pt x="786" y="3445"/>
                    </a:lnTo>
                    <a:lnTo>
                      <a:pt x="799" y="3445"/>
                    </a:lnTo>
                    <a:lnTo>
                      <a:pt x="799" y="3451"/>
                    </a:lnTo>
                    <a:lnTo>
                      <a:pt x="812" y="3451"/>
                    </a:lnTo>
                    <a:lnTo>
                      <a:pt x="812" y="3457"/>
                    </a:lnTo>
                    <a:lnTo>
                      <a:pt x="818" y="3457"/>
                    </a:lnTo>
                    <a:lnTo>
                      <a:pt x="818" y="3463"/>
                    </a:lnTo>
                    <a:lnTo>
                      <a:pt x="825" y="3463"/>
                    </a:lnTo>
                    <a:lnTo>
                      <a:pt x="825" y="3481"/>
                    </a:lnTo>
                    <a:lnTo>
                      <a:pt x="831" y="3481"/>
                    </a:lnTo>
                    <a:lnTo>
                      <a:pt x="831" y="3523"/>
                    </a:lnTo>
                    <a:lnTo>
                      <a:pt x="818" y="3523"/>
                    </a:lnTo>
                    <a:lnTo>
                      <a:pt x="818" y="3529"/>
                    </a:lnTo>
                    <a:lnTo>
                      <a:pt x="812" y="3529"/>
                    </a:lnTo>
                    <a:lnTo>
                      <a:pt x="812" y="3571"/>
                    </a:lnTo>
                    <a:lnTo>
                      <a:pt x="799" y="3571"/>
                    </a:lnTo>
                    <a:lnTo>
                      <a:pt x="799" y="3584"/>
                    </a:lnTo>
                    <a:lnTo>
                      <a:pt x="792" y="3584"/>
                    </a:lnTo>
                    <a:lnTo>
                      <a:pt x="792" y="3596"/>
                    </a:lnTo>
                    <a:lnTo>
                      <a:pt x="786" y="3596"/>
                    </a:lnTo>
                    <a:lnTo>
                      <a:pt x="786" y="3603"/>
                    </a:lnTo>
                    <a:lnTo>
                      <a:pt x="780" y="3603"/>
                    </a:lnTo>
                    <a:lnTo>
                      <a:pt x="780" y="3615"/>
                    </a:lnTo>
                    <a:lnTo>
                      <a:pt x="774" y="3615"/>
                    </a:lnTo>
                    <a:lnTo>
                      <a:pt x="774" y="3621"/>
                    </a:lnTo>
                    <a:lnTo>
                      <a:pt x="767" y="3621"/>
                    </a:lnTo>
                    <a:lnTo>
                      <a:pt x="767" y="3633"/>
                    </a:lnTo>
                    <a:lnTo>
                      <a:pt x="760" y="3633"/>
                    </a:lnTo>
                    <a:lnTo>
                      <a:pt x="760" y="3675"/>
                    </a:lnTo>
                    <a:lnTo>
                      <a:pt x="754" y="3675"/>
                    </a:lnTo>
                    <a:lnTo>
                      <a:pt x="754" y="3735"/>
                    </a:lnTo>
                    <a:lnTo>
                      <a:pt x="760" y="3735"/>
                    </a:lnTo>
                    <a:lnTo>
                      <a:pt x="760" y="3747"/>
                    </a:lnTo>
                    <a:lnTo>
                      <a:pt x="767" y="3747"/>
                    </a:lnTo>
                    <a:lnTo>
                      <a:pt x="767" y="3759"/>
                    </a:lnTo>
                    <a:lnTo>
                      <a:pt x="780" y="3759"/>
                    </a:lnTo>
                    <a:lnTo>
                      <a:pt x="780" y="3765"/>
                    </a:lnTo>
                    <a:lnTo>
                      <a:pt x="786" y="3765"/>
                    </a:lnTo>
                    <a:lnTo>
                      <a:pt x="786" y="3778"/>
                    </a:lnTo>
                    <a:lnTo>
                      <a:pt x="792" y="3778"/>
                    </a:lnTo>
                    <a:lnTo>
                      <a:pt x="792" y="3784"/>
                    </a:lnTo>
                    <a:lnTo>
                      <a:pt x="799" y="3784"/>
                    </a:lnTo>
                    <a:lnTo>
                      <a:pt x="799" y="3790"/>
                    </a:lnTo>
                    <a:lnTo>
                      <a:pt x="805" y="3790"/>
                    </a:lnTo>
                    <a:lnTo>
                      <a:pt x="805" y="3797"/>
                    </a:lnTo>
                    <a:lnTo>
                      <a:pt x="818" y="3797"/>
                    </a:lnTo>
                    <a:lnTo>
                      <a:pt x="818" y="3809"/>
                    </a:lnTo>
                    <a:lnTo>
                      <a:pt x="825" y="3809"/>
                    </a:lnTo>
                    <a:lnTo>
                      <a:pt x="825" y="3815"/>
                    </a:lnTo>
                    <a:lnTo>
                      <a:pt x="831" y="3815"/>
                    </a:lnTo>
                    <a:lnTo>
                      <a:pt x="831" y="3821"/>
                    </a:lnTo>
                    <a:lnTo>
                      <a:pt x="837" y="3821"/>
                    </a:lnTo>
                    <a:lnTo>
                      <a:pt x="837" y="3827"/>
                    </a:lnTo>
                    <a:lnTo>
                      <a:pt x="843" y="3827"/>
                    </a:lnTo>
                    <a:lnTo>
                      <a:pt x="843" y="3833"/>
                    </a:lnTo>
                    <a:lnTo>
                      <a:pt x="850" y="3833"/>
                    </a:lnTo>
                    <a:lnTo>
                      <a:pt x="850" y="3839"/>
                    </a:lnTo>
                    <a:lnTo>
                      <a:pt x="869" y="3839"/>
                    </a:lnTo>
                    <a:lnTo>
                      <a:pt x="869" y="3845"/>
                    </a:lnTo>
                    <a:lnTo>
                      <a:pt x="876" y="3845"/>
                    </a:lnTo>
                    <a:lnTo>
                      <a:pt x="876" y="3857"/>
                    </a:lnTo>
                    <a:lnTo>
                      <a:pt x="882" y="3857"/>
                    </a:lnTo>
                    <a:lnTo>
                      <a:pt x="882" y="3863"/>
                    </a:lnTo>
                    <a:lnTo>
                      <a:pt x="888" y="3863"/>
                    </a:lnTo>
                    <a:lnTo>
                      <a:pt x="888" y="3869"/>
                    </a:lnTo>
                    <a:lnTo>
                      <a:pt x="894" y="3869"/>
                    </a:lnTo>
                    <a:lnTo>
                      <a:pt x="894" y="3875"/>
                    </a:lnTo>
                    <a:lnTo>
                      <a:pt x="902" y="3875"/>
                    </a:lnTo>
                    <a:lnTo>
                      <a:pt x="902" y="3887"/>
                    </a:lnTo>
                    <a:lnTo>
                      <a:pt x="908" y="3887"/>
                    </a:lnTo>
                    <a:lnTo>
                      <a:pt x="908" y="3893"/>
                    </a:lnTo>
                    <a:lnTo>
                      <a:pt x="914" y="3893"/>
                    </a:lnTo>
                    <a:lnTo>
                      <a:pt x="914" y="3905"/>
                    </a:lnTo>
                    <a:lnTo>
                      <a:pt x="927" y="3905"/>
                    </a:lnTo>
                    <a:lnTo>
                      <a:pt x="927" y="3917"/>
                    </a:lnTo>
                    <a:lnTo>
                      <a:pt x="946" y="3917"/>
                    </a:lnTo>
                    <a:lnTo>
                      <a:pt x="946" y="3929"/>
                    </a:lnTo>
                    <a:lnTo>
                      <a:pt x="965" y="3929"/>
                    </a:lnTo>
                    <a:lnTo>
                      <a:pt x="965" y="3917"/>
                    </a:lnTo>
                    <a:lnTo>
                      <a:pt x="978" y="3917"/>
                    </a:lnTo>
                    <a:lnTo>
                      <a:pt x="978" y="3911"/>
                    </a:lnTo>
                    <a:lnTo>
                      <a:pt x="984" y="3911"/>
                    </a:lnTo>
                    <a:lnTo>
                      <a:pt x="984" y="3905"/>
                    </a:lnTo>
                    <a:lnTo>
                      <a:pt x="997" y="3905"/>
                    </a:lnTo>
                    <a:lnTo>
                      <a:pt x="997" y="3899"/>
                    </a:lnTo>
                    <a:lnTo>
                      <a:pt x="1004" y="3899"/>
                    </a:lnTo>
                    <a:lnTo>
                      <a:pt x="1004" y="3887"/>
                    </a:lnTo>
                    <a:lnTo>
                      <a:pt x="1067" y="3887"/>
                    </a:lnTo>
                    <a:lnTo>
                      <a:pt x="1067" y="3893"/>
                    </a:lnTo>
                    <a:lnTo>
                      <a:pt x="1099" y="3893"/>
                    </a:lnTo>
                    <a:lnTo>
                      <a:pt x="1099" y="3899"/>
                    </a:lnTo>
                    <a:lnTo>
                      <a:pt x="1195" y="3899"/>
                    </a:lnTo>
                    <a:lnTo>
                      <a:pt x="1195" y="3893"/>
                    </a:lnTo>
                    <a:lnTo>
                      <a:pt x="1208" y="3893"/>
                    </a:lnTo>
                    <a:lnTo>
                      <a:pt x="1208" y="3887"/>
                    </a:lnTo>
                    <a:lnTo>
                      <a:pt x="1221" y="3887"/>
                    </a:lnTo>
                    <a:lnTo>
                      <a:pt x="1221" y="3881"/>
                    </a:lnTo>
                    <a:lnTo>
                      <a:pt x="1227" y="3881"/>
                    </a:lnTo>
                    <a:lnTo>
                      <a:pt x="1227" y="3875"/>
                    </a:lnTo>
                    <a:lnTo>
                      <a:pt x="1240" y="3875"/>
                    </a:lnTo>
                    <a:lnTo>
                      <a:pt x="1240" y="3863"/>
                    </a:lnTo>
                    <a:lnTo>
                      <a:pt x="1246" y="3863"/>
                    </a:lnTo>
                    <a:lnTo>
                      <a:pt x="1246" y="3857"/>
                    </a:lnTo>
                    <a:lnTo>
                      <a:pt x="1259" y="3857"/>
                    </a:lnTo>
                    <a:lnTo>
                      <a:pt x="1259" y="3851"/>
                    </a:lnTo>
                    <a:lnTo>
                      <a:pt x="1272" y="3851"/>
                    </a:lnTo>
                    <a:lnTo>
                      <a:pt x="1272" y="3845"/>
                    </a:lnTo>
                    <a:lnTo>
                      <a:pt x="1297" y="3845"/>
                    </a:lnTo>
                    <a:lnTo>
                      <a:pt x="1297" y="3839"/>
                    </a:lnTo>
                    <a:lnTo>
                      <a:pt x="1303" y="3839"/>
                    </a:lnTo>
                    <a:lnTo>
                      <a:pt x="1303" y="3827"/>
                    </a:lnTo>
                    <a:lnTo>
                      <a:pt x="1310" y="3827"/>
                    </a:lnTo>
                    <a:lnTo>
                      <a:pt x="1310" y="3821"/>
                    </a:lnTo>
                    <a:lnTo>
                      <a:pt x="1317" y="3821"/>
                    </a:lnTo>
                    <a:lnTo>
                      <a:pt x="1317" y="3815"/>
                    </a:lnTo>
                    <a:lnTo>
                      <a:pt x="1323" y="3815"/>
                    </a:lnTo>
                    <a:lnTo>
                      <a:pt x="1323" y="3803"/>
                    </a:lnTo>
                    <a:lnTo>
                      <a:pt x="1329" y="3803"/>
                    </a:lnTo>
                    <a:lnTo>
                      <a:pt x="1329" y="3790"/>
                    </a:lnTo>
                    <a:lnTo>
                      <a:pt x="1336" y="3790"/>
                    </a:lnTo>
                    <a:lnTo>
                      <a:pt x="1336" y="3784"/>
                    </a:lnTo>
                    <a:lnTo>
                      <a:pt x="1342" y="3784"/>
                    </a:lnTo>
                    <a:lnTo>
                      <a:pt x="1342" y="3765"/>
                    </a:lnTo>
                    <a:lnTo>
                      <a:pt x="1348" y="3765"/>
                    </a:lnTo>
                    <a:lnTo>
                      <a:pt x="1348" y="3759"/>
                    </a:lnTo>
                    <a:lnTo>
                      <a:pt x="1354" y="3759"/>
                    </a:lnTo>
                    <a:lnTo>
                      <a:pt x="1354" y="3753"/>
                    </a:lnTo>
                    <a:lnTo>
                      <a:pt x="1368" y="3753"/>
                    </a:lnTo>
                    <a:lnTo>
                      <a:pt x="1368" y="3747"/>
                    </a:lnTo>
                    <a:lnTo>
                      <a:pt x="1374" y="3747"/>
                    </a:lnTo>
                    <a:lnTo>
                      <a:pt x="1374" y="3741"/>
                    </a:lnTo>
                    <a:lnTo>
                      <a:pt x="1380" y="3741"/>
                    </a:lnTo>
                    <a:lnTo>
                      <a:pt x="1380" y="3729"/>
                    </a:lnTo>
                    <a:lnTo>
                      <a:pt x="1431" y="3729"/>
                    </a:lnTo>
                    <a:lnTo>
                      <a:pt x="1431" y="3723"/>
                    </a:lnTo>
                    <a:lnTo>
                      <a:pt x="1464" y="3723"/>
                    </a:lnTo>
                    <a:lnTo>
                      <a:pt x="1464" y="3717"/>
                    </a:lnTo>
                    <a:lnTo>
                      <a:pt x="1533" y="3717"/>
                    </a:lnTo>
                    <a:lnTo>
                      <a:pt x="1533" y="3711"/>
                    </a:lnTo>
                    <a:lnTo>
                      <a:pt x="1540" y="3711"/>
                    </a:lnTo>
                    <a:lnTo>
                      <a:pt x="1540" y="3705"/>
                    </a:lnTo>
                    <a:lnTo>
                      <a:pt x="1566" y="3705"/>
                    </a:lnTo>
                    <a:lnTo>
                      <a:pt x="1566" y="3693"/>
                    </a:lnTo>
                    <a:lnTo>
                      <a:pt x="1584" y="3693"/>
                    </a:lnTo>
                    <a:lnTo>
                      <a:pt x="1584" y="3687"/>
                    </a:lnTo>
                    <a:lnTo>
                      <a:pt x="1592" y="3687"/>
                    </a:lnTo>
                    <a:lnTo>
                      <a:pt x="1592" y="3675"/>
                    </a:lnTo>
                    <a:lnTo>
                      <a:pt x="1598" y="3675"/>
                    </a:lnTo>
                    <a:lnTo>
                      <a:pt x="1598" y="3669"/>
                    </a:lnTo>
                    <a:lnTo>
                      <a:pt x="1610" y="3669"/>
                    </a:lnTo>
                    <a:lnTo>
                      <a:pt x="1610" y="3663"/>
                    </a:lnTo>
                    <a:lnTo>
                      <a:pt x="1617" y="3663"/>
                    </a:lnTo>
                    <a:lnTo>
                      <a:pt x="1617" y="3645"/>
                    </a:lnTo>
                    <a:lnTo>
                      <a:pt x="1629" y="3645"/>
                    </a:lnTo>
                    <a:lnTo>
                      <a:pt x="1629" y="3633"/>
                    </a:lnTo>
                    <a:lnTo>
                      <a:pt x="1636" y="3633"/>
                    </a:lnTo>
                    <a:lnTo>
                      <a:pt x="1636" y="3621"/>
                    </a:lnTo>
                    <a:lnTo>
                      <a:pt x="1643" y="3621"/>
                    </a:lnTo>
                    <a:lnTo>
                      <a:pt x="1643" y="3603"/>
                    </a:lnTo>
                    <a:lnTo>
                      <a:pt x="1655" y="3603"/>
                    </a:lnTo>
                    <a:lnTo>
                      <a:pt x="1655" y="3596"/>
                    </a:lnTo>
                    <a:lnTo>
                      <a:pt x="1661" y="3596"/>
                    </a:lnTo>
                    <a:lnTo>
                      <a:pt x="1661" y="3584"/>
                    </a:lnTo>
                    <a:lnTo>
                      <a:pt x="1668" y="3584"/>
                    </a:lnTo>
                    <a:lnTo>
                      <a:pt x="1668" y="3578"/>
                    </a:lnTo>
                    <a:lnTo>
                      <a:pt x="1694" y="3578"/>
                    </a:lnTo>
                    <a:lnTo>
                      <a:pt x="1694" y="3571"/>
                    </a:lnTo>
                    <a:lnTo>
                      <a:pt x="1738" y="3571"/>
                    </a:lnTo>
                    <a:lnTo>
                      <a:pt x="1738" y="3565"/>
                    </a:lnTo>
                    <a:lnTo>
                      <a:pt x="1763" y="3565"/>
                    </a:lnTo>
                    <a:lnTo>
                      <a:pt x="1763" y="3559"/>
                    </a:lnTo>
                    <a:lnTo>
                      <a:pt x="1771" y="3559"/>
                    </a:lnTo>
                    <a:lnTo>
                      <a:pt x="1771" y="3553"/>
                    </a:lnTo>
                    <a:lnTo>
                      <a:pt x="1783" y="3553"/>
                    </a:lnTo>
                    <a:lnTo>
                      <a:pt x="1783" y="3541"/>
                    </a:lnTo>
                    <a:lnTo>
                      <a:pt x="1789" y="3541"/>
                    </a:lnTo>
                    <a:lnTo>
                      <a:pt x="1789" y="3535"/>
                    </a:lnTo>
                    <a:lnTo>
                      <a:pt x="1802" y="3535"/>
                    </a:lnTo>
                    <a:lnTo>
                      <a:pt x="1802" y="3523"/>
                    </a:lnTo>
                    <a:lnTo>
                      <a:pt x="1808" y="3523"/>
                    </a:lnTo>
                    <a:lnTo>
                      <a:pt x="1808" y="3517"/>
                    </a:lnTo>
                    <a:lnTo>
                      <a:pt x="1814" y="3517"/>
                    </a:lnTo>
                    <a:lnTo>
                      <a:pt x="1814" y="3505"/>
                    </a:lnTo>
                    <a:lnTo>
                      <a:pt x="1822" y="3505"/>
                    </a:lnTo>
                    <a:lnTo>
                      <a:pt x="1822" y="3499"/>
                    </a:lnTo>
                    <a:lnTo>
                      <a:pt x="1828" y="3499"/>
                    </a:lnTo>
                    <a:lnTo>
                      <a:pt x="1828" y="3493"/>
                    </a:lnTo>
                    <a:lnTo>
                      <a:pt x="1834" y="3493"/>
                    </a:lnTo>
                    <a:lnTo>
                      <a:pt x="1834" y="3487"/>
                    </a:lnTo>
                    <a:lnTo>
                      <a:pt x="1840" y="3487"/>
                    </a:lnTo>
                    <a:lnTo>
                      <a:pt x="1840" y="3481"/>
                    </a:lnTo>
                    <a:lnTo>
                      <a:pt x="1847" y="3481"/>
                    </a:lnTo>
                    <a:lnTo>
                      <a:pt x="1847" y="3475"/>
                    </a:lnTo>
                    <a:lnTo>
                      <a:pt x="1853" y="3475"/>
                    </a:lnTo>
                    <a:lnTo>
                      <a:pt x="1853" y="3463"/>
                    </a:lnTo>
                    <a:lnTo>
                      <a:pt x="1859" y="3463"/>
                    </a:lnTo>
                    <a:lnTo>
                      <a:pt x="1859" y="3457"/>
                    </a:lnTo>
                    <a:lnTo>
                      <a:pt x="1866" y="3457"/>
                    </a:lnTo>
                    <a:lnTo>
                      <a:pt x="1866" y="3451"/>
                    </a:lnTo>
                    <a:lnTo>
                      <a:pt x="1873" y="3451"/>
                    </a:lnTo>
                    <a:lnTo>
                      <a:pt x="1873" y="3445"/>
                    </a:lnTo>
                    <a:lnTo>
                      <a:pt x="1898" y="3445"/>
                    </a:lnTo>
                    <a:lnTo>
                      <a:pt x="1898" y="3439"/>
                    </a:lnTo>
                    <a:lnTo>
                      <a:pt x="1904" y="3439"/>
                    </a:lnTo>
                    <a:lnTo>
                      <a:pt x="1904" y="3433"/>
                    </a:lnTo>
                    <a:lnTo>
                      <a:pt x="1962" y="3433"/>
                    </a:lnTo>
                    <a:lnTo>
                      <a:pt x="1962" y="3426"/>
                    </a:lnTo>
                    <a:lnTo>
                      <a:pt x="1975" y="3426"/>
                    </a:lnTo>
                    <a:lnTo>
                      <a:pt x="1975" y="3420"/>
                    </a:lnTo>
                    <a:lnTo>
                      <a:pt x="1981" y="3420"/>
                    </a:lnTo>
                    <a:lnTo>
                      <a:pt x="1981" y="3414"/>
                    </a:lnTo>
                    <a:lnTo>
                      <a:pt x="1993" y="3414"/>
                    </a:lnTo>
                    <a:lnTo>
                      <a:pt x="1993" y="3408"/>
                    </a:lnTo>
                    <a:lnTo>
                      <a:pt x="2001" y="3408"/>
                    </a:lnTo>
                    <a:lnTo>
                      <a:pt x="2001" y="3396"/>
                    </a:lnTo>
                    <a:lnTo>
                      <a:pt x="2007" y="3396"/>
                    </a:lnTo>
                    <a:lnTo>
                      <a:pt x="2007" y="3390"/>
                    </a:lnTo>
                    <a:lnTo>
                      <a:pt x="2019" y="3390"/>
                    </a:lnTo>
                    <a:lnTo>
                      <a:pt x="2019" y="3384"/>
                    </a:lnTo>
                    <a:lnTo>
                      <a:pt x="2026" y="3384"/>
                    </a:lnTo>
                    <a:lnTo>
                      <a:pt x="2026" y="3372"/>
                    </a:lnTo>
                    <a:lnTo>
                      <a:pt x="2044" y="3372"/>
                    </a:lnTo>
                    <a:lnTo>
                      <a:pt x="2044" y="3353"/>
                    </a:lnTo>
                    <a:lnTo>
                      <a:pt x="2070" y="3353"/>
                    </a:lnTo>
                    <a:lnTo>
                      <a:pt x="2070" y="3347"/>
                    </a:lnTo>
                    <a:lnTo>
                      <a:pt x="2077" y="3347"/>
                    </a:lnTo>
                    <a:lnTo>
                      <a:pt x="2077" y="3341"/>
                    </a:lnTo>
                    <a:lnTo>
                      <a:pt x="2160" y="3341"/>
                    </a:lnTo>
                    <a:lnTo>
                      <a:pt x="2160" y="3335"/>
                    </a:lnTo>
                    <a:lnTo>
                      <a:pt x="2172" y="3335"/>
                    </a:lnTo>
                    <a:lnTo>
                      <a:pt x="2172" y="3329"/>
                    </a:lnTo>
                    <a:lnTo>
                      <a:pt x="2192" y="3329"/>
                    </a:lnTo>
                    <a:lnTo>
                      <a:pt x="2192" y="3323"/>
                    </a:lnTo>
                    <a:lnTo>
                      <a:pt x="2198" y="3323"/>
                    </a:lnTo>
                    <a:lnTo>
                      <a:pt x="2198" y="3311"/>
                    </a:lnTo>
                    <a:lnTo>
                      <a:pt x="2205" y="3311"/>
                    </a:lnTo>
                    <a:lnTo>
                      <a:pt x="2205" y="3305"/>
                    </a:lnTo>
                    <a:lnTo>
                      <a:pt x="2217" y="3305"/>
                    </a:lnTo>
                    <a:lnTo>
                      <a:pt x="2217" y="3293"/>
                    </a:lnTo>
                    <a:lnTo>
                      <a:pt x="2223" y="3293"/>
                    </a:lnTo>
                    <a:lnTo>
                      <a:pt x="2223" y="3287"/>
                    </a:lnTo>
                    <a:lnTo>
                      <a:pt x="2231" y="3287"/>
                    </a:lnTo>
                    <a:lnTo>
                      <a:pt x="2231" y="3281"/>
                    </a:lnTo>
                    <a:lnTo>
                      <a:pt x="2237" y="3281"/>
                    </a:lnTo>
                    <a:lnTo>
                      <a:pt x="2237" y="3275"/>
                    </a:lnTo>
                    <a:lnTo>
                      <a:pt x="2243" y="3275"/>
                    </a:lnTo>
                    <a:lnTo>
                      <a:pt x="2243" y="3269"/>
                    </a:lnTo>
                    <a:lnTo>
                      <a:pt x="2249" y="3269"/>
                    </a:lnTo>
                    <a:lnTo>
                      <a:pt x="2249" y="3263"/>
                    </a:lnTo>
                    <a:lnTo>
                      <a:pt x="2262" y="3263"/>
                    </a:lnTo>
                    <a:lnTo>
                      <a:pt x="2262" y="3244"/>
                    </a:lnTo>
                    <a:lnTo>
                      <a:pt x="2268" y="3244"/>
                    </a:lnTo>
                    <a:lnTo>
                      <a:pt x="2268" y="3238"/>
                    </a:lnTo>
                    <a:lnTo>
                      <a:pt x="2275" y="3238"/>
                    </a:lnTo>
                    <a:lnTo>
                      <a:pt x="2275" y="3232"/>
                    </a:lnTo>
                    <a:lnTo>
                      <a:pt x="2282" y="3232"/>
                    </a:lnTo>
                    <a:lnTo>
                      <a:pt x="2282" y="3220"/>
                    </a:lnTo>
                    <a:lnTo>
                      <a:pt x="2288" y="3220"/>
                    </a:lnTo>
                    <a:lnTo>
                      <a:pt x="2288" y="3208"/>
                    </a:lnTo>
                    <a:lnTo>
                      <a:pt x="2294" y="3208"/>
                    </a:lnTo>
                    <a:lnTo>
                      <a:pt x="2294" y="3202"/>
                    </a:lnTo>
                    <a:lnTo>
                      <a:pt x="2300" y="3202"/>
                    </a:lnTo>
                    <a:lnTo>
                      <a:pt x="2300" y="3190"/>
                    </a:lnTo>
                    <a:lnTo>
                      <a:pt x="2307" y="3190"/>
                    </a:lnTo>
                    <a:lnTo>
                      <a:pt x="2307" y="3184"/>
                    </a:lnTo>
                    <a:lnTo>
                      <a:pt x="2313" y="3184"/>
                    </a:lnTo>
                    <a:lnTo>
                      <a:pt x="2313" y="3178"/>
                    </a:lnTo>
                    <a:lnTo>
                      <a:pt x="2320" y="3178"/>
                    </a:lnTo>
                    <a:lnTo>
                      <a:pt x="2320" y="3153"/>
                    </a:lnTo>
                    <a:lnTo>
                      <a:pt x="2326" y="3153"/>
                    </a:lnTo>
                    <a:lnTo>
                      <a:pt x="2326" y="3099"/>
                    </a:lnTo>
                    <a:lnTo>
                      <a:pt x="2333" y="3099"/>
                    </a:lnTo>
                    <a:lnTo>
                      <a:pt x="2333" y="3062"/>
                    </a:lnTo>
                    <a:lnTo>
                      <a:pt x="2339" y="3062"/>
                    </a:lnTo>
                    <a:lnTo>
                      <a:pt x="2339" y="2966"/>
                    </a:lnTo>
                    <a:lnTo>
                      <a:pt x="2345" y="2966"/>
                    </a:lnTo>
                    <a:lnTo>
                      <a:pt x="2345" y="2898"/>
                    </a:lnTo>
                    <a:lnTo>
                      <a:pt x="2351" y="2898"/>
                    </a:lnTo>
                    <a:lnTo>
                      <a:pt x="2351" y="2868"/>
                    </a:lnTo>
                    <a:lnTo>
                      <a:pt x="2358" y="2868"/>
                    </a:lnTo>
                    <a:lnTo>
                      <a:pt x="2358" y="2856"/>
                    </a:lnTo>
                    <a:lnTo>
                      <a:pt x="2364" y="2856"/>
                    </a:lnTo>
                    <a:lnTo>
                      <a:pt x="2364" y="2826"/>
                    </a:lnTo>
                    <a:lnTo>
                      <a:pt x="2377" y="2826"/>
                    </a:lnTo>
                    <a:lnTo>
                      <a:pt x="2377" y="2814"/>
                    </a:lnTo>
                    <a:lnTo>
                      <a:pt x="2384" y="2814"/>
                    </a:lnTo>
                    <a:lnTo>
                      <a:pt x="2384" y="2802"/>
                    </a:lnTo>
                    <a:lnTo>
                      <a:pt x="2390" y="2802"/>
                    </a:lnTo>
                    <a:lnTo>
                      <a:pt x="2390" y="2796"/>
                    </a:lnTo>
                    <a:lnTo>
                      <a:pt x="2396" y="2796"/>
                    </a:lnTo>
                    <a:lnTo>
                      <a:pt x="2396" y="2784"/>
                    </a:lnTo>
                    <a:lnTo>
                      <a:pt x="2402" y="2784"/>
                    </a:lnTo>
                    <a:lnTo>
                      <a:pt x="2402" y="2778"/>
                    </a:lnTo>
                    <a:lnTo>
                      <a:pt x="2409" y="2778"/>
                    </a:lnTo>
                    <a:lnTo>
                      <a:pt x="2409" y="2766"/>
                    </a:lnTo>
                    <a:lnTo>
                      <a:pt x="2416" y="2766"/>
                    </a:lnTo>
                    <a:lnTo>
                      <a:pt x="2416" y="2760"/>
                    </a:lnTo>
                    <a:lnTo>
                      <a:pt x="2428" y="2760"/>
                    </a:lnTo>
                    <a:lnTo>
                      <a:pt x="2428" y="2747"/>
                    </a:lnTo>
                    <a:lnTo>
                      <a:pt x="2435" y="2747"/>
                    </a:lnTo>
                    <a:lnTo>
                      <a:pt x="2435" y="2741"/>
                    </a:lnTo>
                    <a:lnTo>
                      <a:pt x="2441" y="2741"/>
                    </a:lnTo>
                    <a:lnTo>
                      <a:pt x="2441" y="2735"/>
                    </a:lnTo>
                    <a:lnTo>
                      <a:pt x="2447" y="2735"/>
                    </a:lnTo>
                    <a:lnTo>
                      <a:pt x="2447" y="2722"/>
                    </a:lnTo>
                    <a:lnTo>
                      <a:pt x="2453" y="2722"/>
                    </a:lnTo>
                    <a:lnTo>
                      <a:pt x="2453" y="2716"/>
                    </a:lnTo>
                    <a:lnTo>
                      <a:pt x="2467" y="2716"/>
                    </a:lnTo>
                    <a:lnTo>
                      <a:pt x="2467" y="2704"/>
                    </a:lnTo>
                    <a:lnTo>
                      <a:pt x="2473" y="2704"/>
                    </a:lnTo>
                    <a:lnTo>
                      <a:pt x="2473" y="2698"/>
                    </a:lnTo>
                    <a:lnTo>
                      <a:pt x="2479" y="2698"/>
                    </a:lnTo>
                    <a:lnTo>
                      <a:pt x="2479" y="2692"/>
                    </a:lnTo>
                    <a:lnTo>
                      <a:pt x="2486" y="2692"/>
                    </a:lnTo>
                    <a:lnTo>
                      <a:pt x="2486" y="2686"/>
                    </a:lnTo>
                    <a:lnTo>
                      <a:pt x="2492" y="2686"/>
                    </a:lnTo>
                    <a:lnTo>
                      <a:pt x="2492" y="2680"/>
                    </a:lnTo>
                    <a:lnTo>
                      <a:pt x="2498" y="2680"/>
                    </a:lnTo>
                    <a:lnTo>
                      <a:pt x="2498" y="2674"/>
                    </a:lnTo>
                    <a:lnTo>
                      <a:pt x="2505" y="2674"/>
                    </a:lnTo>
                    <a:lnTo>
                      <a:pt x="2505" y="2668"/>
                    </a:lnTo>
                    <a:lnTo>
                      <a:pt x="2512" y="2668"/>
                    </a:lnTo>
                    <a:lnTo>
                      <a:pt x="2512" y="2662"/>
                    </a:lnTo>
                    <a:lnTo>
                      <a:pt x="2518" y="2662"/>
                    </a:lnTo>
                    <a:lnTo>
                      <a:pt x="2518" y="2656"/>
                    </a:lnTo>
                    <a:lnTo>
                      <a:pt x="2530" y="2656"/>
                    </a:lnTo>
                    <a:lnTo>
                      <a:pt x="2530" y="2650"/>
                    </a:lnTo>
                    <a:lnTo>
                      <a:pt x="2537" y="2650"/>
                    </a:lnTo>
                    <a:lnTo>
                      <a:pt x="2537" y="2644"/>
                    </a:lnTo>
                    <a:lnTo>
                      <a:pt x="2543" y="2644"/>
                    </a:lnTo>
                    <a:lnTo>
                      <a:pt x="2543" y="2638"/>
                    </a:lnTo>
                    <a:lnTo>
                      <a:pt x="2563" y="2638"/>
                    </a:lnTo>
                    <a:lnTo>
                      <a:pt x="2563" y="2632"/>
                    </a:lnTo>
                    <a:lnTo>
                      <a:pt x="2575" y="2632"/>
                    </a:lnTo>
                    <a:lnTo>
                      <a:pt x="2575" y="2626"/>
                    </a:lnTo>
                    <a:lnTo>
                      <a:pt x="2607" y="2626"/>
                    </a:lnTo>
                    <a:lnTo>
                      <a:pt x="2607" y="2614"/>
                    </a:lnTo>
                    <a:lnTo>
                      <a:pt x="2658" y="2614"/>
                    </a:lnTo>
                    <a:lnTo>
                      <a:pt x="2658" y="2608"/>
                    </a:lnTo>
                    <a:lnTo>
                      <a:pt x="2683" y="2608"/>
                    </a:lnTo>
                    <a:lnTo>
                      <a:pt x="2683" y="2602"/>
                    </a:lnTo>
                    <a:lnTo>
                      <a:pt x="2691" y="2602"/>
                    </a:lnTo>
                    <a:lnTo>
                      <a:pt x="2691" y="2590"/>
                    </a:lnTo>
                    <a:lnTo>
                      <a:pt x="2697" y="2590"/>
                    </a:lnTo>
                    <a:lnTo>
                      <a:pt x="2697" y="2584"/>
                    </a:lnTo>
                    <a:lnTo>
                      <a:pt x="2703" y="2584"/>
                    </a:lnTo>
                    <a:lnTo>
                      <a:pt x="2703" y="2571"/>
                    </a:lnTo>
                    <a:lnTo>
                      <a:pt x="2709" y="2571"/>
                    </a:lnTo>
                    <a:lnTo>
                      <a:pt x="2709" y="2529"/>
                    </a:lnTo>
                    <a:lnTo>
                      <a:pt x="2716" y="2529"/>
                    </a:lnTo>
                    <a:lnTo>
                      <a:pt x="2716" y="2510"/>
                    </a:lnTo>
                    <a:lnTo>
                      <a:pt x="2722" y="2510"/>
                    </a:lnTo>
                    <a:lnTo>
                      <a:pt x="2722" y="2486"/>
                    </a:lnTo>
                    <a:lnTo>
                      <a:pt x="2728" y="2486"/>
                    </a:lnTo>
                    <a:lnTo>
                      <a:pt x="2728" y="2468"/>
                    </a:lnTo>
                    <a:lnTo>
                      <a:pt x="2735" y="2468"/>
                    </a:lnTo>
                    <a:lnTo>
                      <a:pt x="2735" y="2456"/>
                    </a:lnTo>
                    <a:lnTo>
                      <a:pt x="2742" y="2456"/>
                    </a:lnTo>
                    <a:lnTo>
                      <a:pt x="2742" y="2432"/>
                    </a:lnTo>
                    <a:lnTo>
                      <a:pt x="2754" y="2432"/>
                    </a:lnTo>
                    <a:lnTo>
                      <a:pt x="2754" y="2426"/>
                    </a:lnTo>
                    <a:lnTo>
                      <a:pt x="2799" y="2426"/>
                    </a:lnTo>
                    <a:lnTo>
                      <a:pt x="2799" y="2420"/>
                    </a:lnTo>
                    <a:lnTo>
                      <a:pt x="2811" y="2420"/>
                    </a:lnTo>
                    <a:lnTo>
                      <a:pt x="2811" y="2414"/>
                    </a:lnTo>
                    <a:lnTo>
                      <a:pt x="2825" y="2414"/>
                    </a:lnTo>
                    <a:lnTo>
                      <a:pt x="2825" y="2407"/>
                    </a:lnTo>
                    <a:lnTo>
                      <a:pt x="2831" y="2407"/>
                    </a:lnTo>
                    <a:lnTo>
                      <a:pt x="2831" y="2401"/>
                    </a:lnTo>
                    <a:lnTo>
                      <a:pt x="2837" y="2401"/>
                    </a:lnTo>
                    <a:lnTo>
                      <a:pt x="2837" y="2395"/>
                    </a:lnTo>
                    <a:lnTo>
                      <a:pt x="2844" y="2395"/>
                    </a:lnTo>
                    <a:lnTo>
                      <a:pt x="2844" y="2389"/>
                    </a:lnTo>
                    <a:lnTo>
                      <a:pt x="2850" y="2389"/>
                    </a:lnTo>
                    <a:lnTo>
                      <a:pt x="2850" y="2377"/>
                    </a:lnTo>
                    <a:lnTo>
                      <a:pt x="2856" y="2377"/>
                    </a:lnTo>
                    <a:lnTo>
                      <a:pt x="2856" y="2365"/>
                    </a:lnTo>
                    <a:lnTo>
                      <a:pt x="2882" y="2365"/>
                    </a:lnTo>
                    <a:lnTo>
                      <a:pt x="2882" y="2347"/>
                    </a:lnTo>
                    <a:lnTo>
                      <a:pt x="2927" y="2347"/>
                    </a:lnTo>
                    <a:lnTo>
                      <a:pt x="2927" y="2341"/>
                    </a:lnTo>
                    <a:lnTo>
                      <a:pt x="2939" y="2341"/>
                    </a:lnTo>
                    <a:lnTo>
                      <a:pt x="2939" y="2335"/>
                    </a:lnTo>
                    <a:lnTo>
                      <a:pt x="2984" y="2335"/>
                    </a:lnTo>
                    <a:lnTo>
                      <a:pt x="2984" y="2329"/>
                    </a:lnTo>
                    <a:lnTo>
                      <a:pt x="2990" y="2329"/>
                    </a:lnTo>
                    <a:lnTo>
                      <a:pt x="2990" y="2323"/>
                    </a:lnTo>
                    <a:lnTo>
                      <a:pt x="3003" y="2323"/>
                    </a:lnTo>
                    <a:lnTo>
                      <a:pt x="3003" y="2317"/>
                    </a:lnTo>
                    <a:lnTo>
                      <a:pt x="3010" y="2317"/>
                    </a:lnTo>
                    <a:lnTo>
                      <a:pt x="3010" y="2304"/>
                    </a:lnTo>
                    <a:lnTo>
                      <a:pt x="3016" y="2304"/>
                    </a:lnTo>
                    <a:lnTo>
                      <a:pt x="3016" y="2298"/>
                    </a:lnTo>
                    <a:lnTo>
                      <a:pt x="3023" y="2298"/>
                    </a:lnTo>
                    <a:lnTo>
                      <a:pt x="3023" y="2213"/>
                    </a:lnTo>
                    <a:lnTo>
                      <a:pt x="3029" y="2213"/>
                    </a:lnTo>
                    <a:lnTo>
                      <a:pt x="3029" y="2183"/>
                    </a:lnTo>
                    <a:lnTo>
                      <a:pt x="3041" y="2183"/>
                    </a:lnTo>
                    <a:lnTo>
                      <a:pt x="3041" y="2147"/>
                    </a:lnTo>
                    <a:lnTo>
                      <a:pt x="3055" y="2147"/>
                    </a:lnTo>
                    <a:lnTo>
                      <a:pt x="3055" y="2129"/>
                    </a:lnTo>
                    <a:lnTo>
                      <a:pt x="3061" y="2129"/>
                    </a:lnTo>
                    <a:lnTo>
                      <a:pt x="3061" y="2117"/>
                    </a:lnTo>
                    <a:lnTo>
                      <a:pt x="3067" y="2117"/>
                    </a:lnTo>
                    <a:lnTo>
                      <a:pt x="3067" y="2092"/>
                    </a:lnTo>
                    <a:lnTo>
                      <a:pt x="3074" y="2092"/>
                    </a:lnTo>
                    <a:lnTo>
                      <a:pt x="3074" y="2086"/>
                    </a:lnTo>
                    <a:lnTo>
                      <a:pt x="3080" y="2086"/>
                    </a:lnTo>
                    <a:lnTo>
                      <a:pt x="3080" y="2067"/>
                    </a:lnTo>
                    <a:lnTo>
                      <a:pt x="3086" y="2067"/>
                    </a:lnTo>
                    <a:lnTo>
                      <a:pt x="3086" y="2061"/>
                    </a:lnTo>
                    <a:lnTo>
                      <a:pt x="3092" y="2061"/>
                    </a:lnTo>
                    <a:lnTo>
                      <a:pt x="3092" y="2049"/>
                    </a:lnTo>
                    <a:lnTo>
                      <a:pt x="3100" y="2049"/>
                    </a:lnTo>
                    <a:lnTo>
                      <a:pt x="3100" y="2043"/>
                    </a:lnTo>
                    <a:lnTo>
                      <a:pt x="3106" y="2043"/>
                    </a:lnTo>
                    <a:lnTo>
                      <a:pt x="3106" y="2031"/>
                    </a:lnTo>
                    <a:lnTo>
                      <a:pt x="3118" y="2031"/>
                    </a:lnTo>
                    <a:lnTo>
                      <a:pt x="3118" y="2025"/>
                    </a:lnTo>
                    <a:lnTo>
                      <a:pt x="3125" y="2025"/>
                    </a:lnTo>
                    <a:lnTo>
                      <a:pt x="3125" y="2013"/>
                    </a:lnTo>
                    <a:lnTo>
                      <a:pt x="3169" y="2013"/>
                    </a:lnTo>
                    <a:lnTo>
                      <a:pt x="3169" y="2001"/>
                    </a:lnTo>
                    <a:lnTo>
                      <a:pt x="3176" y="2001"/>
                    </a:lnTo>
                    <a:lnTo>
                      <a:pt x="3176" y="1995"/>
                    </a:lnTo>
                    <a:lnTo>
                      <a:pt x="3182" y="1995"/>
                    </a:lnTo>
                    <a:lnTo>
                      <a:pt x="3182" y="1977"/>
                    </a:lnTo>
                    <a:lnTo>
                      <a:pt x="3188" y="1977"/>
                    </a:lnTo>
                    <a:lnTo>
                      <a:pt x="3188" y="1953"/>
                    </a:lnTo>
                    <a:lnTo>
                      <a:pt x="3195" y="1953"/>
                    </a:lnTo>
                    <a:lnTo>
                      <a:pt x="3195" y="1941"/>
                    </a:lnTo>
                    <a:lnTo>
                      <a:pt x="3208" y="1941"/>
                    </a:lnTo>
                    <a:lnTo>
                      <a:pt x="3208" y="1935"/>
                    </a:lnTo>
                    <a:lnTo>
                      <a:pt x="3214" y="1935"/>
                    </a:lnTo>
                    <a:lnTo>
                      <a:pt x="3214" y="1923"/>
                    </a:lnTo>
                    <a:lnTo>
                      <a:pt x="3227" y="1923"/>
                    </a:lnTo>
                    <a:lnTo>
                      <a:pt x="3227" y="1917"/>
                    </a:lnTo>
                    <a:lnTo>
                      <a:pt x="3233" y="1917"/>
                    </a:lnTo>
                    <a:lnTo>
                      <a:pt x="3233" y="1911"/>
                    </a:lnTo>
                    <a:lnTo>
                      <a:pt x="3259" y="1911"/>
                    </a:lnTo>
                    <a:lnTo>
                      <a:pt x="3259" y="1904"/>
                    </a:lnTo>
                    <a:lnTo>
                      <a:pt x="3271" y="1904"/>
                    </a:lnTo>
                    <a:lnTo>
                      <a:pt x="3271" y="1898"/>
                    </a:lnTo>
                    <a:lnTo>
                      <a:pt x="3285" y="1898"/>
                    </a:lnTo>
                    <a:lnTo>
                      <a:pt x="3285" y="1892"/>
                    </a:lnTo>
                    <a:lnTo>
                      <a:pt x="3322" y="1892"/>
                    </a:lnTo>
                    <a:lnTo>
                      <a:pt x="3322" y="1886"/>
                    </a:lnTo>
                    <a:lnTo>
                      <a:pt x="3336" y="1886"/>
                    </a:lnTo>
                    <a:lnTo>
                      <a:pt x="3336" y="1879"/>
                    </a:lnTo>
                    <a:lnTo>
                      <a:pt x="3348" y="1879"/>
                    </a:lnTo>
                    <a:lnTo>
                      <a:pt x="3348" y="1873"/>
                    </a:lnTo>
                    <a:lnTo>
                      <a:pt x="3355" y="1873"/>
                    </a:lnTo>
                    <a:lnTo>
                      <a:pt x="3355" y="1867"/>
                    </a:lnTo>
                    <a:lnTo>
                      <a:pt x="3361" y="1867"/>
                    </a:lnTo>
                    <a:lnTo>
                      <a:pt x="3361" y="1861"/>
                    </a:lnTo>
                    <a:lnTo>
                      <a:pt x="3374" y="1861"/>
                    </a:lnTo>
                    <a:lnTo>
                      <a:pt x="3374" y="1849"/>
                    </a:lnTo>
                    <a:lnTo>
                      <a:pt x="3483" y="1849"/>
                    </a:lnTo>
                    <a:lnTo>
                      <a:pt x="3483" y="1843"/>
                    </a:lnTo>
                    <a:lnTo>
                      <a:pt x="3489" y="1843"/>
                    </a:lnTo>
                    <a:lnTo>
                      <a:pt x="3489" y="1831"/>
                    </a:lnTo>
                    <a:lnTo>
                      <a:pt x="3566" y="1831"/>
                    </a:lnTo>
                    <a:lnTo>
                      <a:pt x="3566" y="1843"/>
                    </a:lnTo>
                    <a:lnTo>
                      <a:pt x="3636" y="1843"/>
                    </a:lnTo>
                    <a:lnTo>
                      <a:pt x="3636" y="1837"/>
                    </a:lnTo>
                    <a:lnTo>
                      <a:pt x="3674" y="1837"/>
                    </a:lnTo>
                    <a:lnTo>
                      <a:pt x="3674" y="1831"/>
                    </a:lnTo>
                    <a:lnTo>
                      <a:pt x="3745" y="1831"/>
                    </a:lnTo>
                    <a:lnTo>
                      <a:pt x="3745" y="1825"/>
                    </a:lnTo>
                    <a:lnTo>
                      <a:pt x="3757" y="1825"/>
                    </a:lnTo>
                    <a:lnTo>
                      <a:pt x="3757" y="1813"/>
                    </a:lnTo>
                    <a:lnTo>
                      <a:pt x="3764" y="1813"/>
                    </a:lnTo>
                    <a:lnTo>
                      <a:pt x="3764" y="1807"/>
                    </a:lnTo>
                    <a:lnTo>
                      <a:pt x="3770" y="1807"/>
                    </a:lnTo>
                    <a:lnTo>
                      <a:pt x="3770" y="1789"/>
                    </a:lnTo>
                    <a:lnTo>
                      <a:pt x="3790" y="1789"/>
                    </a:lnTo>
                    <a:lnTo>
                      <a:pt x="3790" y="1771"/>
                    </a:lnTo>
                    <a:lnTo>
                      <a:pt x="3802" y="1771"/>
                    </a:lnTo>
                    <a:lnTo>
                      <a:pt x="3802" y="1753"/>
                    </a:lnTo>
                    <a:lnTo>
                      <a:pt x="3815" y="1753"/>
                    </a:lnTo>
                    <a:lnTo>
                      <a:pt x="3815" y="1741"/>
                    </a:lnTo>
                    <a:lnTo>
                      <a:pt x="3821" y="1741"/>
                    </a:lnTo>
                    <a:lnTo>
                      <a:pt x="3821" y="1728"/>
                    </a:lnTo>
                    <a:lnTo>
                      <a:pt x="3827" y="1728"/>
                    </a:lnTo>
                    <a:lnTo>
                      <a:pt x="3827" y="1722"/>
                    </a:lnTo>
                    <a:lnTo>
                      <a:pt x="3834" y="1722"/>
                    </a:lnTo>
                    <a:lnTo>
                      <a:pt x="3834" y="1716"/>
                    </a:lnTo>
                    <a:lnTo>
                      <a:pt x="3847" y="1716"/>
                    </a:lnTo>
                    <a:lnTo>
                      <a:pt x="3847" y="1710"/>
                    </a:lnTo>
                    <a:lnTo>
                      <a:pt x="3859" y="1710"/>
                    </a:lnTo>
                    <a:lnTo>
                      <a:pt x="3859" y="1698"/>
                    </a:lnTo>
                    <a:lnTo>
                      <a:pt x="3866" y="1698"/>
                    </a:lnTo>
                    <a:lnTo>
                      <a:pt x="3866" y="1692"/>
                    </a:lnTo>
                    <a:lnTo>
                      <a:pt x="3879" y="1692"/>
                    </a:lnTo>
                    <a:lnTo>
                      <a:pt x="3879" y="1686"/>
                    </a:lnTo>
                    <a:lnTo>
                      <a:pt x="3885" y="1686"/>
                    </a:lnTo>
                    <a:lnTo>
                      <a:pt x="3885" y="1680"/>
                    </a:lnTo>
                    <a:lnTo>
                      <a:pt x="3987" y="1680"/>
                    </a:lnTo>
                    <a:lnTo>
                      <a:pt x="3987" y="1674"/>
                    </a:lnTo>
                    <a:lnTo>
                      <a:pt x="3994" y="1674"/>
                    </a:lnTo>
                    <a:lnTo>
                      <a:pt x="3994" y="1655"/>
                    </a:lnTo>
                    <a:lnTo>
                      <a:pt x="4006" y="1655"/>
                    </a:lnTo>
                    <a:lnTo>
                      <a:pt x="4006" y="1637"/>
                    </a:lnTo>
                    <a:lnTo>
                      <a:pt x="4020" y="1637"/>
                    </a:lnTo>
                    <a:lnTo>
                      <a:pt x="4020" y="1631"/>
                    </a:lnTo>
                    <a:lnTo>
                      <a:pt x="4026" y="1631"/>
                    </a:lnTo>
                    <a:lnTo>
                      <a:pt x="4026" y="1619"/>
                    </a:lnTo>
                    <a:lnTo>
                      <a:pt x="4032" y="1619"/>
                    </a:lnTo>
                    <a:lnTo>
                      <a:pt x="4032" y="1607"/>
                    </a:lnTo>
                    <a:lnTo>
                      <a:pt x="4038" y="1607"/>
                    </a:lnTo>
                    <a:lnTo>
                      <a:pt x="4038" y="1601"/>
                    </a:lnTo>
                    <a:lnTo>
                      <a:pt x="4051" y="1601"/>
                    </a:lnTo>
                    <a:lnTo>
                      <a:pt x="4051" y="1595"/>
                    </a:lnTo>
                    <a:lnTo>
                      <a:pt x="4057" y="1595"/>
                    </a:lnTo>
                    <a:lnTo>
                      <a:pt x="4057" y="1589"/>
                    </a:lnTo>
                    <a:lnTo>
                      <a:pt x="4064" y="1589"/>
                    </a:lnTo>
                    <a:lnTo>
                      <a:pt x="4064" y="1583"/>
                    </a:lnTo>
                    <a:lnTo>
                      <a:pt x="4071" y="1583"/>
                    </a:lnTo>
                    <a:lnTo>
                      <a:pt x="4071" y="1577"/>
                    </a:lnTo>
                    <a:lnTo>
                      <a:pt x="4077" y="1577"/>
                    </a:lnTo>
                    <a:lnTo>
                      <a:pt x="4077" y="1564"/>
                    </a:lnTo>
                    <a:lnTo>
                      <a:pt x="4083" y="1564"/>
                    </a:lnTo>
                    <a:lnTo>
                      <a:pt x="4083" y="1534"/>
                    </a:lnTo>
                    <a:lnTo>
                      <a:pt x="4071" y="1534"/>
                    </a:lnTo>
                    <a:lnTo>
                      <a:pt x="4071" y="1522"/>
                    </a:lnTo>
                    <a:lnTo>
                      <a:pt x="4057" y="1522"/>
                    </a:lnTo>
                    <a:lnTo>
                      <a:pt x="4057" y="1516"/>
                    </a:lnTo>
                    <a:lnTo>
                      <a:pt x="4051" y="1516"/>
                    </a:lnTo>
                    <a:lnTo>
                      <a:pt x="4051" y="1498"/>
                    </a:lnTo>
                    <a:lnTo>
                      <a:pt x="4045" y="1498"/>
                    </a:lnTo>
                    <a:lnTo>
                      <a:pt x="4045" y="1376"/>
                    </a:lnTo>
                    <a:lnTo>
                      <a:pt x="4038" y="1376"/>
                    </a:lnTo>
                    <a:lnTo>
                      <a:pt x="4038" y="1352"/>
                    </a:lnTo>
                    <a:lnTo>
                      <a:pt x="4032" y="1352"/>
                    </a:lnTo>
                    <a:lnTo>
                      <a:pt x="4032" y="1346"/>
                    </a:lnTo>
                    <a:lnTo>
                      <a:pt x="4026" y="1346"/>
                    </a:lnTo>
                    <a:lnTo>
                      <a:pt x="4026" y="1322"/>
                    </a:lnTo>
                    <a:lnTo>
                      <a:pt x="4020" y="1322"/>
                    </a:lnTo>
                    <a:lnTo>
                      <a:pt x="4020" y="1316"/>
                    </a:lnTo>
                    <a:lnTo>
                      <a:pt x="4006" y="1316"/>
                    </a:lnTo>
                    <a:lnTo>
                      <a:pt x="4006" y="1286"/>
                    </a:lnTo>
                    <a:lnTo>
                      <a:pt x="4000" y="1286"/>
                    </a:lnTo>
                    <a:lnTo>
                      <a:pt x="4000" y="1274"/>
                    </a:lnTo>
                    <a:lnTo>
                      <a:pt x="3987" y="1274"/>
                    </a:lnTo>
                    <a:lnTo>
                      <a:pt x="3987" y="1262"/>
                    </a:lnTo>
                    <a:lnTo>
                      <a:pt x="3981" y="1262"/>
                    </a:lnTo>
                    <a:lnTo>
                      <a:pt x="3981" y="1256"/>
                    </a:lnTo>
                    <a:lnTo>
                      <a:pt x="3975" y="1256"/>
                    </a:lnTo>
                    <a:lnTo>
                      <a:pt x="3975" y="1243"/>
                    </a:lnTo>
                    <a:lnTo>
                      <a:pt x="3969" y="1243"/>
                    </a:lnTo>
                    <a:lnTo>
                      <a:pt x="3969" y="1224"/>
                    </a:lnTo>
                    <a:lnTo>
                      <a:pt x="3961" y="1224"/>
                    </a:lnTo>
                    <a:lnTo>
                      <a:pt x="3961" y="1218"/>
                    </a:lnTo>
                    <a:lnTo>
                      <a:pt x="3949" y="1218"/>
                    </a:lnTo>
                    <a:lnTo>
                      <a:pt x="3949" y="1200"/>
                    </a:lnTo>
                    <a:lnTo>
                      <a:pt x="3943" y="1200"/>
                    </a:lnTo>
                    <a:lnTo>
                      <a:pt x="3943" y="1182"/>
                    </a:lnTo>
                    <a:lnTo>
                      <a:pt x="3936" y="1182"/>
                    </a:lnTo>
                    <a:lnTo>
                      <a:pt x="3936" y="1086"/>
                    </a:lnTo>
                    <a:lnTo>
                      <a:pt x="3943" y="1086"/>
                    </a:lnTo>
                    <a:lnTo>
                      <a:pt x="3943" y="1024"/>
                    </a:lnTo>
                    <a:lnTo>
                      <a:pt x="3936" y="1024"/>
                    </a:lnTo>
                    <a:lnTo>
                      <a:pt x="3936" y="982"/>
                    </a:lnTo>
                    <a:lnTo>
                      <a:pt x="3943" y="982"/>
                    </a:lnTo>
                    <a:lnTo>
                      <a:pt x="3943" y="952"/>
                    </a:lnTo>
                    <a:lnTo>
                      <a:pt x="3949" y="952"/>
                    </a:lnTo>
                    <a:lnTo>
                      <a:pt x="3949" y="934"/>
                    </a:lnTo>
                    <a:lnTo>
                      <a:pt x="3955" y="934"/>
                    </a:lnTo>
                    <a:lnTo>
                      <a:pt x="3955" y="928"/>
                    </a:lnTo>
                    <a:lnTo>
                      <a:pt x="3961" y="928"/>
                    </a:lnTo>
                    <a:lnTo>
                      <a:pt x="3961" y="898"/>
                    </a:lnTo>
                    <a:lnTo>
                      <a:pt x="3969" y="898"/>
                    </a:lnTo>
                    <a:lnTo>
                      <a:pt x="3969" y="885"/>
                    </a:lnTo>
                    <a:lnTo>
                      <a:pt x="3975" y="885"/>
                    </a:lnTo>
                    <a:lnTo>
                      <a:pt x="3975" y="867"/>
                    </a:lnTo>
                    <a:lnTo>
                      <a:pt x="3981" y="867"/>
                    </a:lnTo>
                    <a:lnTo>
                      <a:pt x="3981" y="855"/>
                    </a:lnTo>
                    <a:lnTo>
                      <a:pt x="3987" y="855"/>
                    </a:lnTo>
                    <a:lnTo>
                      <a:pt x="3987" y="824"/>
                    </a:lnTo>
                    <a:lnTo>
                      <a:pt x="3994" y="824"/>
                    </a:lnTo>
                    <a:lnTo>
                      <a:pt x="3994" y="812"/>
                    </a:lnTo>
                    <a:lnTo>
                      <a:pt x="4000" y="812"/>
                    </a:lnTo>
                    <a:lnTo>
                      <a:pt x="4000" y="800"/>
                    </a:lnTo>
                    <a:lnTo>
                      <a:pt x="4006" y="800"/>
                    </a:lnTo>
                    <a:lnTo>
                      <a:pt x="4006" y="776"/>
                    </a:lnTo>
                    <a:lnTo>
                      <a:pt x="4012" y="776"/>
                    </a:lnTo>
                    <a:lnTo>
                      <a:pt x="4012" y="746"/>
                    </a:lnTo>
                    <a:lnTo>
                      <a:pt x="4020" y="746"/>
                    </a:lnTo>
                    <a:lnTo>
                      <a:pt x="4020" y="740"/>
                    </a:lnTo>
                    <a:lnTo>
                      <a:pt x="4026" y="740"/>
                    </a:lnTo>
                    <a:lnTo>
                      <a:pt x="4026" y="643"/>
                    </a:lnTo>
                    <a:lnTo>
                      <a:pt x="4020" y="643"/>
                    </a:lnTo>
                    <a:lnTo>
                      <a:pt x="4020" y="637"/>
                    </a:lnTo>
                    <a:lnTo>
                      <a:pt x="4012" y="637"/>
                    </a:lnTo>
                    <a:lnTo>
                      <a:pt x="4012" y="509"/>
                    </a:lnTo>
                    <a:lnTo>
                      <a:pt x="4006" y="509"/>
                    </a:lnTo>
                    <a:lnTo>
                      <a:pt x="4006" y="503"/>
                    </a:lnTo>
                    <a:lnTo>
                      <a:pt x="4000" y="503"/>
                    </a:lnTo>
                    <a:lnTo>
                      <a:pt x="4000" y="497"/>
                    </a:lnTo>
                    <a:lnTo>
                      <a:pt x="3994" y="497"/>
                    </a:lnTo>
                    <a:lnTo>
                      <a:pt x="3994" y="473"/>
                    </a:lnTo>
                    <a:lnTo>
                      <a:pt x="3987" y="473"/>
                    </a:lnTo>
                    <a:lnTo>
                      <a:pt x="3987" y="443"/>
                    </a:lnTo>
                    <a:lnTo>
                      <a:pt x="3981" y="443"/>
                    </a:lnTo>
                    <a:lnTo>
                      <a:pt x="3981" y="437"/>
                    </a:lnTo>
                    <a:lnTo>
                      <a:pt x="3975" y="437"/>
                    </a:lnTo>
                    <a:lnTo>
                      <a:pt x="3975" y="413"/>
                    </a:lnTo>
                    <a:lnTo>
                      <a:pt x="3969" y="413"/>
                    </a:lnTo>
                    <a:lnTo>
                      <a:pt x="3969" y="407"/>
                    </a:lnTo>
                    <a:lnTo>
                      <a:pt x="2862" y="407"/>
                    </a:lnTo>
                    <a:lnTo>
                      <a:pt x="2862" y="291"/>
                    </a:lnTo>
                    <a:lnTo>
                      <a:pt x="2870" y="291"/>
                    </a:lnTo>
                    <a:lnTo>
                      <a:pt x="2870" y="249"/>
                    </a:lnTo>
                    <a:lnTo>
                      <a:pt x="2862" y="249"/>
                    </a:lnTo>
                    <a:lnTo>
                      <a:pt x="2862" y="213"/>
                    </a:lnTo>
                    <a:lnTo>
                      <a:pt x="2870" y="213"/>
                    </a:lnTo>
                    <a:lnTo>
                      <a:pt x="2870" y="200"/>
                    </a:lnTo>
                    <a:lnTo>
                      <a:pt x="2876" y="200"/>
                    </a:lnTo>
                    <a:lnTo>
                      <a:pt x="2876" y="194"/>
                    </a:lnTo>
                    <a:lnTo>
                      <a:pt x="2882" y="194"/>
                    </a:lnTo>
                    <a:lnTo>
                      <a:pt x="2882" y="187"/>
                    </a:lnTo>
                    <a:lnTo>
                      <a:pt x="2888" y="187"/>
                    </a:lnTo>
                    <a:lnTo>
                      <a:pt x="2888" y="175"/>
                    </a:lnTo>
                    <a:lnTo>
                      <a:pt x="2895" y="175"/>
                    </a:lnTo>
                    <a:lnTo>
                      <a:pt x="2895" y="103"/>
                    </a:lnTo>
                    <a:lnTo>
                      <a:pt x="2901" y="103"/>
                    </a:lnTo>
                    <a:lnTo>
                      <a:pt x="2901" y="91"/>
                    </a:lnTo>
                    <a:lnTo>
                      <a:pt x="2907" y="91"/>
                    </a:lnTo>
                    <a:lnTo>
                      <a:pt x="2907" y="61"/>
                    </a:lnTo>
                    <a:lnTo>
                      <a:pt x="2921" y="61"/>
                    </a:lnTo>
                    <a:lnTo>
                      <a:pt x="2921" y="0"/>
                    </a:lnTo>
                    <a:lnTo>
                      <a:pt x="2665" y="0"/>
                    </a:lnTo>
                    <a:lnTo>
                      <a:pt x="2665" y="61"/>
                    </a:lnTo>
                    <a:lnTo>
                      <a:pt x="2658" y="61"/>
                    </a:lnTo>
                    <a:lnTo>
                      <a:pt x="2658" y="97"/>
                    </a:lnTo>
                    <a:lnTo>
                      <a:pt x="1981" y="97"/>
                    </a:lnTo>
                    <a:lnTo>
                      <a:pt x="1981" y="133"/>
                    </a:lnTo>
                    <a:lnTo>
                      <a:pt x="1987" y="133"/>
                    </a:lnTo>
                    <a:lnTo>
                      <a:pt x="1987" y="194"/>
                    </a:lnTo>
                    <a:lnTo>
                      <a:pt x="1981" y="194"/>
                    </a:lnTo>
                    <a:lnTo>
                      <a:pt x="1981" y="213"/>
                    </a:lnTo>
                    <a:lnTo>
                      <a:pt x="1968" y="213"/>
                    </a:lnTo>
                    <a:lnTo>
                      <a:pt x="1968" y="225"/>
                    </a:lnTo>
                    <a:lnTo>
                      <a:pt x="1962" y="225"/>
                    </a:lnTo>
                    <a:lnTo>
                      <a:pt x="1962" y="231"/>
                    </a:lnTo>
                    <a:lnTo>
                      <a:pt x="1956" y="231"/>
                    </a:lnTo>
                    <a:lnTo>
                      <a:pt x="1956" y="243"/>
                    </a:lnTo>
                    <a:lnTo>
                      <a:pt x="1949" y="243"/>
                    </a:lnTo>
                    <a:lnTo>
                      <a:pt x="1949" y="249"/>
                    </a:lnTo>
                    <a:lnTo>
                      <a:pt x="1942" y="249"/>
                    </a:lnTo>
                    <a:lnTo>
                      <a:pt x="1942" y="255"/>
                    </a:lnTo>
                    <a:lnTo>
                      <a:pt x="1936" y="255"/>
                    </a:lnTo>
                    <a:lnTo>
                      <a:pt x="1936" y="339"/>
                    </a:lnTo>
                    <a:lnTo>
                      <a:pt x="1942" y="339"/>
                    </a:lnTo>
                    <a:lnTo>
                      <a:pt x="1942" y="382"/>
                    </a:lnTo>
                    <a:lnTo>
                      <a:pt x="1936" y="382"/>
                    </a:lnTo>
                    <a:lnTo>
                      <a:pt x="1936" y="479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0" name="MA">
                <a:extLst>
                  <a:ext uri="{FF2B5EF4-FFF2-40B4-BE49-F238E27FC236}">
                    <a16:creationId xmlns:a16="http://schemas.microsoft.com/office/drawing/2014/main" xmlns="" id="{AA2D0F60-645C-4ADB-BB01-F9A4951FA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96"/>
                <a:ext cx="111" cy="133"/>
              </a:xfrm>
              <a:custGeom>
                <a:avLst/>
                <a:gdLst>
                  <a:gd name="T0" fmla="*/ 1107 w 3311"/>
                  <a:gd name="T1" fmla="*/ 97 h 4906"/>
                  <a:gd name="T2" fmla="*/ 1030 w 3311"/>
                  <a:gd name="T3" fmla="*/ 236 h 4906"/>
                  <a:gd name="T4" fmla="*/ 844 w 3311"/>
                  <a:gd name="T5" fmla="*/ 309 h 4906"/>
                  <a:gd name="T6" fmla="*/ 914 w 3311"/>
                  <a:gd name="T7" fmla="*/ 649 h 4906"/>
                  <a:gd name="T8" fmla="*/ 832 w 3311"/>
                  <a:gd name="T9" fmla="*/ 928 h 4906"/>
                  <a:gd name="T10" fmla="*/ 627 w 3311"/>
                  <a:gd name="T11" fmla="*/ 1116 h 4906"/>
                  <a:gd name="T12" fmla="*/ 493 w 3311"/>
                  <a:gd name="T13" fmla="*/ 1328 h 4906"/>
                  <a:gd name="T14" fmla="*/ 519 w 3311"/>
                  <a:gd name="T15" fmla="*/ 1492 h 4906"/>
                  <a:gd name="T16" fmla="*/ 480 w 3311"/>
                  <a:gd name="T17" fmla="*/ 1789 h 4906"/>
                  <a:gd name="T18" fmla="*/ 346 w 3311"/>
                  <a:gd name="T19" fmla="*/ 2062 h 4906"/>
                  <a:gd name="T20" fmla="*/ 179 w 3311"/>
                  <a:gd name="T21" fmla="*/ 2135 h 4906"/>
                  <a:gd name="T22" fmla="*/ 20 w 3311"/>
                  <a:gd name="T23" fmla="*/ 2299 h 4906"/>
                  <a:gd name="T24" fmla="*/ 0 w 3311"/>
                  <a:gd name="T25" fmla="*/ 2443 h 4906"/>
                  <a:gd name="T26" fmla="*/ 59 w 3311"/>
                  <a:gd name="T27" fmla="*/ 2680 h 4906"/>
                  <a:gd name="T28" fmla="*/ 333 w 3311"/>
                  <a:gd name="T29" fmla="*/ 2699 h 4906"/>
                  <a:gd name="T30" fmla="*/ 672 w 3311"/>
                  <a:gd name="T31" fmla="*/ 2626 h 4906"/>
                  <a:gd name="T32" fmla="*/ 869 w 3311"/>
                  <a:gd name="T33" fmla="*/ 2632 h 4906"/>
                  <a:gd name="T34" fmla="*/ 1017 w 3311"/>
                  <a:gd name="T35" fmla="*/ 2790 h 4906"/>
                  <a:gd name="T36" fmla="*/ 1138 w 3311"/>
                  <a:gd name="T37" fmla="*/ 3044 h 4906"/>
                  <a:gd name="T38" fmla="*/ 1132 w 3311"/>
                  <a:gd name="T39" fmla="*/ 3256 h 4906"/>
                  <a:gd name="T40" fmla="*/ 1260 w 3311"/>
                  <a:gd name="T41" fmla="*/ 3444 h 4906"/>
                  <a:gd name="T42" fmla="*/ 1343 w 3311"/>
                  <a:gd name="T43" fmla="*/ 3560 h 4906"/>
                  <a:gd name="T44" fmla="*/ 1419 w 3311"/>
                  <a:gd name="T45" fmla="*/ 3711 h 4906"/>
                  <a:gd name="T46" fmla="*/ 1624 w 3311"/>
                  <a:gd name="T47" fmla="*/ 3790 h 4906"/>
                  <a:gd name="T48" fmla="*/ 1777 w 3311"/>
                  <a:gd name="T49" fmla="*/ 3863 h 4906"/>
                  <a:gd name="T50" fmla="*/ 1968 w 3311"/>
                  <a:gd name="T51" fmla="*/ 3941 h 4906"/>
                  <a:gd name="T52" fmla="*/ 2058 w 3311"/>
                  <a:gd name="T53" fmla="*/ 4081 h 4906"/>
                  <a:gd name="T54" fmla="*/ 2110 w 3311"/>
                  <a:gd name="T55" fmla="*/ 4403 h 4906"/>
                  <a:gd name="T56" fmla="*/ 2161 w 3311"/>
                  <a:gd name="T57" fmla="*/ 4645 h 4906"/>
                  <a:gd name="T58" fmla="*/ 2173 w 3311"/>
                  <a:gd name="T59" fmla="*/ 4809 h 4906"/>
                  <a:gd name="T60" fmla="*/ 2282 w 3311"/>
                  <a:gd name="T61" fmla="*/ 4852 h 4906"/>
                  <a:gd name="T62" fmla="*/ 2377 w 3311"/>
                  <a:gd name="T63" fmla="*/ 4754 h 4906"/>
                  <a:gd name="T64" fmla="*/ 2461 w 3311"/>
                  <a:gd name="T65" fmla="*/ 4536 h 4906"/>
                  <a:gd name="T66" fmla="*/ 2576 w 3311"/>
                  <a:gd name="T67" fmla="*/ 4694 h 4906"/>
                  <a:gd name="T68" fmla="*/ 2864 w 3311"/>
                  <a:gd name="T69" fmla="*/ 4694 h 4906"/>
                  <a:gd name="T70" fmla="*/ 3023 w 3311"/>
                  <a:gd name="T71" fmla="*/ 4615 h 4906"/>
                  <a:gd name="T72" fmla="*/ 3157 w 3311"/>
                  <a:gd name="T73" fmla="*/ 4518 h 4906"/>
                  <a:gd name="T74" fmla="*/ 3279 w 3311"/>
                  <a:gd name="T75" fmla="*/ 4257 h 4906"/>
                  <a:gd name="T76" fmla="*/ 3234 w 3311"/>
                  <a:gd name="T77" fmla="*/ 4003 h 4906"/>
                  <a:gd name="T78" fmla="*/ 3138 w 3311"/>
                  <a:gd name="T79" fmla="*/ 3863 h 4906"/>
                  <a:gd name="T80" fmla="*/ 3132 w 3311"/>
                  <a:gd name="T81" fmla="*/ 3632 h 4906"/>
                  <a:gd name="T82" fmla="*/ 3030 w 3311"/>
                  <a:gd name="T83" fmla="*/ 3499 h 4906"/>
                  <a:gd name="T84" fmla="*/ 2902 w 3311"/>
                  <a:gd name="T85" fmla="*/ 3456 h 4906"/>
                  <a:gd name="T86" fmla="*/ 2793 w 3311"/>
                  <a:gd name="T87" fmla="*/ 3342 h 4906"/>
                  <a:gd name="T88" fmla="*/ 2748 w 3311"/>
                  <a:gd name="T89" fmla="*/ 3148 h 4906"/>
                  <a:gd name="T90" fmla="*/ 2736 w 3311"/>
                  <a:gd name="T91" fmla="*/ 2966 h 4906"/>
                  <a:gd name="T92" fmla="*/ 2531 w 3311"/>
                  <a:gd name="T93" fmla="*/ 2886 h 4906"/>
                  <a:gd name="T94" fmla="*/ 2333 w 3311"/>
                  <a:gd name="T95" fmla="*/ 2783 h 4906"/>
                  <a:gd name="T96" fmla="*/ 2154 w 3311"/>
                  <a:gd name="T97" fmla="*/ 2644 h 4906"/>
                  <a:gd name="T98" fmla="*/ 2027 w 3311"/>
                  <a:gd name="T99" fmla="*/ 2419 h 4906"/>
                  <a:gd name="T100" fmla="*/ 1988 w 3311"/>
                  <a:gd name="T101" fmla="*/ 2201 h 4906"/>
                  <a:gd name="T102" fmla="*/ 2110 w 3311"/>
                  <a:gd name="T103" fmla="*/ 2117 h 4906"/>
                  <a:gd name="T104" fmla="*/ 2180 w 3311"/>
                  <a:gd name="T105" fmla="*/ 1734 h 4906"/>
                  <a:gd name="T106" fmla="*/ 2147 w 3311"/>
                  <a:gd name="T107" fmla="*/ 1316 h 4906"/>
                  <a:gd name="T108" fmla="*/ 2129 w 3311"/>
                  <a:gd name="T109" fmla="*/ 891 h 4906"/>
                  <a:gd name="T110" fmla="*/ 2052 w 3311"/>
                  <a:gd name="T111" fmla="*/ 545 h 4906"/>
                  <a:gd name="T112" fmla="*/ 1937 w 3311"/>
                  <a:gd name="T113" fmla="*/ 297 h 4906"/>
                  <a:gd name="T114" fmla="*/ 1828 w 3311"/>
                  <a:gd name="T115" fmla="*/ 127 h 4906"/>
                  <a:gd name="T116" fmla="*/ 1669 w 3311"/>
                  <a:gd name="T117" fmla="*/ 121 h 4906"/>
                  <a:gd name="T118" fmla="*/ 1522 w 3311"/>
                  <a:gd name="T119" fmla="*/ 285 h 4906"/>
                  <a:gd name="T120" fmla="*/ 1426 w 3311"/>
                  <a:gd name="T121" fmla="*/ 164 h 4906"/>
                  <a:gd name="T122" fmla="*/ 1343 w 3311"/>
                  <a:gd name="T123" fmla="*/ 6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11" h="4906">
                    <a:moveTo>
                      <a:pt x="1253" y="12"/>
                    </a:moveTo>
                    <a:lnTo>
                      <a:pt x="1253" y="18"/>
                    </a:lnTo>
                    <a:lnTo>
                      <a:pt x="1247" y="18"/>
                    </a:lnTo>
                    <a:lnTo>
                      <a:pt x="1247" y="24"/>
                    </a:lnTo>
                    <a:lnTo>
                      <a:pt x="1209" y="24"/>
                    </a:lnTo>
                    <a:lnTo>
                      <a:pt x="1209" y="30"/>
                    </a:lnTo>
                    <a:lnTo>
                      <a:pt x="1202" y="30"/>
                    </a:lnTo>
                    <a:lnTo>
                      <a:pt x="1202" y="42"/>
                    </a:lnTo>
                    <a:lnTo>
                      <a:pt x="1176" y="42"/>
                    </a:lnTo>
                    <a:lnTo>
                      <a:pt x="1176" y="48"/>
                    </a:lnTo>
                    <a:lnTo>
                      <a:pt x="1164" y="48"/>
                    </a:lnTo>
                    <a:lnTo>
                      <a:pt x="1164" y="54"/>
                    </a:lnTo>
                    <a:lnTo>
                      <a:pt x="1151" y="54"/>
                    </a:lnTo>
                    <a:lnTo>
                      <a:pt x="1151" y="60"/>
                    </a:lnTo>
                    <a:lnTo>
                      <a:pt x="1144" y="60"/>
                    </a:lnTo>
                    <a:lnTo>
                      <a:pt x="1144" y="72"/>
                    </a:lnTo>
                    <a:lnTo>
                      <a:pt x="1132" y="72"/>
                    </a:lnTo>
                    <a:lnTo>
                      <a:pt x="1132" y="85"/>
                    </a:lnTo>
                    <a:lnTo>
                      <a:pt x="1125" y="85"/>
                    </a:lnTo>
                    <a:lnTo>
                      <a:pt x="1125" y="91"/>
                    </a:lnTo>
                    <a:lnTo>
                      <a:pt x="1113" y="91"/>
                    </a:lnTo>
                    <a:lnTo>
                      <a:pt x="1113" y="97"/>
                    </a:lnTo>
                    <a:lnTo>
                      <a:pt x="1107" y="97"/>
                    </a:lnTo>
                    <a:lnTo>
                      <a:pt x="1107" y="115"/>
                    </a:lnTo>
                    <a:lnTo>
                      <a:pt x="1099" y="115"/>
                    </a:lnTo>
                    <a:lnTo>
                      <a:pt x="1099" y="127"/>
                    </a:lnTo>
                    <a:lnTo>
                      <a:pt x="1093" y="127"/>
                    </a:lnTo>
                    <a:lnTo>
                      <a:pt x="1093" y="133"/>
                    </a:lnTo>
                    <a:lnTo>
                      <a:pt x="1087" y="133"/>
                    </a:lnTo>
                    <a:lnTo>
                      <a:pt x="1087" y="152"/>
                    </a:lnTo>
                    <a:lnTo>
                      <a:pt x="1081" y="152"/>
                    </a:lnTo>
                    <a:lnTo>
                      <a:pt x="1081" y="158"/>
                    </a:lnTo>
                    <a:lnTo>
                      <a:pt x="1074" y="158"/>
                    </a:lnTo>
                    <a:lnTo>
                      <a:pt x="1074" y="176"/>
                    </a:lnTo>
                    <a:lnTo>
                      <a:pt x="1068" y="176"/>
                    </a:lnTo>
                    <a:lnTo>
                      <a:pt x="1068" y="194"/>
                    </a:lnTo>
                    <a:lnTo>
                      <a:pt x="1062" y="194"/>
                    </a:lnTo>
                    <a:lnTo>
                      <a:pt x="1062" y="212"/>
                    </a:lnTo>
                    <a:lnTo>
                      <a:pt x="1048" y="212"/>
                    </a:lnTo>
                    <a:lnTo>
                      <a:pt x="1048" y="218"/>
                    </a:lnTo>
                    <a:lnTo>
                      <a:pt x="1042" y="218"/>
                    </a:lnTo>
                    <a:lnTo>
                      <a:pt x="1042" y="224"/>
                    </a:lnTo>
                    <a:lnTo>
                      <a:pt x="1036" y="224"/>
                    </a:lnTo>
                    <a:lnTo>
                      <a:pt x="1036" y="230"/>
                    </a:lnTo>
                    <a:lnTo>
                      <a:pt x="1030" y="230"/>
                    </a:lnTo>
                    <a:lnTo>
                      <a:pt x="1030" y="236"/>
                    </a:lnTo>
                    <a:lnTo>
                      <a:pt x="1023" y="236"/>
                    </a:lnTo>
                    <a:lnTo>
                      <a:pt x="1023" y="242"/>
                    </a:lnTo>
                    <a:lnTo>
                      <a:pt x="1011" y="242"/>
                    </a:lnTo>
                    <a:lnTo>
                      <a:pt x="1011" y="255"/>
                    </a:lnTo>
                    <a:lnTo>
                      <a:pt x="997" y="255"/>
                    </a:lnTo>
                    <a:lnTo>
                      <a:pt x="997" y="261"/>
                    </a:lnTo>
                    <a:lnTo>
                      <a:pt x="991" y="261"/>
                    </a:lnTo>
                    <a:lnTo>
                      <a:pt x="991" y="267"/>
                    </a:lnTo>
                    <a:lnTo>
                      <a:pt x="985" y="267"/>
                    </a:lnTo>
                    <a:lnTo>
                      <a:pt x="985" y="273"/>
                    </a:lnTo>
                    <a:lnTo>
                      <a:pt x="946" y="273"/>
                    </a:lnTo>
                    <a:lnTo>
                      <a:pt x="946" y="279"/>
                    </a:lnTo>
                    <a:lnTo>
                      <a:pt x="928" y="279"/>
                    </a:lnTo>
                    <a:lnTo>
                      <a:pt x="928" y="285"/>
                    </a:lnTo>
                    <a:lnTo>
                      <a:pt x="869" y="285"/>
                    </a:lnTo>
                    <a:lnTo>
                      <a:pt x="869" y="291"/>
                    </a:lnTo>
                    <a:lnTo>
                      <a:pt x="863" y="291"/>
                    </a:lnTo>
                    <a:lnTo>
                      <a:pt x="863" y="297"/>
                    </a:lnTo>
                    <a:lnTo>
                      <a:pt x="857" y="297"/>
                    </a:lnTo>
                    <a:lnTo>
                      <a:pt x="857" y="303"/>
                    </a:lnTo>
                    <a:lnTo>
                      <a:pt x="851" y="303"/>
                    </a:lnTo>
                    <a:lnTo>
                      <a:pt x="851" y="309"/>
                    </a:lnTo>
                    <a:lnTo>
                      <a:pt x="844" y="309"/>
                    </a:lnTo>
                    <a:lnTo>
                      <a:pt x="844" y="376"/>
                    </a:lnTo>
                    <a:lnTo>
                      <a:pt x="851" y="376"/>
                    </a:lnTo>
                    <a:lnTo>
                      <a:pt x="851" y="388"/>
                    </a:lnTo>
                    <a:lnTo>
                      <a:pt x="857" y="388"/>
                    </a:lnTo>
                    <a:lnTo>
                      <a:pt x="857" y="400"/>
                    </a:lnTo>
                    <a:lnTo>
                      <a:pt x="863" y="400"/>
                    </a:lnTo>
                    <a:lnTo>
                      <a:pt x="863" y="437"/>
                    </a:lnTo>
                    <a:lnTo>
                      <a:pt x="869" y="437"/>
                    </a:lnTo>
                    <a:lnTo>
                      <a:pt x="869" y="479"/>
                    </a:lnTo>
                    <a:lnTo>
                      <a:pt x="877" y="479"/>
                    </a:lnTo>
                    <a:lnTo>
                      <a:pt x="877" y="497"/>
                    </a:lnTo>
                    <a:lnTo>
                      <a:pt x="883" y="497"/>
                    </a:lnTo>
                    <a:lnTo>
                      <a:pt x="883" y="545"/>
                    </a:lnTo>
                    <a:lnTo>
                      <a:pt x="889" y="545"/>
                    </a:lnTo>
                    <a:lnTo>
                      <a:pt x="889" y="564"/>
                    </a:lnTo>
                    <a:lnTo>
                      <a:pt x="895" y="564"/>
                    </a:lnTo>
                    <a:lnTo>
                      <a:pt x="895" y="576"/>
                    </a:lnTo>
                    <a:lnTo>
                      <a:pt x="902" y="576"/>
                    </a:lnTo>
                    <a:lnTo>
                      <a:pt x="902" y="607"/>
                    </a:lnTo>
                    <a:lnTo>
                      <a:pt x="908" y="607"/>
                    </a:lnTo>
                    <a:lnTo>
                      <a:pt x="908" y="631"/>
                    </a:lnTo>
                    <a:lnTo>
                      <a:pt x="914" y="631"/>
                    </a:lnTo>
                    <a:lnTo>
                      <a:pt x="914" y="649"/>
                    </a:lnTo>
                    <a:lnTo>
                      <a:pt x="921" y="649"/>
                    </a:lnTo>
                    <a:lnTo>
                      <a:pt x="921" y="691"/>
                    </a:lnTo>
                    <a:lnTo>
                      <a:pt x="914" y="691"/>
                    </a:lnTo>
                    <a:lnTo>
                      <a:pt x="914" y="703"/>
                    </a:lnTo>
                    <a:lnTo>
                      <a:pt x="908" y="703"/>
                    </a:lnTo>
                    <a:lnTo>
                      <a:pt x="908" y="727"/>
                    </a:lnTo>
                    <a:lnTo>
                      <a:pt x="902" y="727"/>
                    </a:lnTo>
                    <a:lnTo>
                      <a:pt x="902" y="733"/>
                    </a:lnTo>
                    <a:lnTo>
                      <a:pt x="895" y="733"/>
                    </a:lnTo>
                    <a:lnTo>
                      <a:pt x="895" y="745"/>
                    </a:lnTo>
                    <a:lnTo>
                      <a:pt x="889" y="745"/>
                    </a:lnTo>
                    <a:lnTo>
                      <a:pt x="889" y="764"/>
                    </a:lnTo>
                    <a:lnTo>
                      <a:pt x="883" y="764"/>
                    </a:lnTo>
                    <a:lnTo>
                      <a:pt x="883" y="855"/>
                    </a:lnTo>
                    <a:lnTo>
                      <a:pt x="877" y="855"/>
                    </a:lnTo>
                    <a:lnTo>
                      <a:pt x="877" y="891"/>
                    </a:lnTo>
                    <a:lnTo>
                      <a:pt x="869" y="891"/>
                    </a:lnTo>
                    <a:lnTo>
                      <a:pt x="869" y="897"/>
                    </a:lnTo>
                    <a:lnTo>
                      <a:pt x="857" y="897"/>
                    </a:lnTo>
                    <a:lnTo>
                      <a:pt x="857" y="915"/>
                    </a:lnTo>
                    <a:lnTo>
                      <a:pt x="844" y="915"/>
                    </a:lnTo>
                    <a:lnTo>
                      <a:pt x="844" y="928"/>
                    </a:lnTo>
                    <a:lnTo>
                      <a:pt x="832" y="928"/>
                    </a:lnTo>
                    <a:lnTo>
                      <a:pt x="832" y="934"/>
                    </a:lnTo>
                    <a:lnTo>
                      <a:pt x="818" y="934"/>
                    </a:lnTo>
                    <a:lnTo>
                      <a:pt x="818" y="940"/>
                    </a:lnTo>
                    <a:lnTo>
                      <a:pt x="749" y="940"/>
                    </a:lnTo>
                    <a:lnTo>
                      <a:pt x="749" y="952"/>
                    </a:lnTo>
                    <a:lnTo>
                      <a:pt x="742" y="952"/>
                    </a:lnTo>
                    <a:lnTo>
                      <a:pt x="742" y="958"/>
                    </a:lnTo>
                    <a:lnTo>
                      <a:pt x="736" y="958"/>
                    </a:lnTo>
                    <a:lnTo>
                      <a:pt x="736" y="970"/>
                    </a:lnTo>
                    <a:lnTo>
                      <a:pt x="729" y="970"/>
                    </a:lnTo>
                    <a:lnTo>
                      <a:pt x="729" y="976"/>
                    </a:lnTo>
                    <a:lnTo>
                      <a:pt x="723" y="976"/>
                    </a:lnTo>
                    <a:lnTo>
                      <a:pt x="723" y="995"/>
                    </a:lnTo>
                    <a:lnTo>
                      <a:pt x="716" y="995"/>
                    </a:lnTo>
                    <a:lnTo>
                      <a:pt x="716" y="1001"/>
                    </a:lnTo>
                    <a:lnTo>
                      <a:pt x="698" y="1001"/>
                    </a:lnTo>
                    <a:lnTo>
                      <a:pt x="698" y="1007"/>
                    </a:lnTo>
                    <a:lnTo>
                      <a:pt x="659" y="1007"/>
                    </a:lnTo>
                    <a:lnTo>
                      <a:pt x="659" y="1001"/>
                    </a:lnTo>
                    <a:lnTo>
                      <a:pt x="621" y="1001"/>
                    </a:lnTo>
                    <a:lnTo>
                      <a:pt x="621" y="1037"/>
                    </a:lnTo>
                    <a:lnTo>
                      <a:pt x="627" y="1037"/>
                    </a:lnTo>
                    <a:lnTo>
                      <a:pt x="627" y="1116"/>
                    </a:lnTo>
                    <a:lnTo>
                      <a:pt x="633" y="1116"/>
                    </a:lnTo>
                    <a:lnTo>
                      <a:pt x="633" y="1207"/>
                    </a:lnTo>
                    <a:lnTo>
                      <a:pt x="621" y="1207"/>
                    </a:lnTo>
                    <a:lnTo>
                      <a:pt x="621" y="1213"/>
                    </a:lnTo>
                    <a:lnTo>
                      <a:pt x="614" y="1213"/>
                    </a:lnTo>
                    <a:lnTo>
                      <a:pt x="614" y="1219"/>
                    </a:lnTo>
                    <a:lnTo>
                      <a:pt x="608" y="1219"/>
                    </a:lnTo>
                    <a:lnTo>
                      <a:pt x="608" y="1225"/>
                    </a:lnTo>
                    <a:lnTo>
                      <a:pt x="602" y="1225"/>
                    </a:lnTo>
                    <a:lnTo>
                      <a:pt x="602" y="1231"/>
                    </a:lnTo>
                    <a:lnTo>
                      <a:pt x="570" y="1231"/>
                    </a:lnTo>
                    <a:lnTo>
                      <a:pt x="570" y="1243"/>
                    </a:lnTo>
                    <a:lnTo>
                      <a:pt x="550" y="1243"/>
                    </a:lnTo>
                    <a:lnTo>
                      <a:pt x="550" y="1249"/>
                    </a:lnTo>
                    <a:lnTo>
                      <a:pt x="531" y="1249"/>
                    </a:lnTo>
                    <a:lnTo>
                      <a:pt x="531" y="1255"/>
                    </a:lnTo>
                    <a:lnTo>
                      <a:pt x="525" y="1255"/>
                    </a:lnTo>
                    <a:lnTo>
                      <a:pt x="525" y="1261"/>
                    </a:lnTo>
                    <a:lnTo>
                      <a:pt x="505" y="1261"/>
                    </a:lnTo>
                    <a:lnTo>
                      <a:pt x="505" y="1316"/>
                    </a:lnTo>
                    <a:lnTo>
                      <a:pt x="499" y="1316"/>
                    </a:lnTo>
                    <a:lnTo>
                      <a:pt x="499" y="1328"/>
                    </a:lnTo>
                    <a:lnTo>
                      <a:pt x="493" y="1328"/>
                    </a:lnTo>
                    <a:lnTo>
                      <a:pt x="493" y="1334"/>
                    </a:lnTo>
                    <a:lnTo>
                      <a:pt x="486" y="1334"/>
                    </a:lnTo>
                    <a:lnTo>
                      <a:pt x="486" y="1352"/>
                    </a:lnTo>
                    <a:lnTo>
                      <a:pt x="474" y="1352"/>
                    </a:lnTo>
                    <a:lnTo>
                      <a:pt x="474" y="1364"/>
                    </a:lnTo>
                    <a:lnTo>
                      <a:pt x="468" y="1364"/>
                    </a:lnTo>
                    <a:lnTo>
                      <a:pt x="468" y="1376"/>
                    </a:lnTo>
                    <a:lnTo>
                      <a:pt x="461" y="1376"/>
                    </a:lnTo>
                    <a:lnTo>
                      <a:pt x="461" y="1382"/>
                    </a:lnTo>
                    <a:lnTo>
                      <a:pt x="454" y="1382"/>
                    </a:lnTo>
                    <a:lnTo>
                      <a:pt x="454" y="1400"/>
                    </a:lnTo>
                    <a:lnTo>
                      <a:pt x="448" y="1400"/>
                    </a:lnTo>
                    <a:lnTo>
                      <a:pt x="448" y="1444"/>
                    </a:lnTo>
                    <a:lnTo>
                      <a:pt x="461" y="1444"/>
                    </a:lnTo>
                    <a:lnTo>
                      <a:pt x="461" y="1450"/>
                    </a:lnTo>
                    <a:lnTo>
                      <a:pt x="468" y="1450"/>
                    </a:lnTo>
                    <a:lnTo>
                      <a:pt x="468" y="1474"/>
                    </a:lnTo>
                    <a:lnTo>
                      <a:pt x="474" y="1474"/>
                    </a:lnTo>
                    <a:lnTo>
                      <a:pt x="474" y="1480"/>
                    </a:lnTo>
                    <a:lnTo>
                      <a:pt x="512" y="1480"/>
                    </a:lnTo>
                    <a:lnTo>
                      <a:pt x="512" y="1486"/>
                    </a:lnTo>
                    <a:lnTo>
                      <a:pt x="519" y="1486"/>
                    </a:lnTo>
                    <a:lnTo>
                      <a:pt x="519" y="1492"/>
                    </a:lnTo>
                    <a:lnTo>
                      <a:pt x="525" y="1492"/>
                    </a:lnTo>
                    <a:lnTo>
                      <a:pt x="525" y="1498"/>
                    </a:lnTo>
                    <a:lnTo>
                      <a:pt x="537" y="1498"/>
                    </a:lnTo>
                    <a:lnTo>
                      <a:pt x="537" y="1510"/>
                    </a:lnTo>
                    <a:lnTo>
                      <a:pt x="544" y="1510"/>
                    </a:lnTo>
                    <a:lnTo>
                      <a:pt x="544" y="1564"/>
                    </a:lnTo>
                    <a:lnTo>
                      <a:pt x="537" y="1564"/>
                    </a:lnTo>
                    <a:lnTo>
                      <a:pt x="537" y="1588"/>
                    </a:lnTo>
                    <a:lnTo>
                      <a:pt x="531" y="1588"/>
                    </a:lnTo>
                    <a:lnTo>
                      <a:pt x="531" y="1607"/>
                    </a:lnTo>
                    <a:lnTo>
                      <a:pt x="525" y="1607"/>
                    </a:lnTo>
                    <a:lnTo>
                      <a:pt x="525" y="1619"/>
                    </a:lnTo>
                    <a:lnTo>
                      <a:pt x="519" y="1619"/>
                    </a:lnTo>
                    <a:lnTo>
                      <a:pt x="519" y="1638"/>
                    </a:lnTo>
                    <a:lnTo>
                      <a:pt x="505" y="1638"/>
                    </a:lnTo>
                    <a:lnTo>
                      <a:pt x="505" y="1656"/>
                    </a:lnTo>
                    <a:lnTo>
                      <a:pt x="499" y="1656"/>
                    </a:lnTo>
                    <a:lnTo>
                      <a:pt x="499" y="1680"/>
                    </a:lnTo>
                    <a:lnTo>
                      <a:pt x="493" y="1680"/>
                    </a:lnTo>
                    <a:lnTo>
                      <a:pt x="493" y="1692"/>
                    </a:lnTo>
                    <a:lnTo>
                      <a:pt x="486" y="1692"/>
                    </a:lnTo>
                    <a:lnTo>
                      <a:pt x="486" y="1789"/>
                    </a:lnTo>
                    <a:lnTo>
                      <a:pt x="480" y="1789"/>
                    </a:lnTo>
                    <a:lnTo>
                      <a:pt x="480" y="1838"/>
                    </a:lnTo>
                    <a:lnTo>
                      <a:pt x="474" y="1838"/>
                    </a:lnTo>
                    <a:lnTo>
                      <a:pt x="474" y="1844"/>
                    </a:lnTo>
                    <a:lnTo>
                      <a:pt x="468" y="1844"/>
                    </a:lnTo>
                    <a:lnTo>
                      <a:pt x="468" y="1922"/>
                    </a:lnTo>
                    <a:lnTo>
                      <a:pt x="474" y="1922"/>
                    </a:lnTo>
                    <a:lnTo>
                      <a:pt x="474" y="1959"/>
                    </a:lnTo>
                    <a:lnTo>
                      <a:pt x="468" y="1959"/>
                    </a:lnTo>
                    <a:lnTo>
                      <a:pt x="468" y="2037"/>
                    </a:lnTo>
                    <a:lnTo>
                      <a:pt x="461" y="2037"/>
                    </a:lnTo>
                    <a:lnTo>
                      <a:pt x="461" y="2050"/>
                    </a:lnTo>
                    <a:lnTo>
                      <a:pt x="454" y="2050"/>
                    </a:lnTo>
                    <a:lnTo>
                      <a:pt x="454" y="2056"/>
                    </a:lnTo>
                    <a:lnTo>
                      <a:pt x="448" y="2056"/>
                    </a:lnTo>
                    <a:lnTo>
                      <a:pt x="448" y="2068"/>
                    </a:lnTo>
                    <a:lnTo>
                      <a:pt x="435" y="2068"/>
                    </a:lnTo>
                    <a:lnTo>
                      <a:pt x="435" y="2074"/>
                    </a:lnTo>
                    <a:lnTo>
                      <a:pt x="384" y="2074"/>
                    </a:lnTo>
                    <a:lnTo>
                      <a:pt x="384" y="2080"/>
                    </a:lnTo>
                    <a:lnTo>
                      <a:pt x="365" y="2080"/>
                    </a:lnTo>
                    <a:lnTo>
                      <a:pt x="365" y="2068"/>
                    </a:lnTo>
                    <a:lnTo>
                      <a:pt x="346" y="2068"/>
                    </a:lnTo>
                    <a:lnTo>
                      <a:pt x="346" y="2062"/>
                    </a:lnTo>
                    <a:lnTo>
                      <a:pt x="340" y="2062"/>
                    </a:lnTo>
                    <a:lnTo>
                      <a:pt x="340" y="2056"/>
                    </a:lnTo>
                    <a:lnTo>
                      <a:pt x="320" y="2056"/>
                    </a:lnTo>
                    <a:lnTo>
                      <a:pt x="320" y="2062"/>
                    </a:lnTo>
                    <a:lnTo>
                      <a:pt x="314" y="2062"/>
                    </a:lnTo>
                    <a:lnTo>
                      <a:pt x="314" y="2068"/>
                    </a:lnTo>
                    <a:lnTo>
                      <a:pt x="307" y="2068"/>
                    </a:lnTo>
                    <a:lnTo>
                      <a:pt x="307" y="2074"/>
                    </a:lnTo>
                    <a:lnTo>
                      <a:pt x="301" y="2074"/>
                    </a:lnTo>
                    <a:lnTo>
                      <a:pt x="301" y="2080"/>
                    </a:lnTo>
                    <a:lnTo>
                      <a:pt x="289" y="2080"/>
                    </a:lnTo>
                    <a:lnTo>
                      <a:pt x="289" y="2086"/>
                    </a:lnTo>
                    <a:lnTo>
                      <a:pt x="282" y="2086"/>
                    </a:lnTo>
                    <a:lnTo>
                      <a:pt x="282" y="2092"/>
                    </a:lnTo>
                    <a:lnTo>
                      <a:pt x="244" y="2092"/>
                    </a:lnTo>
                    <a:lnTo>
                      <a:pt x="244" y="2111"/>
                    </a:lnTo>
                    <a:lnTo>
                      <a:pt x="230" y="2111"/>
                    </a:lnTo>
                    <a:lnTo>
                      <a:pt x="230" y="2123"/>
                    </a:lnTo>
                    <a:lnTo>
                      <a:pt x="224" y="2123"/>
                    </a:lnTo>
                    <a:lnTo>
                      <a:pt x="224" y="2129"/>
                    </a:lnTo>
                    <a:lnTo>
                      <a:pt x="218" y="2129"/>
                    </a:lnTo>
                    <a:lnTo>
                      <a:pt x="218" y="2135"/>
                    </a:lnTo>
                    <a:lnTo>
                      <a:pt x="179" y="2135"/>
                    </a:lnTo>
                    <a:lnTo>
                      <a:pt x="179" y="2129"/>
                    </a:lnTo>
                    <a:lnTo>
                      <a:pt x="148" y="2129"/>
                    </a:lnTo>
                    <a:lnTo>
                      <a:pt x="148" y="2135"/>
                    </a:lnTo>
                    <a:lnTo>
                      <a:pt x="142" y="2135"/>
                    </a:lnTo>
                    <a:lnTo>
                      <a:pt x="142" y="2141"/>
                    </a:lnTo>
                    <a:lnTo>
                      <a:pt x="128" y="2141"/>
                    </a:lnTo>
                    <a:lnTo>
                      <a:pt x="128" y="2159"/>
                    </a:lnTo>
                    <a:lnTo>
                      <a:pt x="122" y="2159"/>
                    </a:lnTo>
                    <a:lnTo>
                      <a:pt x="122" y="2201"/>
                    </a:lnTo>
                    <a:lnTo>
                      <a:pt x="116" y="2201"/>
                    </a:lnTo>
                    <a:lnTo>
                      <a:pt x="116" y="2219"/>
                    </a:lnTo>
                    <a:lnTo>
                      <a:pt x="110" y="2219"/>
                    </a:lnTo>
                    <a:lnTo>
                      <a:pt x="110" y="2231"/>
                    </a:lnTo>
                    <a:lnTo>
                      <a:pt x="103" y="2231"/>
                    </a:lnTo>
                    <a:lnTo>
                      <a:pt x="103" y="2243"/>
                    </a:lnTo>
                    <a:lnTo>
                      <a:pt x="97" y="2243"/>
                    </a:lnTo>
                    <a:lnTo>
                      <a:pt x="97" y="2262"/>
                    </a:lnTo>
                    <a:lnTo>
                      <a:pt x="90" y="2262"/>
                    </a:lnTo>
                    <a:lnTo>
                      <a:pt x="90" y="2268"/>
                    </a:lnTo>
                    <a:lnTo>
                      <a:pt x="77" y="2268"/>
                    </a:lnTo>
                    <a:lnTo>
                      <a:pt x="77" y="2281"/>
                    </a:lnTo>
                    <a:lnTo>
                      <a:pt x="20" y="2281"/>
                    </a:lnTo>
                    <a:lnTo>
                      <a:pt x="20" y="2299"/>
                    </a:lnTo>
                    <a:lnTo>
                      <a:pt x="26" y="2299"/>
                    </a:lnTo>
                    <a:lnTo>
                      <a:pt x="26" y="2305"/>
                    </a:lnTo>
                    <a:lnTo>
                      <a:pt x="33" y="2305"/>
                    </a:lnTo>
                    <a:lnTo>
                      <a:pt x="33" y="2317"/>
                    </a:lnTo>
                    <a:lnTo>
                      <a:pt x="39" y="2317"/>
                    </a:lnTo>
                    <a:lnTo>
                      <a:pt x="39" y="2323"/>
                    </a:lnTo>
                    <a:lnTo>
                      <a:pt x="52" y="2323"/>
                    </a:lnTo>
                    <a:lnTo>
                      <a:pt x="52" y="2329"/>
                    </a:lnTo>
                    <a:lnTo>
                      <a:pt x="59" y="2329"/>
                    </a:lnTo>
                    <a:lnTo>
                      <a:pt x="59" y="2383"/>
                    </a:lnTo>
                    <a:lnTo>
                      <a:pt x="45" y="2383"/>
                    </a:lnTo>
                    <a:lnTo>
                      <a:pt x="45" y="2395"/>
                    </a:lnTo>
                    <a:lnTo>
                      <a:pt x="39" y="2395"/>
                    </a:lnTo>
                    <a:lnTo>
                      <a:pt x="39" y="2413"/>
                    </a:lnTo>
                    <a:lnTo>
                      <a:pt x="26" y="2413"/>
                    </a:lnTo>
                    <a:lnTo>
                      <a:pt x="26" y="2419"/>
                    </a:lnTo>
                    <a:lnTo>
                      <a:pt x="20" y="2419"/>
                    </a:lnTo>
                    <a:lnTo>
                      <a:pt x="20" y="2425"/>
                    </a:lnTo>
                    <a:lnTo>
                      <a:pt x="14" y="2425"/>
                    </a:lnTo>
                    <a:lnTo>
                      <a:pt x="14" y="2437"/>
                    </a:lnTo>
                    <a:lnTo>
                      <a:pt x="8" y="2437"/>
                    </a:lnTo>
                    <a:lnTo>
                      <a:pt x="8" y="2443"/>
                    </a:lnTo>
                    <a:lnTo>
                      <a:pt x="0" y="2443"/>
                    </a:lnTo>
                    <a:lnTo>
                      <a:pt x="0" y="2468"/>
                    </a:lnTo>
                    <a:lnTo>
                      <a:pt x="8" y="2468"/>
                    </a:lnTo>
                    <a:lnTo>
                      <a:pt x="8" y="2493"/>
                    </a:lnTo>
                    <a:lnTo>
                      <a:pt x="14" y="2493"/>
                    </a:lnTo>
                    <a:lnTo>
                      <a:pt x="14" y="2511"/>
                    </a:lnTo>
                    <a:lnTo>
                      <a:pt x="20" y="2511"/>
                    </a:lnTo>
                    <a:lnTo>
                      <a:pt x="20" y="2529"/>
                    </a:lnTo>
                    <a:lnTo>
                      <a:pt x="26" y="2529"/>
                    </a:lnTo>
                    <a:lnTo>
                      <a:pt x="26" y="2535"/>
                    </a:lnTo>
                    <a:lnTo>
                      <a:pt x="33" y="2535"/>
                    </a:lnTo>
                    <a:lnTo>
                      <a:pt x="33" y="2571"/>
                    </a:lnTo>
                    <a:lnTo>
                      <a:pt x="39" y="2571"/>
                    </a:lnTo>
                    <a:lnTo>
                      <a:pt x="39" y="2607"/>
                    </a:lnTo>
                    <a:lnTo>
                      <a:pt x="33" y="2607"/>
                    </a:lnTo>
                    <a:lnTo>
                      <a:pt x="33" y="2626"/>
                    </a:lnTo>
                    <a:lnTo>
                      <a:pt x="20" y="2626"/>
                    </a:lnTo>
                    <a:lnTo>
                      <a:pt x="20" y="2656"/>
                    </a:lnTo>
                    <a:lnTo>
                      <a:pt x="33" y="2656"/>
                    </a:lnTo>
                    <a:lnTo>
                      <a:pt x="33" y="2668"/>
                    </a:lnTo>
                    <a:lnTo>
                      <a:pt x="45" y="2668"/>
                    </a:lnTo>
                    <a:lnTo>
                      <a:pt x="45" y="2674"/>
                    </a:lnTo>
                    <a:lnTo>
                      <a:pt x="59" y="2674"/>
                    </a:lnTo>
                    <a:lnTo>
                      <a:pt x="59" y="2680"/>
                    </a:lnTo>
                    <a:lnTo>
                      <a:pt x="65" y="2680"/>
                    </a:lnTo>
                    <a:lnTo>
                      <a:pt x="65" y="2687"/>
                    </a:lnTo>
                    <a:lnTo>
                      <a:pt x="116" y="2687"/>
                    </a:lnTo>
                    <a:lnTo>
                      <a:pt x="116" y="2693"/>
                    </a:lnTo>
                    <a:lnTo>
                      <a:pt x="122" y="2693"/>
                    </a:lnTo>
                    <a:lnTo>
                      <a:pt x="122" y="2699"/>
                    </a:lnTo>
                    <a:lnTo>
                      <a:pt x="148" y="2699"/>
                    </a:lnTo>
                    <a:lnTo>
                      <a:pt x="148" y="2705"/>
                    </a:lnTo>
                    <a:lnTo>
                      <a:pt x="154" y="2705"/>
                    </a:lnTo>
                    <a:lnTo>
                      <a:pt x="154" y="2711"/>
                    </a:lnTo>
                    <a:lnTo>
                      <a:pt x="173" y="2711"/>
                    </a:lnTo>
                    <a:lnTo>
                      <a:pt x="173" y="2717"/>
                    </a:lnTo>
                    <a:lnTo>
                      <a:pt x="179" y="2717"/>
                    </a:lnTo>
                    <a:lnTo>
                      <a:pt x="179" y="2729"/>
                    </a:lnTo>
                    <a:lnTo>
                      <a:pt x="224" y="2729"/>
                    </a:lnTo>
                    <a:lnTo>
                      <a:pt x="224" y="2717"/>
                    </a:lnTo>
                    <a:lnTo>
                      <a:pt x="230" y="2717"/>
                    </a:lnTo>
                    <a:lnTo>
                      <a:pt x="230" y="2711"/>
                    </a:lnTo>
                    <a:lnTo>
                      <a:pt x="250" y="2711"/>
                    </a:lnTo>
                    <a:lnTo>
                      <a:pt x="250" y="2705"/>
                    </a:lnTo>
                    <a:lnTo>
                      <a:pt x="256" y="2705"/>
                    </a:lnTo>
                    <a:lnTo>
                      <a:pt x="256" y="2699"/>
                    </a:lnTo>
                    <a:lnTo>
                      <a:pt x="333" y="2699"/>
                    </a:lnTo>
                    <a:lnTo>
                      <a:pt x="333" y="2705"/>
                    </a:lnTo>
                    <a:lnTo>
                      <a:pt x="372" y="2705"/>
                    </a:lnTo>
                    <a:lnTo>
                      <a:pt x="372" y="2699"/>
                    </a:lnTo>
                    <a:lnTo>
                      <a:pt x="525" y="2699"/>
                    </a:lnTo>
                    <a:lnTo>
                      <a:pt x="525" y="2687"/>
                    </a:lnTo>
                    <a:lnTo>
                      <a:pt x="563" y="2687"/>
                    </a:lnTo>
                    <a:lnTo>
                      <a:pt x="563" y="2680"/>
                    </a:lnTo>
                    <a:lnTo>
                      <a:pt x="570" y="2680"/>
                    </a:lnTo>
                    <a:lnTo>
                      <a:pt x="570" y="2668"/>
                    </a:lnTo>
                    <a:lnTo>
                      <a:pt x="582" y="2668"/>
                    </a:lnTo>
                    <a:lnTo>
                      <a:pt x="582" y="2644"/>
                    </a:lnTo>
                    <a:lnTo>
                      <a:pt x="588" y="2644"/>
                    </a:lnTo>
                    <a:lnTo>
                      <a:pt x="588" y="2638"/>
                    </a:lnTo>
                    <a:lnTo>
                      <a:pt x="602" y="2638"/>
                    </a:lnTo>
                    <a:lnTo>
                      <a:pt x="602" y="2626"/>
                    </a:lnTo>
                    <a:lnTo>
                      <a:pt x="608" y="2626"/>
                    </a:lnTo>
                    <a:lnTo>
                      <a:pt x="608" y="2620"/>
                    </a:lnTo>
                    <a:lnTo>
                      <a:pt x="614" y="2620"/>
                    </a:lnTo>
                    <a:lnTo>
                      <a:pt x="614" y="2607"/>
                    </a:lnTo>
                    <a:lnTo>
                      <a:pt x="653" y="2607"/>
                    </a:lnTo>
                    <a:lnTo>
                      <a:pt x="653" y="2620"/>
                    </a:lnTo>
                    <a:lnTo>
                      <a:pt x="672" y="2620"/>
                    </a:lnTo>
                    <a:lnTo>
                      <a:pt x="672" y="2626"/>
                    </a:lnTo>
                    <a:lnTo>
                      <a:pt x="678" y="2626"/>
                    </a:lnTo>
                    <a:lnTo>
                      <a:pt x="678" y="2638"/>
                    </a:lnTo>
                    <a:lnTo>
                      <a:pt x="684" y="2638"/>
                    </a:lnTo>
                    <a:lnTo>
                      <a:pt x="684" y="2644"/>
                    </a:lnTo>
                    <a:lnTo>
                      <a:pt x="691" y="2644"/>
                    </a:lnTo>
                    <a:lnTo>
                      <a:pt x="691" y="2650"/>
                    </a:lnTo>
                    <a:lnTo>
                      <a:pt x="710" y="2650"/>
                    </a:lnTo>
                    <a:lnTo>
                      <a:pt x="710" y="2638"/>
                    </a:lnTo>
                    <a:lnTo>
                      <a:pt x="729" y="2638"/>
                    </a:lnTo>
                    <a:lnTo>
                      <a:pt x="729" y="2632"/>
                    </a:lnTo>
                    <a:lnTo>
                      <a:pt x="736" y="2632"/>
                    </a:lnTo>
                    <a:lnTo>
                      <a:pt x="736" y="2626"/>
                    </a:lnTo>
                    <a:lnTo>
                      <a:pt x="742" y="2626"/>
                    </a:lnTo>
                    <a:lnTo>
                      <a:pt x="742" y="2613"/>
                    </a:lnTo>
                    <a:lnTo>
                      <a:pt x="749" y="2613"/>
                    </a:lnTo>
                    <a:lnTo>
                      <a:pt x="749" y="2607"/>
                    </a:lnTo>
                    <a:lnTo>
                      <a:pt x="761" y="2607"/>
                    </a:lnTo>
                    <a:lnTo>
                      <a:pt x="761" y="2613"/>
                    </a:lnTo>
                    <a:lnTo>
                      <a:pt x="767" y="2613"/>
                    </a:lnTo>
                    <a:lnTo>
                      <a:pt x="767" y="2626"/>
                    </a:lnTo>
                    <a:lnTo>
                      <a:pt x="793" y="2626"/>
                    </a:lnTo>
                    <a:lnTo>
                      <a:pt x="793" y="2632"/>
                    </a:lnTo>
                    <a:lnTo>
                      <a:pt x="869" y="2632"/>
                    </a:lnTo>
                    <a:lnTo>
                      <a:pt x="869" y="2638"/>
                    </a:lnTo>
                    <a:lnTo>
                      <a:pt x="908" y="2638"/>
                    </a:lnTo>
                    <a:lnTo>
                      <a:pt x="908" y="2644"/>
                    </a:lnTo>
                    <a:lnTo>
                      <a:pt x="928" y="2644"/>
                    </a:lnTo>
                    <a:lnTo>
                      <a:pt x="928" y="2650"/>
                    </a:lnTo>
                    <a:lnTo>
                      <a:pt x="946" y="2650"/>
                    </a:lnTo>
                    <a:lnTo>
                      <a:pt x="946" y="2656"/>
                    </a:lnTo>
                    <a:lnTo>
                      <a:pt x="953" y="2656"/>
                    </a:lnTo>
                    <a:lnTo>
                      <a:pt x="953" y="2662"/>
                    </a:lnTo>
                    <a:lnTo>
                      <a:pt x="959" y="2662"/>
                    </a:lnTo>
                    <a:lnTo>
                      <a:pt x="959" y="2668"/>
                    </a:lnTo>
                    <a:lnTo>
                      <a:pt x="979" y="2668"/>
                    </a:lnTo>
                    <a:lnTo>
                      <a:pt x="979" y="2680"/>
                    </a:lnTo>
                    <a:lnTo>
                      <a:pt x="985" y="2680"/>
                    </a:lnTo>
                    <a:lnTo>
                      <a:pt x="985" y="2687"/>
                    </a:lnTo>
                    <a:lnTo>
                      <a:pt x="991" y="2687"/>
                    </a:lnTo>
                    <a:lnTo>
                      <a:pt x="991" y="2705"/>
                    </a:lnTo>
                    <a:lnTo>
                      <a:pt x="997" y="2705"/>
                    </a:lnTo>
                    <a:lnTo>
                      <a:pt x="997" y="2717"/>
                    </a:lnTo>
                    <a:lnTo>
                      <a:pt x="1011" y="2717"/>
                    </a:lnTo>
                    <a:lnTo>
                      <a:pt x="1011" y="2783"/>
                    </a:lnTo>
                    <a:lnTo>
                      <a:pt x="1017" y="2783"/>
                    </a:lnTo>
                    <a:lnTo>
                      <a:pt x="1017" y="2790"/>
                    </a:lnTo>
                    <a:lnTo>
                      <a:pt x="1048" y="2790"/>
                    </a:lnTo>
                    <a:lnTo>
                      <a:pt x="1048" y="2796"/>
                    </a:lnTo>
                    <a:lnTo>
                      <a:pt x="1056" y="2796"/>
                    </a:lnTo>
                    <a:lnTo>
                      <a:pt x="1056" y="2802"/>
                    </a:lnTo>
                    <a:lnTo>
                      <a:pt x="1068" y="2802"/>
                    </a:lnTo>
                    <a:lnTo>
                      <a:pt x="1068" y="2820"/>
                    </a:lnTo>
                    <a:lnTo>
                      <a:pt x="1074" y="2820"/>
                    </a:lnTo>
                    <a:lnTo>
                      <a:pt x="1074" y="2826"/>
                    </a:lnTo>
                    <a:lnTo>
                      <a:pt x="1081" y="2826"/>
                    </a:lnTo>
                    <a:lnTo>
                      <a:pt x="1081" y="2874"/>
                    </a:lnTo>
                    <a:lnTo>
                      <a:pt x="1074" y="2874"/>
                    </a:lnTo>
                    <a:lnTo>
                      <a:pt x="1074" y="2892"/>
                    </a:lnTo>
                    <a:lnTo>
                      <a:pt x="1087" y="2892"/>
                    </a:lnTo>
                    <a:lnTo>
                      <a:pt x="1087" y="2899"/>
                    </a:lnTo>
                    <a:lnTo>
                      <a:pt x="1093" y="2899"/>
                    </a:lnTo>
                    <a:lnTo>
                      <a:pt x="1093" y="2911"/>
                    </a:lnTo>
                    <a:lnTo>
                      <a:pt x="1107" y="2911"/>
                    </a:lnTo>
                    <a:lnTo>
                      <a:pt x="1107" y="2929"/>
                    </a:lnTo>
                    <a:lnTo>
                      <a:pt x="1125" y="2929"/>
                    </a:lnTo>
                    <a:lnTo>
                      <a:pt x="1125" y="2935"/>
                    </a:lnTo>
                    <a:lnTo>
                      <a:pt x="1132" y="2935"/>
                    </a:lnTo>
                    <a:lnTo>
                      <a:pt x="1132" y="3044"/>
                    </a:lnTo>
                    <a:lnTo>
                      <a:pt x="1138" y="3044"/>
                    </a:lnTo>
                    <a:lnTo>
                      <a:pt x="1138" y="3062"/>
                    </a:lnTo>
                    <a:lnTo>
                      <a:pt x="1144" y="3062"/>
                    </a:lnTo>
                    <a:lnTo>
                      <a:pt x="1144" y="3098"/>
                    </a:lnTo>
                    <a:lnTo>
                      <a:pt x="1132" y="3098"/>
                    </a:lnTo>
                    <a:lnTo>
                      <a:pt x="1132" y="3111"/>
                    </a:lnTo>
                    <a:lnTo>
                      <a:pt x="1125" y="3111"/>
                    </a:lnTo>
                    <a:lnTo>
                      <a:pt x="1125" y="3117"/>
                    </a:lnTo>
                    <a:lnTo>
                      <a:pt x="1119" y="3117"/>
                    </a:lnTo>
                    <a:lnTo>
                      <a:pt x="1119" y="3130"/>
                    </a:lnTo>
                    <a:lnTo>
                      <a:pt x="1107" y="3130"/>
                    </a:lnTo>
                    <a:lnTo>
                      <a:pt x="1107" y="3142"/>
                    </a:lnTo>
                    <a:lnTo>
                      <a:pt x="1099" y="3142"/>
                    </a:lnTo>
                    <a:lnTo>
                      <a:pt x="1099" y="3148"/>
                    </a:lnTo>
                    <a:lnTo>
                      <a:pt x="1093" y="3148"/>
                    </a:lnTo>
                    <a:lnTo>
                      <a:pt x="1093" y="3172"/>
                    </a:lnTo>
                    <a:lnTo>
                      <a:pt x="1099" y="3172"/>
                    </a:lnTo>
                    <a:lnTo>
                      <a:pt x="1099" y="3178"/>
                    </a:lnTo>
                    <a:lnTo>
                      <a:pt x="1107" y="3178"/>
                    </a:lnTo>
                    <a:lnTo>
                      <a:pt x="1107" y="3238"/>
                    </a:lnTo>
                    <a:lnTo>
                      <a:pt x="1113" y="3238"/>
                    </a:lnTo>
                    <a:lnTo>
                      <a:pt x="1113" y="3244"/>
                    </a:lnTo>
                    <a:lnTo>
                      <a:pt x="1132" y="3244"/>
                    </a:lnTo>
                    <a:lnTo>
                      <a:pt x="1132" y="3256"/>
                    </a:lnTo>
                    <a:lnTo>
                      <a:pt x="1151" y="3256"/>
                    </a:lnTo>
                    <a:lnTo>
                      <a:pt x="1151" y="3268"/>
                    </a:lnTo>
                    <a:lnTo>
                      <a:pt x="1158" y="3268"/>
                    </a:lnTo>
                    <a:lnTo>
                      <a:pt x="1158" y="3274"/>
                    </a:lnTo>
                    <a:lnTo>
                      <a:pt x="1164" y="3274"/>
                    </a:lnTo>
                    <a:lnTo>
                      <a:pt x="1164" y="3280"/>
                    </a:lnTo>
                    <a:lnTo>
                      <a:pt x="1170" y="3280"/>
                    </a:lnTo>
                    <a:lnTo>
                      <a:pt x="1170" y="3292"/>
                    </a:lnTo>
                    <a:lnTo>
                      <a:pt x="1183" y="3292"/>
                    </a:lnTo>
                    <a:lnTo>
                      <a:pt x="1183" y="3305"/>
                    </a:lnTo>
                    <a:lnTo>
                      <a:pt x="1189" y="3305"/>
                    </a:lnTo>
                    <a:lnTo>
                      <a:pt x="1189" y="3324"/>
                    </a:lnTo>
                    <a:lnTo>
                      <a:pt x="1202" y="3324"/>
                    </a:lnTo>
                    <a:lnTo>
                      <a:pt x="1202" y="3330"/>
                    </a:lnTo>
                    <a:lnTo>
                      <a:pt x="1209" y="3330"/>
                    </a:lnTo>
                    <a:lnTo>
                      <a:pt x="1209" y="3408"/>
                    </a:lnTo>
                    <a:lnTo>
                      <a:pt x="1215" y="3408"/>
                    </a:lnTo>
                    <a:lnTo>
                      <a:pt x="1215" y="3426"/>
                    </a:lnTo>
                    <a:lnTo>
                      <a:pt x="1234" y="3426"/>
                    </a:lnTo>
                    <a:lnTo>
                      <a:pt x="1234" y="3438"/>
                    </a:lnTo>
                    <a:lnTo>
                      <a:pt x="1247" y="3438"/>
                    </a:lnTo>
                    <a:lnTo>
                      <a:pt x="1247" y="3444"/>
                    </a:lnTo>
                    <a:lnTo>
                      <a:pt x="1260" y="3444"/>
                    </a:lnTo>
                    <a:lnTo>
                      <a:pt x="1260" y="3456"/>
                    </a:lnTo>
                    <a:lnTo>
                      <a:pt x="1266" y="3456"/>
                    </a:lnTo>
                    <a:lnTo>
                      <a:pt x="1266" y="3462"/>
                    </a:lnTo>
                    <a:lnTo>
                      <a:pt x="1278" y="3462"/>
                    </a:lnTo>
                    <a:lnTo>
                      <a:pt x="1278" y="3475"/>
                    </a:lnTo>
                    <a:lnTo>
                      <a:pt x="1286" y="3475"/>
                    </a:lnTo>
                    <a:lnTo>
                      <a:pt x="1286" y="3481"/>
                    </a:lnTo>
                    <a:lnTo>
                      <a:pt x="1292" y="3481"/>
                    </a:lnTo>
                    <a:lnTo>
                      <a:pt x="1292" y="3493"/>
                    </a:lnTo>
                    <a:lnTo>
                      <a:pt x="1298" y="3493"/>
                    </a:lnTo>
                    <a:lnTo>
                      <a:pt x="1298" y="3499"/>
                    </a:lnTo>
                    <a:lnTo>
                      <a:pt x="1304" y="3499"/>
                    </a:lnTo>
                    <a:lnTo>
                      <a:pt x="1304" y="3511"/>
                    </a:lnTo>
                    <a:lnTo>
                      <a:pt x="1311" y="3511"/>
                    </a:lnTo>
                    <a:lnTo>
                      <a:pt x="1311" y="3523"/>
                    </a:lnTo>
                    <a:lnTo>
                      <a:pt x="1317" y="3523"/>
                    </a:lnTo>
                    <a:lnTo>
                      <a:pt x="1317" y="3536"/>
                    </a:lnTo>
                    <a:lnTo>
                      <a:pt x="1323" y="3536"/>
                    </a:lnTo>
                    <a:lnTo>
                      <a:pt x="1323" y="3542"/>
                    </a:lnTo>
                    <a:lnTo>
                      <a:pt x="1329" y="3542"/>
                    </a:lnTo>
                    <a:lnTo>
                      <a:pt x="1329" y="3554"/>
                    </a:lnTo>
                    <a:lnTo>
                      <a:pt x="1343" y="3554"/>
                    </a:lnTo>
                    <a:lnTo>
                      <a:pt x="1343" y="3560"/>
                    </a:lnTo>
                    <a:lnTo>
                      <a:pt x="1349" y="3560"/>
                    </a:lnTo>
                    <a:lnTo>
                      <a:pt x="1349" y="3578"/>
                    </a:lnTo>
                    <a:lnTo>
                      <a:pt x="1355" y="3578"/>
                    </a:lnTo>
                    <a:lnTo>
                      <a:pt x="1355" y="3584"/>
                    </a:lnTo>
                    <a:lnTo>
                      <a:pt x="1368" y="3584"/>
                    </a:lnTo>
                    <a:lnTo>
                      <a:pt x="1368" y="3614"/>
                    </a:lnTo>
                    <a:lnTo>
                      <a:pt x="1362" y="3614"/>
                    </a:lnTo>
                    <a:lnTo>
                      <a:pt x="1362" y="3651"/>
                    </a:lnTo>
                    <a:lnTo>
                      <a:pt x="1374" y="3651"/>
                    </a:lnTo>
                    <a:lnTo>
                      <a:pt x="1374" y="3657"/>
                    </a:lnTo>
                    <a:lnTo>
                      <a:pt x="1381" y="3657"/>
                    </a:lnTo>
                    <a:lnTo>
                      <a:pt x="1381" y="3669"/>
                    </a:lnTo>
                    <a:lnTo>
                      <a:pt x="1388" y="3669"/>
                    </a:lnTo>
                    <a:lnTo>
                      <a:pt x="1388" y="3675"/>
                    </a:lnTo>
                    <a:lnTo>
                      <a:pt x="1394" y="3675"/>
                    </a:lnTo>
                    <a:lnTo>
                      <a:pt x="1394" y="3681"/>
                    </a:lnTo>
                    <a:lnTo>
                      <a:pt x="1400" y="3681"/>
                    </a:lnTo>
                    <a:lnTo>
                      <a:pt x="1400" y="3687"/>
                    </a:lnTo>
                    <a:lnTo>
                      <a:pt x="1406" y="3687"/>
                    </a:lnTo>
                    <a:lnTo>
                      <a:pt x="1406" y="3705"/>
                    </a:lnTo>
                    <a:lnTo>
                      <a:pt x="1413" y="3705"/>
                    </a:lnTo>
                    <a:lnTo>
                      <a:pt x="1413" y="3711"/>
                    </a:lnTo>
                    <a:lnTo>
                      <a:pt x="1419" y="3711"/>
                    </a:lnTo>
                    <a:lnTo>
                      <a:pt x="1419" y="3717"/>
                    </a:lnTo>
                    <a:lnTo>
                      <a:pt x="1426" y="3717"/>
                    </a:lnTo>
                    <a:lnTo>
                      <a:pt x="1426" y="3729"/>
                    </a:lnTo>
                    <a:lnTo>
                      <a:pt x="1445" y="3729"/>
                    </a:lnTo>
                    <a:lnTo>
                      <a:pt x="1445" y="3735"/>
                    </a:lnTo>
                    <a:lnTo>
                      <a:pt x="1451" y="3735"/>
                    </a:lnTo>
                    <a:lnTo>
                      <a:pt x="1451" y="3748"/>
                    </a:lnTo>
                    <a:lnTo>
                      <a:pt x="1464" y="3748"/>
                    </a:lnTo>
                    <a:lnTo>
                      <a:pt x="1464" y="3760"/>
                    </a:lnTo>
                    <a:lnTo>
                      <a:pt x="1471" y="3760"/>
                    </a:lnTo>
                    <a:lnTo>
                      <a:pt x="1471" y="3766"/>
                    </a:lnTo>
                    <a:lnTo>
                      <a:pt x="1477" y="3766"/>
                    </a:lnTo>
                    <a:lnTo>
                      <a:pt x="1477" y="3772"/>
                    </a:lnTo>
                    <a:lnTo>
                      <a:pt x="1483" y="3772"/>
                    </a:lnTo>
                    <a:lnTo>
                      <a:pt x="1483" y="3778"/>
                    </a:lnTo>
                    <a:lnTo>
                      <a:pt x="1496" y="3778"/>
                    </a:lnTo>
                    <a:lnTo>
                      <a:pt x="1496" y="3784"/>
                    </a:lnTo>
                    <a:lnTo>
                      <a:pt x="1502" y="3784"/>
                    </a:lnTo>
                    <a:lnTo>
                      <a:pt x="1502" y="3790"/>
                    </a:lnTo>
                    <a:lnTo>
                      <a:pt x="1585" y="3790"/>
                    </a:lnTo>
                    <a:lnTo>
                      <a:pt x="1585" y="3784"/>
                    </a:lnTo>
                    <a:lnTo>
                      <a:pt x="1624" y="3784"/>
                    </a:lnTo>
                    <a:lnTo>
                      <a:pt x="1624" y="3790"/>
                    </a:lnTo>
                    <a:lnTo>
                      <a:pt x="1630" y="3790"/>
                    </a:lnTo>
                    <a:lnTo>
                      <a:pt x="1630" y="3796"/>
                    </a:lnTo>
                    <a:lnTo>
                      <a:pt x="1636" y="3796"/>
                    </a:lnTo>
                    <a:lnTo>
                      <a:pt x="1636" y="3802"/>
                    </a:lnTo>
                    <a:lnTo>
                      <a:pt x="1643" y="3802"/>
                    </a:lnTo>
                    <a:lnTo>
                      <a:pt x="1643" y="3809"/>
                    </a:lnTo>
                    <a:lnTo>
                      <a:pt x="1707" y="3809"/>
                    </a:lnTo>
                    <a:lnTo>
                      <a:pt x="1707" y="3815"/>
                    </a:lnTo>
                    <a:lnTo>
                      <a:pt x="1713" y="3815"/>
                    </a:lnTo>
                    <a:lnTo>
                      <a:pt x="1713" y="3821"/>
                    </a:lnTo>
                    <a:lnTo>
                      <a:pt x="1738" y="3821"/>
                    </a:lnTo>
                    <a:lnTo>
                      <a:pt x="1738" y="3827"/>
                    </a:lnTo>
                    <a:lnTo>
                      <a:pt x="1746" y="3827"/>
                    </a:lnTo>
                    <a:lnTo>
                      <a:pt x="1746" y="3833"/>
                    </a:lnTo>
                    <a:lnTo>
                      <a:pt x="1752" y="3833"/>
                    </a:lnTo>
                    <a:lnTo>
                      <a:pt x="1752" y="3845"/>
                    </a:lnTo>
                    <a:lnTo>
                      <a:pt x="1758" y="3845"/>
                    </a:lnTo>
                    <a:lnTo>
                      <a:pt x="1758" y="3851"/>
                    </a:lnTo>
                    <a:lnTo>
                      <a:pt x="1764" y="3851"/>
                    </a:lnTo>
                    <a:lnTo>
                      <a:pt x="1764" y="3857"/>
                    </a:lnTo>
                    <a:lnTo>
                      <a:pt x="1771" y="3857"/>
                    </a:lnTo>
                    <a:lnTo>
                      <a:pt x="1771" y="3863"/>
                    </a:lnTo>
                    <a:lnTo>
                      <a:pt x="1777" y="3863"/>
                    </a:lnTo>
                    <a:lnTo>
                      <a:pt x="1777" y="3869"/>
                    </a:lnTo>
                    <a:lnTo>
                      <a:pt x="1790" y="3869"/>
                    </a:lnTo>
                    <a:lnTo>
                      <a:pt x="1790" y="3881"/>
                    </a:lnTo>
                    <a:lnTo>
                      <a:pt x="1809" y="3881"/>
                    </a:lnTo>
                    <a:lnTo>
                      <a:pt x="1809" y="3887"/>
                    </a:lnTo>
                    <a:lnTo>
                      <a:pt x="1841" y="3887"/>
                    </a:lnTo>
                    <a:lnTo>
                      <a:pt x="1841" y="3893"/>
                    </a:lnTo>
                    <a:lnTo>
                      <a:pt x="1848" y="3893"/>
                    </a:lnTo>
                    <a:lnTo>
                      <a:pt x="1848" y="3899"/>
                    </a:lnTo>
                    <a:lnTo>
                      <a:pt x="1892" y="3899"/>
                    </a:lnTo>
                    <a:lnTo>
                      <a:pt x="1892" y="3905"/>
                    </a:lnTo>
                    <a:lnTo>
                      <a:pt x="1905" y="3905"/>
                    </a:lnTo>
                    <a:lnTo>
                      <a:pt x="1905" y="3911"/>
                    </a:lnTo>
                    <a:lnTo>
                      <a:pt x="1937" y="3911"/>
                    </a:lnTo>
                    <a:lnTo>
                      <a:pt x="1937" y="3917"/>
                    </a:lnTo>
                    <a:lnTo>
                      <a:pt x="1943" y="3917"/>
                    </a:lnTo>
                    <a:lnTo>
                      <a:pt x="1943" y="3923"/>
                    </a:lnTo>
                    <a:lnTo>
                      <a:pt x="1950" y="3923"/>
                    </a:lnTo>
                    <a:lnTo>
                      <a:pt x="1950" y="3929"/>
                    </a:lnTo>
                    <a:lnTo>
                      <a:pt x="1962" y="3929"/>
                    </a:lnTo>
                    <a:lnTo>
                      <a:pt x="1962" y="3935"/>
                    </a:lnTo>
                    <a:lnTo>
                      <a:pt x="1968" y="3935"/>
                    </a:lnTo>
                    <a:lnTo>
                      <a:pt x="1968" y="3941"/>
                    </a:lnTo>
                    <a:lnTo>
                      <a:pt x="1976" y="3941"/>
                    </a:lnTo>
                    <a:lnTo>
                      <a:pt x="1976" y="3947"/>
                    </a:lnTo>
                    <a:lnTo>
                      <a:pt x="1988" y="3947"/>
                    </a:lnTo>
                    <a:lnTo>
                      <a:pt x="1988" y="3954"/>
                    </a:lnTo>
                    <a:lnTo>
                      <a:pt x="1994" y="3954"/>
                    </a:lnTo>
                    <a:lnTo>
                      <a:pt x="1994" y="3960"/>
                    </a:lnTo>
                    <a:lnTo>
                      <a:pt x="2001" y="3960"/>
                    </a:lnTo>
                    <a:lnTo>
                      <a:pt x="2001" y="3966"/>
                    </a:lnTo>
                    <a:lnTo>
                      <a:pt x="2007" y="3966"/>
                    </a:lnTo>
                    <a:lnTo>
                      <a:pt x="2007" y="3972"/>
                    </a:lnTo>
                    <a:lnTo>
                      <a:pt x="2013" y="3972"/>
                    </a:lnTo>
                    <a:lnTo>
                      <a:pt x="2013" y="3979"/>
                    </a:lnTo>
                    <a:lnTo>
                      <a:pt x="2020" y="3979"/>
                    </a:lnTo>
                    <a:lnTo>
                      <a:pt x="2020" y="3997"/>
                    </a:lnTo>
                    <a:lnTo>
                      <a:pt x="2027" y="3997"/>
                    </a:lnTo>
                    <a:lnTo>
                      <a:pt x="2027" y="4009"/>
                    </a:lnTo>
                    <a:lnTo>
                      <a:pt x="2039" y="4009"/>
                    </a:lnTo>
                    <a:lnTo>
                      <a:pt x="2039" y="4063"/>
                    </a:lnTo>
                    <a:lnTo>
                      <a:pt x="2045" y="4063"/>
                    </a:lnTo>
                    <a:lnTo>
                      <a:pt x="2045" y="4075"/>
                    </a:lnTo>
                    <a:lnTo>
                      <a:pt x="2052" y="4075"/>
                    </a:lnTo>
                    <a:lnTo>
                      <a:pt x="2052" y="4081"/>
                    </a:lnTo>
                    <a:lnTo>
                      <a:pt x="2058" y="4081"/>
                    </a:lnTo>
                    <a:lnTo>
                      <a:pt x="2058" y="4099"/>
                    </a:lnTo>
                    <a:lnTo>
                      <a:pt x="2071" y="4099"/>
                    </a:lnTo>
                    <a:lnTo>
                      <a:pt x="2071" y="4117"/>
                    </a:lnTo>
                    <a:lnTo>
                      <a:pt x="2084" y="4117"/>
                    </a:lnTo>
                    <a:lnTo>
                      <a:pt x="2084" y="4167"/>
                    </a:lnTo>
                    <a:lnTo>
                      <a:pt x="2096" y="4167"/>
                    </a:lnTo>
                    <a:lnTo>
                      <a:pt x="2096" y="4215"/>
                    </a:lnTo>
                    <a:lnTo>
                      <a:pt x="2103" y="4215"/>
                    </a:lnTo>
                    <a:lnTo>
                      <a:pt x="2103" y="4239"/>
                    </a:lnTo>
                    <a:lnTo>
                      <a:pt x="2096" y="4239"/>
                    </a:lnTo>
                    <a:lnTo>
                      <a:pt x="2096" y="4257"/>
                    </a:lnTo>
                    <a:lnTo>
                      <a:pt x="2084" y="4257"/>
                    </a:lnTo>
                    <a:lnTo>
                      <a:pt x="2084" y="4275"/>
                    </a:lnTo>
                    <a:lnTo>
                      <a:pt x="2071" y="4275"/>
                    </a:lnTo>
                    <a:lnTo>
                      <a:pt x="2071" y="4293"/>
                    </a:lnTo>
                    <a:lnTo>
                      <a:pt x="2058" y="4293"/>
                    </a:lnTo>
                    <a:lnTo>
                      <a:pt x="2058" y="4318"/>
                    </a:lnTo>
                    <a:lnTo>
                      <a:pt x="2071" y="4318"/>
                    </a:lnTo>
                    <a:lnTo>
                      <a:pt x="2071" y="4324"/>
                    </a:lnTo>
                    <a:lnTo>
                      <a:pt x="2103" y="4324"/>
                    </a:lnTo>
                    <a:lnTo>
                      <a:pt x="2103" y="4348"/>
                    </a:lnTo>
                    <a:lnTo>
                      <a:pt x="2110" y="4348"/>
                    </a:lnTo>
                    <a:lnTo>
                      <a:pt x="2110" y="4403"/>
                    </a:lnTo>
                    <a:lnTo>
                      <a:pt x="2116" y="4403"/>
                    </a:lnTo>
                    <a:lnTo>
                      <a:pt x="2116" y="4415"/>
                    </a:lnTo>
                    <a:lnTo>
                      <a:pt x="2122" y="4415"/>
                    </a:lnTo>
                    <a:lnTo>
                      <a:pt x="2122" y="4421"/>
                    </a:lnTo>
                    <a:lnTo>
                      <a:pt x="2135" y="4421"/>
                    </a:lnTo>
                    <a:lnTo>
                      <a:pt x="2135" y="4433"/>
                    </a:lnTo>
                    <a:lnTo>
                      <a:pt x="2141" y="4433"/>
                    </a:lnTo>
                    <a:lnTo>
                      <a:pt x="2141" y="4445"/>
                    </a:lnTo>
                    <a:lnTo>
                      <a:pt x="2147" y="4445"/>
                    </a:lnTo>
                    <a:lnTo>
                      <a:pt x="2147" y="4457"/>
                    </a:lnTo>
                    <a:lnTo>
                      <a:pt x="2154" y="4457"/>
                    </a:lnTo>
                    <a:lnTo>
                      <a:pt x="2154" y="4560"/>
                    </a:lnTo>
                    <a:lnTo>
                      <a:pt x="2147" y="4560"/>
                    </a:lnTo>
                    <a:lnTo>
                      <a:pt x="2147" y="4591"/>
                    </a:lnTo>
                    <a:lnTo>
                      <a:pt x="2173" y="4591"/>
                    </a:lnTo>
                    <a:lnTo>
                      <a:pt x="2173" y="4603"/>
                    </a:lnTo>
                    <a:lnTo>
                      <a:pt x="2180" y="4603"/>
                    </a:lnTo>
                    <a:lnTo>
                      <a:pt x="2180" y="4621"/>
                    </a:lnTo>
                    <a:lnTo>
                      <a:pt x="2173" y="4621"/>
                    </a:lnTo>
                    <a:lnTo>
                      <a:pt x="2173" y="4627"/>
                    </a:lnTo>
                    <a:lnTo>
                      <a:pt x="2167" y="4627"/>
                    </a:lnTo>
                    <a:lnTo>
                      <a:pt x="2167" y="4645"/>
                    </a:lnTo>
                    <a:lnTo>
                      <a:pt x="2161" y="4645"/>
                    </a:lnTo>
                    <a:lnTo>
                      <a:pt x="2161" y="4652"/>
                    </a:lnTo>
                    <a:lnTo>
                      <a:pt x="2147" y="4652"/>
                    </a:lnTo>
                    <a:lnTo>
                      <a:pt x="2147" y="4658"/>
                    </a:lnTo>
                    <a:lnTo>
                      <a:pt x="2135" y="4658"/>
                    </a:lnTo>
                    <a:lnTo>
                      <a:pt x="2135" y="4670"/>
                    </a:lnTo>
                    <a:lnTo>
                      <a:pt x="2129" y="4670"/>
                    </a:lnTo>
                    <a:lnTo>
                      <a:pt x="2129" y="4694"/>
                    </a:lnTo>
                    <a:lnTo>
                      <a:pt x="2135" y="4694"/>
                    </a:lnTo>
                    <a:lnTo>
                      <a:pt x="2135" y="4736"/>
                    </a:lnTo>
                    <a:lnTo>
                      <a:pt x="2141" y="4736"/>
                    </a:lnTo>
                    <a:lnTo>
                      <a:pt x="2141" y="4748"/>
                    </a:lnTo>
                    <a:lnTo>
                      <a:pt x="2147" y="4748"/>
                    </a:lnTo>
                    <a:lnTo>
                      <a:pt x="2147" y="4754"/>
                    </a:lnTo>
                    <a:lnTo>
                      <a:pt x="2161" y="4754"/>
                    </a:lnTo>
                    <a:lnTo>
                      <a:pt x="2161" y="4760"/>
                    </a:lnTo>
                    <a:lnTo>
                      <a:pt x="2167" y="4760"/>
                    </a:lnTo>
                    <a:lnTo>
                      <a:pt x="2167" y="4778"/>
                    </a:lnTo>
                    <a:lnTo>
                      <a:pt x="2173" y="4778"/>
                    </a:lnTo>
                    <a:lnTo>
                      <a:pt x="2173" y="4784"/>
                    </a:lnTo>
                    <a:lnTo>
                      <a:pt x="2180" y="4784"/>
                    </a:lnTo>
                    <a:lnTo>
                      <a:pt x="2180" y="4803"/>
                    </a:lnTo>
                    <a:lnTo>
                      <a:pt x="2173" y="4803"/>
                    </a:lnTo>
                    <a:lnTo>
                      <a:pt x="2173" y="4809"/>
                    </a:lnTo>
                    <a:lnTo>
                      <a:pt x="2161" y="4809"/>
                    </a:lnTo>
                    <a:lnTo>
                      <a:pt x="2161" y="4828"/>
                    </a:lnTo>
                    <a:lnTo>
                      <a:pt x="2192" y="4828"/>
                    </a:lnTo>
                    <a:lnTo>
                      <a:pt x="2192" y="4840"/>
                    </a:lnTo>
                    <a:lnTo>
                      <a:pt x="2198" y="4840"/>
                    </a:lnTo>
                    <a:lnTo>
                      <a:pt x="2198" y="4846"/>
                    </a:lnTo>
                    <a:lnTo>
                      <a:pt x="2206" y="4846"/>
                    </a:lnTo>
                    <a:lnTo>
                      <a:pt x="2206" y="4858"/>
                    </a:lnTo>
                    <a:lnTo>
                      <a:pt x="2212" y="4858"/>
                    </a:lnTo>
                    <a:lnTo>
                      <a:pt x="2212" y="4864"/>
                    </a:lnTo>
                    <a:lnTo>
                      <a:pt x="2218" y="4864"/>
                    </a:lnTo>
                    <a:lnTo>
                      <a:pt x="2218" y="4906"/>
                    </a:lnTo>
                    <a:lnTo>
                      <a:pt x="2243" y="4906"/>
                    </a:lnTo>
                    <a:lnTo>
                      <a:pt x="2243" y="4900"/>
                    </a:lnTo>
                    <a:lnTo>
                      <a:pt x="2257" y="4900"/>
                    </a:lnTo>
                    <a:lnTo>
                      <a:pt x="2257" y="4894"/>
                    </a:lnTo>
                    <a:lnTo>
                      <a:pt x="2263" y="4894"/>
                    </a:lnTo>
                    <a:lnTo>
                      <a:pt x="2263" y="4876"/>
                    </a:lnTo>
                    <a:lnTo>
                      <a:pt x="2269" y="4876"/>
                    </a:lnTo>
                    <a:lnTo>
                      <a:pt x="2269" y="4870"/>
                    </a:lnTo>
                    <a:lnTo>
                      <a:pt x="2275" y="4870"/>
                    </a:lnTo>
                    <a:lnTo>
                      <a:pt x="2275" y="4852"/>
                    </a:lnTo>
                    <a:lnTo>
                      <a:pt x="2282" y="4852"/>
                    </a:lnTo>
                    <a:lnTo>
                      <a:pt x="2282" y="4846"/>
                    </a:lnTo>
                    <a:lnTo>
                      <a:pt x="2301" y="4846"/>
                    </a:lnTo>
                    <a:lnTo>
                      <a:pt x="2301" y="4834"/>
                    </a:lnTo>
                    <a:lnTo>
                      <a:pt x="2308" y="4834"/>
                    </a:lnTo>
                    <a:lnTo>
                      <a:pt x="2308" y="4828"/>
                    </a:lnTo>
                    <a:lnTo>
                      <a:pt x="2320" y="4828"/>
                    </a:lnTo>
                    <a:lnTo>
                      <a:pt x="2320" y="4815"/>
                    </a:lnTo>
                    <a:lnTo>
                      <a:pt x="2333" y="4815"/>
                    </a:lnTo>
                    <a:lnTo>
                      <a:pt x="2333" y="4809"/>
                    </a:lnTo>
                    <a:lnTo>
                      <a:pt x="2340" y="4809"/>
                    </a:lnTo>
                    <a:lnTo>
                      <a:pt x="2340" y="4796"/>
                    </a:lnTo>
                    <a:lnTo>
                      <a:pt x="2346" y="4796"/>
                    </a:lnTo>
                    <a:lnTo>
                      <a:pt x="2346" y="4790"/>
                    </a:lnTo>
                    <a:lnTo>
                      <a:pt x="2352" y="4790"/>
                    </a:lnTo>
                    <a:lnTo>
                      <a:pt x="2352" y="4784"/>
                    </a:lnTo>
                    <a:lnTo>
                      <a:pt x="2359" y="4784"/>
                    </a:lnTo>
                    <a:lnTo>
                      <a:pt x="2359" y="4778"/>
                    </a:lnTo>
                    <a:lnTo>
                      <a:pt x="2365" y="4778"/>
                    </a:lnTo>
                    <a:lnTo>
                      <a:pt x="2365" y="4766"/>
                    </a:lnTo>
                    <a:lnTo>
                      <a:pt x="2371" y="4766"/>
                    </a:lnTo>
                    <a:lnTo>
                      <a:pt x="2371" y="4760"/>
                    </a:lnTo>
                    <a:lnTo>
                      <a:pt x="2377" y="4760"/>
                    </a:lnTo>
                    <a:lnTo>
                      <a:pt x="2377" y="4754"/>
                    </a:lnTo>
                    <a:lnTo>
                      <a:pt x="2385" y="4754"/>
                    </a:lnTo>
                    <a:lnTo>
                      <a:pt x="2385" y="4748"/>
                    </a:lnTo>
                    <a:lnTo>
                      <a:pt x="2391" y="4748"/>
                    </a:lnTo>
                    <a:lnTo>
                      <a:pt x="2391" y="4742"/>
                    </a:lnTo>
                    <a:lnTo>
                      <a:pt x="2397" y="4742"/>
                    </a:lnTo>
                    <a:lnTo>
                      <a:pt x="2397" y="4736"/>
                    </a:lnTo>
                    <a:lnTo>
                      <a:pt x="2403" y="4736"/>
                    </a:lnTo>
                    <a:lnTo>
                      <a:pt x="2403" y="4712"/>
                    </a:lnTo>
                    <a:lnTo>
                      <a:pt x="2410" y="4712"/>
                    </a:lnTo>
                    <a:lnTo>
                      <a:pt x="2410" y="4694"/>
                    </a:lnTo>
                    <a:lnTo>
                      <a:pt x="2416" y="4694"/>
                    </a:lnTo>
                    <a:lnTo>
                      <a:pt x="2416" y="4609"/>
                    </a:lnTo>
                    <a:lnTo>
                      <a:pt x="2410" y="4609"/>
                    </a:lnTo>
                    <a:lnTo>
                      <a:pt x="2410" y="4512"/>
                    </a:lnTo>
                    <a:lnTo>
                      <a:pt x="2436" y="4512"/>
                    </a:lnTo>
                    <a:lnTo>
                      <a:pt x="2436" y="4518"/>
                    </a:lnTo>
                    <a:lnTo>
                      <a:pt x="2442" y="4518"/>
                    </a:lnTo>
                    <a:lnTo>
                      <a:pt x="2442" y="4524"/>
                    </a:lnTo>
                    <a:lnTo>
                      <a:pt x="2448" y="4524"/>
                    </a:lnTo>
                    <a:lnTo>
                      <a:pt x="2448" y="4530"/>
                    </a:lnTo>
                    <a:lnTo>
                      <a:pt x="2454" y="4530"/>
                    </a:lnTo>
                    <a:lnTo>
                      <a:pt x="2454" y="4536"/>
                    </a:lnTo>
                    <a:lnTo>
                      <a:pt x="2461" y="4536"/>
                    </a:lnTo>
                    <a:lnTo>
                      <a:pt x="2461" y="4542"/>
                    </a:lnTo>
                    <a:lnTo>
                      <a:pt x="2467" y="4542"/>
                    </a:lnTo>
                    <a:lnTo>
                      <a:pt x="2467" y="4554"/>
                    </a:lnTo>
                    <a:lnTo>
                      <a:pt x="2473" y="4554"/>
                    </a:lnTo>
                    <a:lnTo>
                      <a:pt x="2473" y="4566"/>
                    </a:lnTo>
                    <a:lnTo>
                      <a:pt x="2480" y="4566"/>
                    </a:lnTo>
                    <a:lnTo>
                      <a:pt x="2480" y="4578"/>
                    </a:lnTo>
                    <a:lnTo>
                      <a:pt x="2487" y="4578"/>
                    </a:lnTo>
                    <a:lnTo>
                      <a:pt x="2487" y="4584"/>
                    </a:lnTo>
                    <a:lnTo>
                      <a:pt x="2493" y="4584"/>
                    </a:lnTo>
                    <a:lnTo>
                      <a:pt x="2493" y="4609"/>
                    </a:lnTo>
                    <a:lnTo>
                      <a:pt x="2499" y="4609"/>
                    </a:lnTo>
                    <a:lnTo>
                      <a:pt x="2499" y="4676"/>
                    </a:lnTo>
                    <a:lnTo>
                      <a:pt x="2505" y="4676"/>
                    </a:lnTo>
                    <a:lnTo>
                      <a:pt x="2505" y="4682"/>
                    </a:lnTo>
                    <a:lnTo>
                      <a:pt x="2512" y="4682"/>
                    </a:lnTo>
                    <a:lnTo>
                      <a:pt x="2512" y="4688"/>
                    </a:lnTo>
                    <a:lnTo>
                      <a:pt x="2538" y="4688"/>
                    </a:lnTo>
                    <a:lnTo>
                      <a:pt x="2538" y="4682"/>
                    </a:lnTo>
                    <a:lnTo>
                      <a:pt x="2550" y="4682"/>
                    </a:lnTo>
                    <a:lnTo>
                      <a:pt x="2550" y="4676"/>
                    </a:lnTo>
                    <a:lnTo>
                      <a:pt x="2576" y="4676"/>
                    </a:lnTo>
                    <a:lnTo>
                      <a:pt x="2576" y="4694"/>
                    </a:lnTo>
                    <a:lnTo>
                      <a:pt x="2589" y="4694"/>
                    </a:lnTo>
                    <a:lnTo>
                      <a:pt x="2589" y="4700"/>
                    </a:lnTo>
                    <a:lnTo>
                      <a:pt x="2595" y="4700"/>
                    </a:lnTo>
                    <a:lnTo>
                      <a:pt x="2595" y="4706"/>
                    </a:lnTo>
                    <a:lnTo>
                      <a:pt x="2608" y="4706"/>
                    </a:lnTo>
                    <a:lnTo>
                      <a:pt x="2608" y="4712"/>
                    </a:lnTo>
                    <a:lnTo>
                      <a:pt x="2615" y="4712"/>
                    </a:lnTo>
                    <a:lnTo>
                      <a:pt x="2615" y="4718"/>
                    </a:lnTo>
                    <a:lnTo>
                      <a:pt x="2627" y="4718"/>
                    </a:lnTo>
                    <a:lnTo>
                      <a:pt x="2627" y="4712"/>
                    </a:lnTo>
                    <a:lnTo>
                      <a:pt x="2634" y="4712"/>
                    </a:lnTo>
                    <a:lnTo>
                      <a:pt x="2634" y="4706"/>
                    </a:lnTo>
                    <a:lnTo>
                      <a:pt x="2748" y="4706"/>
                    </a:lnTo>
                    <a:lnTo>
                      <a:pt x="2748" y="4694"/>
                    </a:lnTo>
                    <a:lnTo>
                      <a:pt x="2787" y="4694"/>
                    </a:lnTo>
                    <a:lnTo>
                      <a:pt x="2787" y="4688"/>
                    </a:lnTo>
                    <a:lnTo>
                      <a:pt x="2800" y="4688"/>
                    </a:lnTo>
                    <a:lnTo>
                      <a:pt x="2800" y="4682"/>
                    </a:lnTo>
                    <a:lnTo>
                      <a:pt x="2831" y="4682"/>
                    </a:lnTo>
                    <a:lnTo>
                      <a:pt x="2831" y="4688"/>
                    </a:lnTo>
                    <a:lnTo>
                      <a:pt x="2851" y="4688"/>
                    </a:lnTo>
                    <a:lnTo>
                      <a:pt x="2851" y="4694"/>
                    </a:lnTo>
                    <a:lnTo>
                      <a:pt x="2864" y="4694"/>
                    </a:lnTo>
                    <a:lnTo>
                      <a:pt x="2864" y="4706"/>
                    </a:lnTo>
                    <a:lnTo>
                      <a:pt x="2941" y="4706"/>
                    </a:lnTo>
                    <a:lnTo>
                      <a:pt x="2941" y="4700"/>
                    </a:lnTo>
                    <a:lnTo>
                      <a:pt x="2953" y="4700"/>
                    </a:lnTo>
                    <a:lnTo>
                      <a:pt x="2953" y="4694"/>
                    </a:lnTo>
                    <a:lnTo>
                      <a:pt x="2966" y="4694"/>
                    </a:lnTo>
                    <a:lnTo>
                      <a:pt x="2966" y="4688"/>
                    </a:lnTo>
                    <a:lnTo>
                      <a:pt x="2972" y="4688"/>
                    </a:lnTo>
                    <a:lnTo>
                      <a:pt x="2972" y="4676"/>
                    </a:lnTo>
                    <a:lnTo>
                      <a:pt x="2985" y="4676"/>
                    </a:lnTo>
                    <a:lnTo>
                      <a:pt x="2985" y="4664"/>
                    </a:lnTo>
                    <a:lnTo>
                      <a:pt x="2992" y="4664"/>
                    </a:lnTo>
                    <a:lnTo>
                      <a:pt x="2992" y="4658"/>
                    </a:lnTo>
                    <a:lnTo>
                      <a:pt x="2998" y="4658"/>
                    </a:lnTo>
                    <a:lnTo>
                      <a:pt x="2998" y="4652"/>
                    </a:lnTo>
                    <a:lnTo>
                      <a:pt x="3004" y="4652"/>
                    </a:lnTo>
                    <a:lnTo>
                      <a:pt x="3004" y="4639"/>
                    </a:lnTo>
                    <a:lnTo>
                      <a:pt x="3010" y="4639"/>
                    </a:lnTo>
                    <a:lnTo>
                      <a:pt x="3010" y="4627"/>
                    </a:lnTo>
                    <a:lnTo>
                      <a:pt x="3017" y="4627"/>
                    </a:lnTo>
                    <a:lnTo>
                      <a:pt x="3017" y="4621"/>
                    </a:lnTo>
                    <a:lnTo>
                      <a:pt x="3023" y="4621"/>
                    </a:lnTo>
                    <a:lnTo>
                      <a:pt x="3023" y="4615"/>
                    </a:lnTo>
                    <a:lnTo>
                      <a:pt x="3030" y="4615"/>
                    </a:lnTo>
                    <a:lnTo>
                      <a:pt x="3030" y="4603"/>
                    </a:lnTo>
                    <a:lnTo>
                      <a:pt x="3036" y="4603"/>
                    </a:lnTo>
                    <a:lnTo>
                      <a:pt x="3036" y="4597"/>
                    </a:lnTo>
                    <a:lnTo>
                      <a:pt x="3055" y="4597"/>
                    </a:lnTo>
                    <a:lnTo>
                      <a:pt x="3055" y="4584"/>
                    </a:lnTo>
                    <a:lnTo>
                      <a:pt x="3068" y="4584"/>
                    </a:lnTo>
                    <a:lnTo>
                      <a:pt x="3068" y="4578"/>
                    </a:lnTo>
                    <a:lnTo>
                      <a:pt x="3075" y="4578"/>
                    </a:lnTo>
                    <a:lnTo>
                      <a:pt x="3075" y="4566"/>
                    </a:lnTo>
                    <a:lnTo>
                      <a:pt x="3087" y="4566"/>
                    </a:lnTo>
                    <a:lnTo>
                      <a:pt x="3087" y="4560"/>
                    </a:lnTo>
                    <a:lnTo>
                      <a:pt x="3094" y="4560"/>
                    </a:lnTo>
                    <a:lnTo>
                      <a:pt x="3094" y="4554"/>
                    </a:lnTo>
                    <a:lnTo>
                      <a:pt x="3106" y="4554"/>
                    </a:lnTo>
                    <a:lnTo>
                      <a:pt x="3106" y="4548"/>
                    </a:lnTo>
                    <a:lnTo>
                      <a:pt x="3112" y="4548"/>
                    </a:lnTo>
                    <a:lnTo>
                      <a:pt x="3112" y="4536"/>
                    </a:lnTo>
                    <a:lnTo>
                      <a:pt x="3132" y="4536"/>
                    </a:lnTo>
                    <a:lnTo>
                      <a:pt x="3132" y="4524"/>
                    </a:lnTo>
                    <a:lnTo>
                      <a:pt x="3151" y="4524"/>
                    </a:lnTo>
                    <a:lnTo>
                      <a:pt x="3151" y="4518"/>
                    </a:lnTo>
                    <a:lnTo>
                      <a:pt x="3157" y="4518"/>
                    </a:lnTo>
                    <a:lnTo>
                      <a:pt x="3157" y="4506"/>
                    </a:lnTo>
                    <a:lnTo>
                      <a:pt x="3298" y="4506"/>
                    </a:lnTo>
                    <a:lnTo>
                      <a:pt x="3298" y="4500"/>
                    </a:lnTo>
                    <a:lnTo>
                      <a:pt x="3305" y="4500"/>
                    </a:lnTo>
                    <a:lnTo>
                      <a:pt x="3305" y="4488"/>
                    </a:lnTo>
                    <a:lnTo>
                      <a:pt x="3311" y="4488"/>
                    </a:lnTo>
                    <a:lnTo>
                      <a:pt x="3311" y="4445"/>
                    </a:lnTo>
                    <a:lnTo>
                      <a:pt x="3305" y="4445"/>
                    </a:lnTo>
                    <a:lnTo>
                      <a:pt x="3305" y="4415"/>
                    </a:lnTo>
                    <a:lnTo>
                      <a:pt x="3298" y="4415"/>
                    </a:lnTo>
                    <a:lnTo>
                      <a:pt x="3298" y="4409"/>
                    </a:lnTo>
                    <a:lnTo>
                      <a:pt x="3291" y="4409"/>
                    </a:lnTo>
                    <a:lnTo>
                      <a:pt x="3291" y="4391"/>
                    </a:lnTo>
                    <a:lnTo>
                      <a:pt x="3285" y="4391"/>
                    </a:lnTo>
                    <a:lnTo>
                      <a:pt x="3285" y="4379"/>
                    </a:lnTo>
                    <a:lnTo>
                      <a:pt x="3273" y="4379"/>
                    </a:lnTo>
                    <a:lnTo>
                      <a:pt x="3273" y="4372"/>
                    </a:lnTo>
                    <a:lnTo>
                      <a:pt x="3266" y="4372"/>
                    </a:lnTo>
                    <a:lnTo>
                      <a:pt x="3266" y="4311"/>
                    </a:lnTo>
                    <a:lnTo>
                      <a:pt x="3273" y="4311"/>
                    </a:lnTo>
                    <a:lnTo>
                      <a:pt x="3273" y="4305"/>
                    </a:lnTo>
                    <a:lnTo>
                      <a:pt x="3279" y="4305"/>
                    </a:lnTo>
                    <a:lnTo>
                      <a:pt x="3279" y="4257"/>
                    </a:lnTo>
                    <a:lnTo>
                      <a:pt x="3266" y="4257"/>
                    </a:lnTo>
                    <a:lnTo>
                      <a:pt x="3266" y="4251"/>
                    </a:lnTo>
                    <a:lnTo>
                      <a:pt x="3260" y="4251"/>
                    </a:lnTo>
                    <a:lnTo>
                      <a:pt x="3260" y="4239"/>
                    </a:lnTo>
                    <a:lnTo>
                      <a:pt x="3253" y="4239"/>
                    </a:lnTo>
                    <a:lnTo>
                      <a:pt x="3253" y="4209"/>
                    </a:lnTo>
                    <a:lnTo>
                      <a:pt x="3247" y="4209"/>
                    </a:lnTo>
                    <a:lnTo>
                      <a:pt x="3247" y="4203"/>
                    </a:lnTo>
                    <a:lnTo>
                      <a:pt x="3240" y="4203"/>
                    </a:lnTo>
                    <a:lnTo>
                      <a:pt x="3240" y="4160"/>
                    </a:lnTo>
                    <a:lnTo>
                      <a:pt x="3247" y="4160"/>
                    </a:lnTo>
                    <a:lnTo>
                      <a:pt x="3247" y="4148"/>
                    </a:lnTo>
                    <a:lnTo>
                      <a:pt x="3253" y="4148"/>
                    </a:lnTo>
                    <a:lnTo>
                      <a:pt x="3253" y="4105"/>
                    </a:lnTo>
                    <a:lnTo>
                      <a:pt x="3260" y="4105"/>
                    </a:lnTo>
                    <a:lnTo>
                      <a:pt x="3260" y="4045"/>
                    </a:lnTo>
                    <a:lnTo>
                      <a:pt x="3253" y="4045"/>
                    </a:lnTo>
                    <a:lnTo>
                      <a:pt x="3253" y="4021"/>
                    </a:lnTo>
                    <a:lnTo>
                      <a:pt x="3247" y="4021"/>
                    </a:lnTo>
                    <a:lnTo>
                      <a:pt x="3247" y="4015"/>
                    </a:lnTo>
                    <a:lnTo>
                      <a:pt x="3240" y="4015"/>
                    </a:lnTo>
                    <a:lnTo>
                      <a:pt x="3240" y="4003"/>
                    </a:lnTo>
                    <a:lnTo>
                      <a:pt x="3234" y="4003"/>
                    </a:lnTo>
                    <a:lnTo>
                      <a:pt x="3234" y="3997"/>
                    </a:lnTo>
                    <a:lnTo>
                      <a:pt x="3228" y="3997"/>
                    </a:lnTo>
                    <a:lnTo>
                      <a:pt x="3228" y="3985"/>
                    </a:lnTo>
                    <a:lnTo>
                      <a:pt x="3222" y="3985"/>
                    </a:lnTo>
                    <a:lnTo>
                      <a:pt x="3222" y="3979"/>
                    </a:lnTo>
                    <a:lnTo>
                      <a:pt x="3209" y="3979"/>
                    </a:lnTo>
                    <a:lnTo>
                      <a:pt x="3209" y="3966"/>
                    </a:lnTo>
                    <a:lnTo>
                      <a:pt x="3196" y="3966"/>
                    </a:lnTo>
                    <a:lnTo>
                      <a:pt x="3196" y="3947"/>
                    </a:lnTo>
                    <a:lnTo>
                      <a:pt x="3189" y="3947"/>
                    </a:lnTo>
                    <a:lnTo>
                      <a:pt x="3189" y="3941"/>
                    </a:lnTo>
                    <a:lnTo>
                      <a:pt x="3183" y="3941"/>
                    </a:lnTo>
                    <a:lnTo>
                      <a:pt x="3183" y="3935"/>
                    </a:lnTo>
                    <a:lnTo>
                      <a:pt x="3171" y="3935"/>
                    </a:lnTo>
                    <a:lnTo>
                      <a:pt x="3171" y="3917"/>
                    </a:lnTo>
                    <a:lnTo>
                      <a:pt x="3164" y="3917"/>
                    </a:lnTo>
                    <a:lnTo>
                      <a:pt x="3164" y="3905"/>
                    </a:lnTo>
                    <a:lnTo>
                      <a:pt x="3157" y="3905"/>
                    </a:lnTo>
                    <a:lnTo>
                      <a:pt x="3157" y="3899"/>
                    </a:lnTo>
                    <a:lnTo>
                      <a:pt x="3151" y="3899"/>
                    </a:lnTo>
                    <a:lnTo>
                      <a:pt x="3151" y="3887"/>
                    </a:lnTo>
                    <a:lnTo>
                      <a:pt x="3138" y="3887"/>
                    </a:lnTo>
                    <a:lnTo>
                      <a:pt x="3138" y="3863"/>
                    </a:lnTo>
                    <a:lnTo>
                      <a:pt x="3132" y="3863"/>
                    </a:lnTo>
                    <a:lnTo>
                      <a:pt x="3132" y="3857"/>
                    </a:lnTo>
                    <a:lnTo>
                      <a:pt x="3126" y="3857"/>
                    </a:lnTo>
                    <a:lnTo>
                      <a:pt x="3126" y="3760"/>
                    </a:lnTo>
                    <a:lnTo>
                      <a:pt x="3138" y="3760"/>
                    </a:lnTo>
                    <a:lnTo>
                      <a:pt x="3138" y="3748"/>
                    </a:lnTo>
                    <a:lnTo>
                      <a:pt x="3145" y="3748"/>
                    </a:lnTo>
                    <a:lnTo>
                      <a:pt x="3145" y="3729"/>
                    </a:lnTo>
                    <a:lnTo>
                      <a:pt x="3151" y="3729"/>
                    </a:lnTo>
                    <a:lnTo>
                      <a:pt x="3151" y="3717"/>
                    </a:lnTo>
                    <a:lnTo>
                      <a:pt x="3157" y="3717"/>
                    </a:lnTo>
                    <a:lnTo>
                      <a:pt x="3157" y="3711"/>
                    </a:lnTo>
                    <a:lnTo>
                      <a:pt x="3164" y="3711"/>
                    </a:lnTo>
                    <a:lnTo>
                      <a:pt x="3164" y="3663"/>
                    </a:lnTo>
                    <a:lnTo>
                      <a:pt x="3157" y="3663"/>
                    </a:lnTo>
                    <a:lnTo>
                      <a:pt x="3157" y="3657"/>
                    </a:lnTo>
                    <a:lnTo>
                      <a:pt x="3151" y="3657"/>
                    </a:lnTo>
                    <a:lnTo>
                      <a:pt x="3151" y="3645"/>
                    </a:lnTo>
                    <a:lnTo>
                      <a:pt x="3145" y="3645"/>
                    </a:lnTo>
                    <a:lnTo>
                      <a:pt x="3145" y="3639"/>
                    </a:lnTo>
                    <a:lnTo>
                      <a:pt x="3138" y="3639"/>
                    </a:lnTo>
                    <a:lnTo>
                      <a:pt x="3138" y="3632"/>
                    </a:lnTo>
                    <a:lnTo>
                      <a:pt x="3132" y="3632"/>
                    </a:lnTo>
                    <a:lnTo>
                      <a:pt x="3132" y="3620"/>
                    </a:lnTo>
                    <a:lnTo>
                      <a:pt x="3126" y="3620"/>
                    </a:lnTo>
                    <a:lnTo>
                      <a:pt x="3126" y="3614"/>
                    </a:lnTo>
                    <a:lnTo>
                      <a:pt x="3112" y="3614"/>
                    </a:lnTo>
                    <a:lnTo>
                      <a:pt x="3112" y="3608"/>
                    </a:lnTo>
                    <a:lnTo>
                      <a:pt x="3100" y="3608"/>
                    </a:lnTo>
                    <a:lnTo>
                      <a:pt x="3100" y="3602"/>
                    </a:lnTo>
                    <a:lnTo>
                      <a:pt x="3087" y="3602"/>
                    </a:lnTo>
                    <a:lnTo>
                      <a:pt x="3087" y="3590"/>
                    </a:lnTo>
                    <a:lnTo>
                      <a:pt x="3075" y="3590"/>
                    </a:lnTo>
                    <a:lnTo>
                      <a:pt x="3075" y="3584"/>
                    </a:lnTo>
                    <a:lnTo>
                      <a:pt x="3068" y="3584"/>
                    </a:lnTo>
                    <a:lnTo>
                      <a:pt x="3068" y="3572"/>
                    </a:lnTo>
                    <a:lnTo>
                      <a:pt x="3055" y="3572"/>
                    </a:lnTo>
                    <a:lnTo>
                      <a:pt x="3055" y="3530"/>
                    </a:lnTo>
                    <a:lnTo>
                      <a:pt x="3049" y="3530"/>
                    </a:lnTo>
                    <a:lnTo>
                      <a:pt x="3049" y="3523"/>
                    </a:lnTo>
                    <a:lnTo>
                      <a:pt x="3043" y="3523"/>
                    </a:lnTo>
                    <a:lnTo>
                      <a:pt x="3043" y="3517"/>
                    </a:lnTo>
                    <a:lnTo>
                      <a:pt x="3036" y="3517"/>
                    </a:lnTo>
                    <a:lnTo>
                      <a:pt x="3036" y="3511"/>
                    </a:lnTo>
                    <a:lnTo>
                      <a:pt x="3030" y="3511"/>
                    </a:lnTo>
                    <a:lnTo>
                      <a:pt x="3030" y="3499"/>
                    </a:lnTo>
                    <a:lnTo>
                      <a:pt x="3023" y="3499"/>
                    </a:lnTo>
                    <a:lnTo>
                      <a:pt x="3023" y="3493"/>
                    </a:lnTo>
                    <a:lnTo>
                      <a:pt x="3017" y="3493"/>
                    </a:lnTo>
                    <a:lnTo>
                      <a:pt x="3017" y="3481"/>
                    </a:lnTo>
                    <a:lnTo>
                      <a:pt x="3010" y="3481"/>
                    </a:lnTo>
                    <a:lnTo>
                      <a:pt x="3010" y="3469"/>
                    </a:lnTo>
                    <a:lnTo>
                      <a:pt x="3004" y="3469"/>
                    </a:lnTo>
                    <a:lnTo>
                      <a:pt x="3004" y="3462"/>
                    </a:lnTo>
                    <a:lnTo>
                      <a:pt x="2992" y="3462"/>
                    </a:lnTo>
                    <a:lnTo>
                      <a:pt x="2992" y="3456"/>
                    </a:lnTo>
                    <a:lnTo>
                      <a:pt x="2985" y="3456"/>
                    </a:lnTo>
                    <a:lnTo>
                      <a:pt x="2985" y="3462"/>
                    </a:lnTo>
                    <a:lnTo>
                      <a:pt x="2972" y="3462"/>
                    </a:lnTo>
                    <a:lnTo>
                      <a:pt x="2972" y="3469"/>
                    </a:lnTo>
                    <a:lnTo>
                      <a:pt x="2966" y="3469"/>
                    </a:lnTo>
                    <a:lnTo>
                      <a:pt x="2966" y="3481"/>
                    </a:lnTo>
                    <a:lnTo>
                      <a:pt x="2927" y="3481"/>
                    </a:lnTo>
                    <a:lnTo>
                      <a:pt x="2927" y="3475"/>
                    </a:lnTo>
                    <a:lnTo>
                      <a:pt x="2921" y="3475"/>
                    </a:lnTo>
                    <a:lnTo>
                      <a:pt x="2921" y="3469"/>
                    </a:lnTo>
                    <a:lnTo>
                      <a:pt x="2908" y="3469"/>
                    </a:lnTo>
                    <a:lnTo>
                      <a:pt x="2908" y="3456"/>
                    </a:lnTo>
                    <a:lnTo>
                      <a:pt x="2902" y="3456"/>
                    </a:lnTo>
                    <a:lnTo>
                      <a:pt x="2902" y="3450"/>
                    </a:lnTo>
                    <a:lnTo>
                      <a:pt x="2896" y="3450"/>
                    </a:lnTo>
                    <a:lnTo>
                      <a:pt x="2896" y="3444"/>
                    </a:lnTo>
                    <a:lnTo>
                      <a:pt x="2890" y="3444"/>
                    </a:lnTo>
                    <a:lnTo>
                      <a:pt x="2890" y="3432"/>
                    </a:lnTo>
                    <a:lnTo>
                      <a:pt x="2882" y="3432"/>
                    </a:lnTo>
                    <a:lnTo>
                      <a:pt x="2882" y="3420"/>
                    </a:lnTo>
                    <a:lnTo>
                      <a:pt x="2870" y="3420"/>
                    </a:lnTo>
                    <a:lnTo>
                      <a:pt x="2870" y="3408"/>
                    </a:lnTo>
                    <a:lnTo>
                      <a:pt x="2864" y="3408"/>
                    </a:lnTo>
                    <a:lnTo>
                      <a:pt x="2864" y="3402"/>
                    </a:lnTo>
                    <a:lnTo>
                      <a:pt x="2857" y="3402"/>
                    </a:lnTo>
                    <a:lnTo>
                      <a:pt x="2857" y="3390"/>
                    </a:lnTo>
                    <a:lnTo>
                      <a:pt x="2831" y="3390"/>
                    </a:lnTo>
                    <a:lnTo>
                      <a:pt x="2831" y="3372"/>
                    </a:lnTo>
                    <a:lnTo>
                      <a:pt x="2819" y="3372"/>
                    </a:lnTo>
                    <a:lnTo>
                      <a:pt x="2819" y="3366"/>
                    </a:lnTo>
                    <a:lnTo>
                      <a:pt x="2806" y="3366"/>
                    </a:lnTo>
                    <a:lnTo>
                      <a:pt x="2806" y="3360"/>
                    </a:lnTo>
                    <a:lnTo>
                      <a:pt x="2800" y="3360"/>
                    </a:lnTo>
                    <a:lnTo>
                      <a:pt x="2800" y="3348"/>
                    </a:lnTo>
                    <a:lnTo>
                      <a:pt x="2793" y="3348"/>
                    </a:lnTo>
                    <a:lnTo>
                      <a:pt x="2793" y="3342"/>
                    </a:lnTo>
                    <a:lnTo>
                      <a:pt x="2787" y="3342"/>
                    </a:lnTo>
                    <a:lnTo>
                      <a:pt x="2787" y="3330"/>
                    </a:lnTo>
                    <a:lnTo>
                      <a:pt x="2774" y="3330"/>
                    </a:lnTo>
                    <a:lnTo>
                      <a:pt x="2774" y="3317"/>
                    </a:lnTo>
                    <a:lnTo>
                      <a:pt x="2768" y="3317"/>
                    </a:lnTo>
                    <a:lnTo>
                      <a:pt x="2768" y="3311"/>
                    </a:lnTo>
                    <a:lnTo>
                      <a:pt x="2755" y="3311"/>
                    </a:lnTo>
                    <a:lnTo>
                      <a:pt x="2755" y="3299"/>
                    </a:lnTo>
                    <a:lnTo>
                      <a:pt x="2748" y="3299"/>
                    </a:lnTo>
                    <a:lnTo>
                      <a:pt x="2748" y="3292"/>
                    </a:lnTo>
                    <a:lnTo>
                      <a:pt x="2742" y="3292"/>
                    </a:lnTo>
                    <a:lnTo>
                      <a:pt x="2742" y="3280"/>
                    </a:lnTo>
                    <a:lnTo>
                      <a:pt x="2736" y="3280"/>
                    </a:lnTo>
                    <a:lnTo>
                      <a:pt x="2736" y="3274"/>
                    </a:lnTo>
                    <a:lnTo>
                      <a:pt x="2729" y="3274"/>
                    </a:lnTo>
                    <a:lnTo>
                      <a:pt x="2729" y="3268"/>
                    </a:lnTo>
                    <a:lnTo>
                      <a:pt x="2723" y="3268"/>
                    </a:lnTo>
                    <a:lnTo>
                      <a:pt x="2723" y="3196"/>
                    </a:lnTo>
                    <a:lnTo>
                      <a:pt x="2736" y="3196"/>
                    </a:lnTo>
                    <a:lnTo>
                      <a:pt x="2736" y="3160"/>
                    </a:lnTo>
                    <a:lnTo>
                      <a:pt x="2742" y="3160"/>
                    </a:lnTo>
                    <a:lnTo>
                      <a:pt x="2742" y="3148"/>
                    </a:lnTo>
                    <a:lnTo>
                      <a:pt x="2748" y="3148"/>
                    </a:lnTo>
                    <a:lnTo>
                      <a:pt x="2748" y="3123"/>
                    </a:lnTo>
                    <a:lnTo>
                      <a:pt x="2755" y="3123"/>
                    </a:lnTo>
                    <a:lnTo>
                      <a:pt x="2755" y="3117"/>
                    </a:lnTo>
                    <a:lnTo>
                      <a:pt x="2762" y="3117"/>
                    </a:lnTo>
                    <a:lnTo>
                      <a:pt x="2762" y="3111"/>
                    </a:lnTo>
                    <a:lnTo>
                      <a:pt x="2768" y="3111"/>
                    </a:lnTo>
                    <a:lnTo>
                      <a:pt x="2768" y="3098"/>
                    </a:lnTo>
                    <a:lnTo>
                      <a:pt x="2774" y="3098"/>
                    </a:lnTo>
                    <a:lnTo>
                      <a:pt x="2774" y="3068"/>
                    </a:lnTo>
                    <a:lnTo>
                      <a:pt x="2780" y="3068"/>
                    </a:lnTo>
                    <a:lnTo>
                      <a:pt x="2780" y="3062"/>
                    </a:lnTo>
                    <a:lnTo>
                      <a:pt x="2787" y="3062"/>
                    </a:lnTo>
                    <a:lnTo>
                      <a:pt x="2787" y="3050"/>
                    </a:lnTo>
                    <a:lnTo>
                      <a:pt x="2793" y="3050"/>
                    </a:lnTo>
                    <a:lnTo>
                      <a:pt x="2793" y="3008"/>
                    </a:lnTo>
                    <a:lnTo>
                      <a:pt x="2787" y="3008"/>
                    </a:lnTo>
                    <a:lnTo>
                      <a:pt x="2787" y="2996"/>
                    </a:lnTo>
                    <a:lnTo>
                      <a:pt x="2774" y="2996"/>
                    </a:lnTo>
                    <a:lnTo>
                      <a:pt x="2774" y="2990"/>
                    </a:lnTo>
                    <a:lnTo>
                      <a:pt x="2768" y="2990"/>
                    </a:lnTo>
                    <a:lnTo>
                      <a:pt x="2768" y="2978"/>
                    </a:lnTo>
                    <a:lnTo>
                      <a:pt x="2736" y="2978"/>
                    </a:lnTo>
                    <a:lnTo>
                      <a:pt x="2736" y="2966"/>
                    </a:lnTo>
                    <a:lnTo>
                      <a:pt x="2691" y="2966"/>
                    </a:lnTo>
                    <a:lnTo>
                      <a:pt x="2691" y="2960"/>
                    </a:lnTo>
                    <a:lnTo>
                      <a:pt x="2685" y="2960"/>
                    </a:lnTo>
                    <a:lnTo>
                      <a:pt x="2685" y="2953"/>
                    </a:lnTo>
                    <a:lnTo>
                      <a:pt x="2652" y="2953"/>
                    </a:lnTo>
                    <a:lnTo>
                      <a:pt x="2652" y="2941"/>
                    </a:lnTo>
                    <a:lnTo>
                      <a:pt x="2646" y="2941"/>
                    </a:lnTo>
                    <a:lnTo>
                      <a:pt x="2646" y="2935"/>
                    </a:lnTo>
                    <a:lnTo>
                      <a:pt x="2621" y="2935"/>
                    </a:lnTo>
                    <a:lnTo>
                      <a:pt x="2621" y="2929"/>
                    </a:lnTo>
                    <a:lnTo>
                      <a:pt x="2615" y="2929"/>
                    </a:lnTo>
                    <a:lnTo>
                      <a:pt x="2615" y="2923"/>
                    </a:lnTo>
                    <a:lnTo>
                      <a:pt x="2608" y="2923"/>
                    </a:lnTo>
                    <a:lnTo>
                      <a:pt x="2608" y="2917"/>
                    </a:lnTo>
                    <a:lnTo>
                      <a:pt x="2589" y="2917"/>
                    </a:lnTo>
                    <a:lnTo>
                      <a:pt x="2589" y="2911"/>
                    </a:lnTo>
                    <a:lnTo>
                      <a:pt x="2583" y="2911"/>
                    </a:lnTo>
                    <a:lnTo>
                      <a:pt x="2583" y="2905"/>
                    </a:lnTo>
                    <a:lnTo>
                      <a:pt x="2557" y="2905"/>
                    </a:lnTo>
                    <a:lnTo>
                      <a:pt x="2557" y="2892"/>
                    </a:lnTo>
                    <a:lnTo>
                      <a:pt x="2550" y="2892"/>
                    </a:lnTo>
                    <a:lnTo>
                      <a:pt x="2550" y="2886"/>
                    </a:lnTo>
                    <a:lnTo>
                      <a:pt x="2531" y="2886"/>
                    </a:lnTo>
                    <a:lnTo>
                      <a:pt x="2531" y="2874"/>
                    </a:lnTo>
                    <a:lnTo>
                      <a:pt x="2505" y="2874"/>
                    </a:lnTo>
                    <a:lnTo>
                      <a:pt x="2505" y="2868"/>
                    </a:lnTo>
                    <a:lnTo>
                      <a:pt x="2499" y="2868"/>
                    </a:lnTo>
                    <a:lnTo>
                      <a:pt x="2499" y="2862"/>
                    </a:lnTo>
                    <a:lnTo>
                      <a:pt x="2493" y="2862"/>
                    </a:lnTo>
                    <a:lnTo>
                      <a:pt x="2493" y="2856"/>
                    </a:lnTo>
                    <a:lnTo>
                      <a:pt x="2467" y="2856"/>
                    </a:lnTo>
                    <a:lnTo>
                      <a:pt x="2467" y="2838"/>
                    </a:lnTo>
                    <a:lnTo>
                      <a:pt x="2442" y="2838"/>
                    </a:lnTo>
                    <a:lnTo>
                      <a:pt x="2442" y="2832"/>
                    </a:lnTo>
                    <a:lnTo>
                      <a:pt x="2428" y="2832"/>
                    </a:lnTo>
                    <a:lnTo>
                      <a:pt x="2428" y="2826"/>
                    </a:lnTo>
                    <a:lnTo>
                      <a:pt x="2410" y="2826"/>
                    </a:lnTo>
                    <a:lnTo>
                      <a:pt x="2410" y="2814"/>
                    </a:lnTo>
                    <a:lnTo>
                      <a:pt x="2403" y="2814"/>
                    </a:lnTo>
                    <a:lnTo>
                      <a:pt x="2403" y="2808"/>
                    </a:lnTo>
                    <a:lnTo>
                      <a:pt x="2377" y="2808"/>
                    </a:lnTo>
                    <a:lnTo>
                      <a:pt x="2377" y="2802"/>
                    </a:lnTo>
                    <a:lnTo>
                      <a:pt x="2371" y="2802"/>
                    </a:lnTo>
                    <a:lnTo>
                      <a:pt x="2371" y="2796"/>
                    </a:lnTo>
                    <a:lnTo>
                      <a:pt x="2333" y="2796"/>
                    </a:lnTo>
                    <a:lnTo>
                      <a:pt x="2333" y="2783"/>
                    </a:lnTo>
                    <a:lnTo>
                      <a:pt x="2326" y="2783"/>
                    </a:lnTo>
                    <a:lnTo>
                      <a:pt x="2326" y="2777"/>
                    </a:lnTo>
                    <a:lnTo>
                      <a:pt x="2263" y="2777"/>
                    </a:lnTo>
                    <a:lnTo>
                      <a:pt x="2263" y="2771"/>
                    </a:lnTo>
                    <a:lnTo>
                      <a:pt x="2257" y="2771"/>
                    </a:lnTo>
                    <a:lnTo>
                      <a:pt x="2257" y="2765"/>
                    </a:lnTo>
                    <a:lnTo>
                      <a:pt x="2243" y="2765"/>
                    </a:lnTo>
                    <a:lnTo>
                      <a:pt x="2243" y="2753"/>
                    </a:lnTo>
                    <a:lnTo>
                      <a:pt x="2237" y="2753"/>
                    </a:lnTo>
                    <a:lnTo>
                      <a:pt x="2237" y="2747"/>
                    </a:lnTo>
                    <a:lnTo>
                      <a:pt x="2231" y="2747"/>
                    </a:lnTo>
                    <a:lnTo>
                      <a:pt x="2231" y="2741"/>
                    </a:lnTo>
                    <a:lnTo>
                      <a:pt x="2224" y="2741"/>
                    </a:lnTo>
                    <a:lnTo>
                      <a:pt x="2224" y="2717"/>
                    </a:lnTo>
                    <a:lnTo>
                      <a:pt x="2218" y="2717"/>
                    </a:lnTo>
                    <a:lnTo>
                      <a:pt x="2218" y="2674"/>
                    </a:lnTo>
                    <a:lnTo>
                      <a:pt x="2212" y="2674"/>
                    </a:lnTo>
                    <a:lnTo>
                      <a:pt x="2212" y="2662"/>
                    </a:lnTo>
                    <a:lnTo>
                      <a:pt x="2206" y="2662"/>
                    </a:lnTo>
                    <a:lnTo>
                      <a:pt x="2206" y="2656"/>
                    </a:lnTo>
                    <a:lnTo>
                      <a:pt x="2192" y="2656"/>
                    </a:lnTo>
                    <a:lnTo>
                      <a:pt x="2192" y="2644"/>
                    </a:lnTo>
                    <a:lnTo>
                      <a:pt x="2154" y="2644"/>
                    </a:lnTo>
                    <a:lnTo>
                      <a:pt x="2154" y="2638"/>
                    </a:lnTo>
                    <a:lnTo>
                      <a:pt x="2147" y="2638"/>
                    </a:lnTo>
                    <a:lnTo>
                      <a:pt x="2147" y="2632"/>
                    </a:lnTo>
                    <a:lnTo>
                      <a:pt x="2122" y="2632"/>
                    </a:lnTo>
                    <a:lnTo>
                      <a:pt x="2122" y="2620"/>
                    </a:lnTo>
                    <a:lnTo>
                      <a:pt x="2116" y="2620"/>
                    </a:lnTo>
                    <a:lnTo>
                      <a:pt x="2116" y="2607"/>
                    </a:lnTo>
                    <a:lnTo>
                      <a:pt x="2103" y="2607"/>
                    </a:lnTo>
                    <a:lnTo>
                      <a:pt x="2103" y="2571"/>
                    </a:lnTo>
                    <a:lnTo>
                      <a:pt x="2096" y="2571"/>
                    </a:lnTo>
                    <a:lnTo>
                      <a:pt x="2096" y="2553"/>
                    </a:lnTo>
                    <a:lnTo>
                      <a:pt x="2090" y="2553"/>
                    </a:lnTo>
                    <a:lnTo>
                      <a:pt x="2090" y="2547"/>
                    </a:lnTo>
                    <a:lnTo>
                      <a:pt x="2078" y="2547"/>
                    </a:lnTo>
                    <a:lnTo>
                      <a:pt x="2078" y="2541"/>
                    </a:lnTo>
                    <a:lnTo>
                      <a:pt x="2058" y="2541"/>
                    </a:lnTo>
                    <a:lnTo>
                      <a:pt x="2058" y="2535"/>
                    </a:lnTo>
                    <a:lnTo>
                      <a:pt x="2052" y="2535"/>
                    </a:lnTo>
                    <a:lnTo>
                      <a:pt x="2052" y="2523"/>
                    </a:lnTo>
                    <a:lnTo>
                      <a:pt x="2033" y="2523"/>
                    </a:lnTo>
                    <a:lnTo>
                      <a:pt x="2033" y="2511"/>
                    </a:lnTo>
                    <a:lnTo>
                      <a:pt x="2027" y="2511"/>
                    </a:lnTo>
                    <a:lnTo>
                      <a:pt x="2027" y="2419"/>
                    </a:lnTo>
                    <a:lnTo>
                      <a:pt x="2020" y="2419"/>
                    </a:lnTo>
                    <a:lnTo>
                      <a:pt x="2020" y="2407"/>
                    </a:lnTo>
                    <a:lnTo>
                      <a:pt x="2013" y="2407"/>
                    </a:lnTo>
                    <a:lnTo>
                      <a:pt x="2013" y="2395"/>
                    </a:lnTo>
                    <a:lnTo>
                      <a:pt x="2007" y="2395"/>
                    </a:lnTo>
                    <a:lnTo>
                      <a:pt x="2007" y="2383"/>
                    </a:lnTo>
                    <a:lnTo>
                      <a:pt x="2001" y="2383"/>
                    </a:lnTo>
                    <a:lnTo>
                      <a:pt x="2001" y="2359"/>
                    </a:lnTo>
                    <a:lnTo>
                      <a:pt x="1994" y="2359"/>
                    </a:lnTo>
                    <a:lnTo>
                      <a:pt x="1994" y="2311"/>
                    </a:lnTo>
                    <a:lnTo>
                      <a:pt x="1988" y="2311"/>
                    </a:lnTo>
                    <a:lnTo>
                      <a:pt x="1988" y="2305"/>
                    </a:lnTo>
                    <a:lnTo>
                      <a:pt x="1982" y="2305"/>
                    </a:lnTo>
                    <a:lnTo>
                      <a:pt x="1982" y="2287"/>
                    </a:lnTo>
                    <a:lnTo>
                      <a:pt x="1976" y="2287"/>
                    </a:lnTo>
                    <a:lnTo>
                      <a:pt x="1976" y="2281"/>
                    </a:lnTo>
                    <a:lnTo>
                      <a:pt x="1968" y="2281"/>
                    </a:lnTo>
                    <a:lnTo>
                      <a:pt x="1968" y="2213"/>
                    </a:lnTo>
                    <a:lnTo>
                      <a:pt x="1976" y="2213"/>
                    </a:lnTo>
                    <a:lnTo>
                      <a:pt x="1976" y="2207"/>
                    </a:lnTo>
                    <a:lnTo>
                      <a:pt x="1982" y="2207"/>
                    </a:lnTo>
                    <a:lnTo>
                      <a:pt x="1982" y="2201"/>
                    </a:lnTo>
                    <a:lnTo>
                      <a:pt x="1988" y="2201"/>
                    </a:lnTo>
                    <a:lnTo>
                      <a:pt x="1988" y="2195"/>
                    </a:lnTo>
                    <a:lnTo>
                      <a:pt x="1994" y="2195"/>
                    </a:lnTo>
                    <a:lnTo>
                      <a:pt x="1994" y="2189"/>
                    </a:lnTo>
                    <a:lnTo>
                      <a:pt x="2001" y="2189"/>
                    </a:lnTo>
                    <a:lnTo>
                      <a:pt x="2001" y="2183"/>
                    </a:lnTo>
                    <a:lnTo>
                      <a:pt x="2013" y="2183"/>
                    </a:lnTo>
                    <a:lnTo>
                      <a:pt x="2013" y="2177"/>
                    </a:lnTo>
                    <a:lnTo>
                      <a:pt x="2020" y="2177"/>
                    </a:lnTo>
                    <a:lnTo>
                      <a:pt x="2020" y="2171"/>
                    </a:lnTo>
                    <a:lnTo>
                      <a:pt x="2027" y="2171"/>
                    </a:lnTo>
                    <a:lnTo>
                      <a:pt x="2027" y="2165"/>
                    </a:lnTo>
                    <a:lnTo>
                      <a:pt x="2039" y="2165"/>
                    </a:lnTo>
                    <a:lnTo>
                      <a:pt x="2039" y="2159"/>
                    </a:lnTo>
                    <a:lnTo>
                      <a:pt x="2045" y="2159"/>
                    </a:lnTo>
                    <a:lnTo>
                      <a:pt x="2045" y="2153"/>
                    </a:lnTo>
                    <a:lnTo>
                      <a:pt x="2078" y="2153"/>
                    </a:lnTo>
                    <a:lnTo>
                      <a:pt x="2078" y="2147"/>
                    </a:lnTo>
                    <a:lnTo>
                      <a:pt x="2084" y="2147"/>
                    </a:lnTo>
                    <a:lnTo>
                      <a:pt x="2084" y="2135"/>
                    </a:lnTo>
                    <a:lnTo>
                      <a:pt x="2103" y="2135"/>
                    </a:lnTo>
                    <a:lnTo>
                      <a:pt x="2103" y="2123"/>
                    </a:lnTo>
                    <a:lnTo>
                      <a:pt x="2110" y="2123"/>
                    </a:lnTo>
                    <a:lnTo>
                      <a:pt x="2110" y="2117"/>
                    </a:lnTo>
                    <a:lnTo>
                      <a:pt x="2147" y="2117"/>
                    </a:lnTo>
                    <a:lnTo>
                      <a:pt x="2147" y="2111"/>
                    </a:lnTo>
                    <a:lnTo>
                      <a:pt x="2167" y="2111"/>
                    </a:lnTo>
                    <a:lnTo>
                      <a:pt x="2167" y="2098"/>
                    </a:lnTo>
                    <a:lnTo>
                      <a:pt x="2173" y="2098"/>
                    </a:lnTo>
                    <a:lnTo>
                      <a:pt x="2173" y="2092"/>
                    </a:lnTo>
                    <a:lnTo>
                      <a:pt x="2180" y="2092"/>
                    </a:lnTo>
                    <a:lnTo>
                      <a:pt x="2180" y="2013"/>
                    </a:lnTo>
                    <a:lnTo>
                      <a:pt x="2186" y="2013"/>
                    </a:lnTo>
                    <a:lnTo>
                      <a:pt x="2186" y="1995"/>
                    </a:lnTo>
                    <a:lnTo>
                      <a:pt x="2192" y="1995"/>
                    </a:lnTo>
                    <a:lnTo>
                      <a:pt x="2192" y="1971"/>
                    </a:lnTo>
                    <a:lnTo>
                      <a:pt x="2198" y="1971"/>
                    </a:lnTo>
                    <a:lnTo>
                      <a:pt x="2198" y="1941"/>
                    </a:lnTo>
                    <a:lnTo>
                      <a:pt x="2192" y="1941"/>
                    </a:lnTo>
                    <a:lnTo>
                      <a:pt x="2192" y="1922"/>
                    </a:lnTo>
                    <a:lnTo>
                      <a:pt x="2186" y="1922"/>
                    </a:lnTo>
                    <a:lnTo>
                      <a:pt x="2186" y="1898"/>
                    </a:lnTo>
                    <a:lnTo>
                      <a:pt x="2180" y="1898"/>
                    </a:lnTo>
                    <a:lnTo>
                      <a:pt x="2180" y="1886"/>
                    </a:lnTo>
                    <a:lnTo>
                      <a:pt x="2173" y="1886"/>
                    </a:lnTo>
                    <a:lnTo>
                      <a:pt x="2173" y="1734"/>
                    </a:lnTo>
                    <a:lnTo>
                      <a:pt x="2180" y="1734"/>
                    </a:lnTo>
                    <a:lnTo>
                      <a:pt x="2180" y="1728"/>
                    </a:lnTo>
                    <a:lnTo>
                      <a:pt x="2186" y="1728"/>
                    </a:lnTo>
                    <a:lnTo>
                      <a:pt x="2186" y="1722"/>
                    </a:lnTo>
                    <a:lnTo>
                      <a:pt x="2192" y="1722"/>
                    </a:lnTo>
                    <a:lnTo>
                      <a:pt x="2192" y="1704"/>
                    </a:lnTo>
                    <a:lnTo>
                      <a:pt x="2198" y="1704"/>
                    </a:lnTo>
                    <a:lnTo>
                      <a:pt x="2198" y="1510"/>
                    </a:lnTo>
                    <a:lnTo>
                      <a:pt x="2206" y="1510"/>
                    </a:lnTo>
                    <a:lnTo>
                      <a:pt x="2206" y="1394"/>
                    </a:lnTo>
                    <a:lnTo>
                      <a:pt x="2198" y="1394"/>
                    </a:lnTo>
                    <a:lnTo>
                      <a:pt x="2198" y="1382"/>
                    </a:lnTo>
                    <a:lnTo>
                      <a:pt x="2186" y="1382"/>
                    </a:lnTo>
                    <a:lnTo>
                      <a:pt x="2186" y="1370"/>
                    </a:lnTo>
                    <a:lnTo>
                      <a:pt x="2173" y="1370"/>
                    </a:lnTo>
                    <a:lnTo>
                      <a:pt x="2173" y="1364"/>
                    </a:lnTo>
                    <a:lnTo>
                      <a:pt x="2167" y="1364"/>
                    </a:lnTo>
                    <a:lnTo>
                      <a:pt x="2167" y="1352"/>
                    </a:lnTo>
                    <a:lnTo>
                      <a:pt x="2161" y="1352"/>
                    </a:lnTo>
                    <a:lnTo>
                      <a:pt x="2161" y="1346"/>
                    </a:lnTo>
                    <a:lnTo>
                      <a:pt x="2154" y="1346"/>
                    </a:lnTo>
                    <a:lnTo>
                      <a:pt x="2154" y="1334"/>
                    </a:lnTo>
                    <a:lnTo>
                      <a:pt x="2147" y="1334"/>
                    </a:lnTo>
                    <a:lnTo>
                      <a:pt x="2147" y="1316"/>
                    </a:lnTo>
                    <a:lnTo>
                      <a:pt x="2141" y="1316"/>
                    </a:lnTo>
                    <a:lnTo>
                      <a:pt x="2141" y="1182"/>
                    </a:lnTo>
                    <a:lnTo>
                      <a:pt x="2147" y="1182"/>
                    </a:lnTo>
                    <a:lnTo>
                      <a:pt x="2147" y="1176"/>
                    </a:lnTo>
                    <a:lnTo>
                      <a:pt x="2154" y="1176"/>
                    </a:lnTo>
                    <a:lnTo>
                      <a:pt x="2154" y="1164"/>
                    </a:lnTo>
                    <a:lnTo>
                      <a:pt x="2161" y="1164"/>
                    </a:lnTo>
                    <a:lnTo>
                      <a:pt x="2161" y="1146"/>
                    </a:lnTo>
                    <a:lnTo>
                      <a:pt x="2173" y="1146"/>
                    </a:lnTo>
                    <a:lnTo>
                      <a:pt x="2173" y="1128"/>
                    </a:lnTo>
                    <a:lnTo>
                      <a:pt x="2167" y="1128"/>
                    </a:lnTo>
                    <a:lnTo>
                      <a:pt x="2167" y="1122"/>
                    </a:lnTo>
                    <a:lnTo>
                      <a:pt x="2161" y="1122"/>
                    </a:lnTo>
                    <a:lnTo>
                      <a:pt x="2161" y="1085"/>
                    </a:lnTo>
                    <a:lnTo>
                      <a:pt x="2154" y="1085"/>
                    </a:lnTo>
                    <a:lnTo>
                      <a:pt x="2154" y="1067"/>
                    </a:lnTo>
                    <a:lnTo>
                      <a:pt x="2147" y="1067"/>
                    </a:lnTo>
                    <a:lnTo>
                      <a:pt x="2147" y="1001"/>
                    </a:lnTo>
                    <a:lnTo>
                      <a:pt x="2141" y="1001"/>
                    </a:lnTo>
                    <a:lnTo>
                      <a:pt x="2141" y="921"/>
                    </a:lnTo>
                    <a:lnTo>
                      <a:pt x="2147" y="921"/>
                    </a:lnTo>
                    <a:lnTo>
                      <a:pt x="2147" y="891"/>
                    </a:lnTo>
                    <a:lnTo>
                      <a:pt x="2129" y="891"/>
                    </a:lnTo>
                    <a:lnTo>
                      <a:pt x="2129" y="843"/>
                    </a:lnTo>
                    <a:lnTo>
                      <a:pt x="2141" y="843"/>
                    </a:lnTo>
                    <a:lnTo>
                      <a:pt x="2141" y="745"/>
                    </a:lnTo>
                    <a:lnTo>
                      <a:pt x="2129" y="745"/>
                    </a:lnTo>
                    <a:lnTo>
                      <a:pt x="2129" y="727"/>
                    </a:lnTo>
                    <a:lnTo>
                      <a:pt x="2116" y="727"/>
                    </a:lnTo>
                    <a:lnTo>
                      <a:pt x="2116" y="715"/>
                    </a:lnTo>
                    <a:lnTo>
                      <a:pt x="2110" y="715"/>
                    </a:lnTo>
                    <a:lnTo>
                      <a:pt x="2110" y="709"/>
                    </a:lnTo>
                    <a:lnTo>
                      <a:pt x="2103" y="709"/>
                    </a:lnTo>
                    <a:lnTo>
                      <a:pt x="2103" y="667"/>
                    </a:lnTo>
                    <a:lnTo>
                      <a:pt x="2090" y="667"/>
                    </a:lnTo>
                    <a:lnTo>
                      <a:pt x="2090" y="649"/>
                    </a:lnTo>
                    <a:lnTo>
                      <a:pt x="2078" y="649"/>
                    </a:lnTo>
                    <a:lnTo>
                      <a:pt x="2078" y="637"/>
                    </a:lnTo>
                    <a:lnTo>
                      <a:pt x="2071" y="637"/>
                    </a:lnTo>
                    <a:lnTo>
                      <a:pt x="2071" y="631"/>
                    </a:lnTo>
                    <a:lnTo>
                      <a:pt x="2065" y="631"/>
                    </a:lnTo>
                    <a:lnTo>
                      <a:pt x="2065" y="570"/>
                    </a:lnTo>
                    <a:lnTo>
                      <a:pt x="2058" y="570"/>
                    </a:lnTo>
                    <a:lnTo>
                      <a:pt x="2058" y="551"/>
                    </a:lnTo>
                    <a:lnTo>
                      <a:pt x="2052" y="551"/>
                    </a:lnTo>
                    <a:lnTo>
                      <a:pt x="2052" y="545"/>
                    </a:lnTo>
                    <a:lnTo>
                      <a:pt x="2033" y="545"/>
                    </a:lnTo>
                    <a:lnTo>
                      <a:pt x="2033" y="527"/>
                    </a:lnTo>
                    <a:lnTo>
                      <a:pt x="2027" y="527"/>
                    </a:lnTo>
                    <a:lnTo>
                      <a:pt x="2027" y="521"/>
                    </a:lnTo>
                    <a:lnTo>
                      <a:pt x="2020" y="521"/>
                    </a:lnTo>
                    <a:lnTo>
                      <a:pt x="2020" y="515"/>
                    </a:lnTo>
                    <a:lnTo>
                      <a:pt x="2013" y="515"/>
                    </a:lnTo>
                    <a:lnTo>
                      <a:pt x="2013" y="467"/>
                    </a:lnTo>
                    <a:lnTo>
                      <a:pt x="1988" y="467"/>
                    </a:lnTo>
                    <a:lnTo>
                      <a:pt x="1988" y="461"/>
                    </a:lnTo>
                    <a:lnTo>
                      <a:pt x="1982" y="461"/>
                    </a:lnTo>
                    <a:lnTo>
                      <a:pt x="1982" y="449"/>
                    </a:lnTo>
                    <a:lnTo>
                      <a:pt x="1976" y="449"/>
                    </a:lnTo>
                    <a:lnTo>
                      <a:pt x="1976" y="443"/>
                    </a:lnTo>
                    <a:lnTo>
                      <a:pt x="1968" y="443"/>
                    </a:lnTo>
                    <a:lnTo>
                      <a:pt x="1968" y="394"/>
                    </a:lnTo>
                    <a:lnTo>
                      <a:pt x="1956" y="394"/>
                    </a:lnTo>
                    <a:lnTo>
                      <a:pt x="1956" y="382"/>
                    </a:lnTo>
                    <a:lnTo>
                      <a:pt x="1931" y="382"/>
                    </a:lnTo>
                    <a:lnTo>
                      <a:pt x="1931" y="339"/>
                    </a:lnTo>
                    <a:lnTo>
                      <a:pt x="1943" y="339"/>
                    </a:lnTo>
                    <a:lnTo>
                      <a:pt x="1943" y="297"/>
                    </a:lnTo>
                    <a:lnTo>
                      <a:pt x="1937" y="297"/>
                    </a:lnTo>
                    <a:lnTo>
                      <a:pt x="1937" y="291"/>
                    </a:lnTo>
                    <a:lnTo>
                      <a:pt x="1931" y="291"/>
                    </a:lnTo>
                    <a:lnTo>
                      <a:pt x="1931" y="285"/>
                    </a:lnTo>
                    <a:lnTo>
                      <a:pt x="1911" y="285"/>
                    </a:lnTo>
                    <a:lnTo>
                      <a:pt x="1911" y="279"/>
                    </a:lnTo>
                    <a:lnTo>
                      <a:pt x="1905" y="279"/>
                    </a:lnTo>
                    <a:lnTo>
                      <a:pt x="1905" y="273"/>
                    </a:lnTo>
                    <a:lnTo>
                      <a:pt x="1892" y="273"/>
                    </a:lnTo>
                    <a:lnTo>
                      <a:pt x="1892" y="267"/>
                    </a:lnTo>
                    <a:lnTo>
                      <a:pt x="1873" y="267"/>
                    </a:lnTo>
                    <a:lnTo>
                      <a:pt x="1873" y="242"/>
                    </a:lnTo>
                    <a:lnTo>
                      <a:pt x="1866" y="242"/>
                    </a:lnTo>
                    <a:lnTo>
                      <a:pt x="1866" y="230"/>
                    </a:lnTo>
                    <a:lnTo>
                      <a:pt x="1860" y="230"/>
                    </a:lnTo>
                    <a:lnTo>
                      <a:pt x="1860" y="212"/>
                    </a:lnTo>
                    <a:lnTo>
                      <a:pt x="1854" y="212"/>
                    </a:lnTo>
                    <a:lnTo>
                      <a:pt x="1854" y="200"/>
                    </a:lnTo>
                    <a:lnTo>
                      <a:pt x="1848" y="200"/>
                    </a:lnTo>
                    <a:lnTo>
                      <a:pt x="1848" y="176"/>
                    </a:lnTo>
                    <a:lnTo>
                      <a:pt x="1835" y="176"/>
                    </a:lnTo>
                    <a:lnTo>
                      <a:pt x="1835" y="139"/>
                    </a:lnTo>
                    <a:lnTo>
                      <a:pt x="1828" y="139"/>
                    </a:lnTo>
                    <a:lnTo>
                      <a:pt x="1828" y="127"/>
                    </a:lnTo>
                    <a:lnTo>
                      <a:pt x="1822" y="127"/>
                    </a:lnTo>
                    <a:lnTo>
                      <a:pt x="1822" y="91"/>
                    </a:lnTo>
                    <a:lnTo>
                      <a:pt x="1797" y="91"/>
                    </a:lnTo>
                    <a:lnTo>
                      <a:pt x="1797" y="79"/>
                    </a:lnTo>
                    <a:lnTo>
                      <a:pt x="1790" y="79"/>
                    </a:lnTo>
                    <a:lnTo>
                      <a:pt x="1790" y="72"/>
                    </a:lnTo>
                    <a:lnTo>
                      <a:pt x="1783" y="72"/>
                    </a:lnTo>
                    <a:lnTo>
                      <a:pt x="1783" y="66"/>
                    </a:lnTo>
                    <a:lnTo>
                      <a:pt x="1771" y="66"/>
                    </a:lnTo>
                    <a:lnTo>
                      <a:pt x="1771" y="60"/>
                    </a:lnTo>
                    <a:lnTo>
                      <a:pt x="1746" y="60"/>
                    </a:lnTo>
                    <a:lnTo>
                      <a:pt x="1746" y="66"/>
                    </a:lnTo>
                    <a:lnTo>
                      <a:pt x="1738" y="66"/>
                    </a:lnTo>
                    <a:lnTo>
                      <a:pt x="1738" y="72"/>
                    </a:lnTo>
                    <a:lnTo>
                      <a:pt x="1720" y="72"/>
                    </a:lnTo>
                    <a:lnTo>
                      <a:pt x="1720" y="79"/>
                    </a:lnTo>
                    <a:lnTo>
                      <a:pt x="1713" y="79"/>
                    </a:lnTo>
                    <a:lnTo>
                      <a:pt x="1713" y="91"/>
                    </a:lnTo>
                    <a:lnTo>
                      <a:pt x="1694" y="91"/>
                    </a:lnTo>
                    <a:lnTo>
                      <a:pt x="1694" y="103"/>
                    </a:lnTo>
                    <a:lnTo>
                      <a:pt x="1675" y="103"/>
                    </a:lnTo>
                    <a:lnTo>
                      <a:pt x="1675" y="121"/>
                    </a:lnTo>
                    <a:lnTo>
                      <a:pt x="1669" y="121"/>
                    </a:lnTo>
                    <a:lnTo>
                      <a:pt x="1669" y="127"/>
                    </a:lnTo>
                    <a:lnTo>
                      <a:pt x="1662" y="127"/>
                    </a:lnTo>
                    <a:lnTo>
                      <a:pt x="1662" y="152"/>
                    </a:lnTo>
                    <a:lnTo>
                      <a:pt x="1656" y="152"/>
                    </a:lnTo>
                    <a:lnTo>
                      <a:pt x="1656" y="164"/>
                    </a:lnTo>
                    <a:lnTo>
                      <a:pt x="1649" y="164"/>
                    </a:lnTo>
                    <a:lnTo>
                      <a:pt x="1649" y="261"/>
                    </a:lnTo>
                    <a:lnTo>
                      <a:pt x="1643" y="261"/>
                    </a:lnTo>
                    <a:lnTo>
                      <a:pt x="1643" y="273"/>
                    </a:lnTo>
                    <a:lnTo>
                      <a:pt x="1636" y="273"/>
                    </a:lnTo>
                    <a:lnTo>
                      <a:pt x="1636" y="279"/>
                    </a:lnTo>
                    <a:lnTo>
                      <a:pt x="1630" y="279"/>
                    </a:lnTo>
                    <a:lnTo>
                      <a:pt x="1630" y="291"/>
                    </a:lnTo>
                    <a:lnTo>
                      <a:pt x="1624" y="291"/>
                    </a:lnTo>
                    <a:lnTo>
                      <a:pt x="1624" y="297"/>
                    </a:lnTo>
                    <a:lnTo>
                      <a:pt x="1618" y="297"/>
                    </a:lnTo>
                    <a:lnTo>
                      <a:pt x="1618" y="303"/>
                    </a:lnTo>
                    <a:lnTo>
                      <a:pt x="1553" y="303"/>
                    </a:lnTo>
                    <a:lnTo>
                      <a:pt x="1553" y="297"/>
                    </a:lnTo>
                    <a:lnTo>
                      <a:pt x="1547" y="297"/>
                    </a:lnTo>
                    <a:lnTo>
                      <a:pt x="1547" y="291"/>
                    </a:lnTo>
                    <a:lnTo>
                      <a:pt x="1522" y="291"/>
                    </a:lnTo>
                    <a:lnTo>
                      <a:pt x="1522" y="285"/>
                    </a:lnTo>
                    <a:lnTo>
                      <a:pt x="1516" y="285"/>
                    </a:lnTo>
                    <a:lnTo>
                      <a:pt x="1516" y="273"/>
                    </a:lnTo>
                    <a:lnTo>
                      <a:pt x="1508" y="273"/>
                    </a:lnTo>
                    <a:lnTo>
                      <a:pt x="1508" y="267"/>
                    </a:lnTo>
                    <a:lnTo>
                      <a:pt x="1496" y="267"/>
                    </a:lnTo>
                    <a:lnTo>
                      <a:pt x="1496" y="255"/>
                    </a:lnTo>
                    <a:lnTo>
                      <a:pt x="1483" y="255"/>
                    </a:lnTo>
                    <a:lnTo>
                      <a:pt x="1483" y="242"/>
                    </a:lnTo>
                    <a:lnTo>
                      <a:pt x="1477" y="242"/>
                    </a:lnTo>
                    <a:lnTo>
                      <a:pt x="1477" y="230"/>
                    </a:lnTo>
                    <a:lnTo>
                      <a:pt x="1471" y="230"/>
                    </a:lnTo>
                    <a:lnTo>
                      <a:pt x="1471" y="224"/>
                    </a:lnTo>
                    <a:lnTo>
                      <a:pt x="1464" y="224"/>
                    </a:lnTo>
                    <a:lnTo>
                      <a:pt x="1464" y="212"/>
                    </a:lnTo>
                    <a:lnTo>
                      <a:pt x="1451" y="212"/>
                    </a:lnTo>
                    <a:lnTo>
                      <a:pt x="1451" y="206"/>
                    </a:lnTo>
                    <a:lnTo>
                      <a:pt x="1445" y="206"/>
                    </a:lnTo>
                    <a:lnTo>
                      <a:pt x="1445" y="194"/>
                    </a:lnTo>
                    <a:lnTo>
                      <a:pt x="1439" y="194"/>
                    </a:lnTo>
                    <a:lnTo>
                      <a:pt x="1439" y="188"/>
                    </a:lnTo>
                    <a:lnTo>
                      <a:pt x="1432" y="188"/>
                    </a:lnTo>
                    <a:lnTo>
                      <a:pt x="1432" y="164"/>
                    </a:lnTo>
                    <a:lnTo>
                      <a:pt x="1426" y="164"/>
                    </a:lnTo>
                    <a:lnTo>
                      <a:pt x="1426" y="158"/>
                    </a:lnTo>
                    <a:lnTo>
                      <a:pt x="1413" y="158"/>
                    </a:lnTo>
                    <a:lnTo>
                      <a:pt x="1413" y="139"/>
                    </a:lnTo>
                    <a:lnTo>
                      <a:pt x="1406" y="139"/>
                    </a:lnTo>
                    <a:lnTo>
                      <a:pt x="1406" y="121"/>
                    </a:lnTo>
                    <a:lnTo>
                      <a:pt x="1400" y="121"/>
                    </a:lnTo>
                    <a:lnTo>
                      <a:pt x="1400" y="109"/>
                    </a:lnTo>
                    <a:lnTo>
                      <a:pt x="1394" y="109"/>
                    </a:lnTo>
                    <a:lnTo>
                      <a:pt x="1394" y="103"/>
                    </a:lnTo>
                    <a:lnTo>
                      <a:pt x="1388" y="103"/>
                    </a:lnTo>
                    <a:lnTo>
                      <a:pt x="1388" y="79"/>
                    </a:lnTo>
                    <a:lnTo>
                      <a:pt x="1381" y="79"/>
                    </a:lnTo>
                    <a:lnTo>
                      <a:pt x="1381" y="66"/>
                    </a:lnTo>
                    <a:lnTo>
                      <a:pt x="1374" y="66"/>
                    </a:lnTo>
                    <a:lnTo>
                      <a:pt x="1374" y="42"/>
                    </a:lnTo>
                    <a:lnTo>
                      <a:pt x="1368" y="42"/>
                    </a:lnTo>
                    <a:lnTo>
                      <a:pt x="1368" y="36"/>
                    </a:lnTo>
                    <a:lnTo>
                      <a:pt x="1362" y="36"/>
                    </a:lnTo>
                    <a:lnTo>
                      <a:pt x="1362" y="24"/>
                    </a:lnTo>
                    <a:lnTo>
                      <a:pt x="1355" y="24"/>
                    </a:lnTo>
                    <a:lnTo>
                      <a:pt x="1355" y="18"/>
                    </a:lnTo>
                    <a:lnTo>
                      <a:pt x="1343" y="18"/>
                    </a:lnTo>
                    <a:lnTo>
                      <a:pt x="1343" y="6"/>
                    </a:lnTo>
                    <a:lnTo>
                      <a:pt x="1337" y="6"/>
                    </a:lnTo>
                    <a:lnTo>
                      <a:pt x="1337" y="0"/>
                    </a:lnTo>
                    <a:lnTo>
                      <a:pt x="1278" y="0"/>
                    </a:lnTo>
                    <a:lnTo>
                      <a:pt x="1278" y="6"/>
                    </a:lnTo>
                    <a:lnTo>
                      <a:pt x="1266" y="6"/>
                    </a:lnTo>
                    <a:lnTo>
                      <a:pt x="1266" y="12"/>
                    </a:lnTo>
                    <a:lnTo>
                      <a:pt x="1253" y="12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1" name="CE">
                <a:extLst>
                  <a:ext uri="{FF2B5EF4-FFF2-40B4-BE49-F238E27FC236}">
                    <a16:creationId xmlns:a16="http://schemas.microsoft.com/office/drawing/2014/main" xmlns="" id="{749DDF11-7F2F-4460-BE52-F99D5B86C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34"/>
                <a:ext cx="127" cy="69"/>
              </a:xfrm>
              <a:custGeom>
                <a:avLst/>
                <a:gdLst>
                  <a:gd name="T0" fmla="*/ 2632 w 3808"/>
                  <a:gd name="T1" fmla="*/ 279 h 2565"/>
                  <a:gd name="T2" fmla="*/ 2402 w 3808"/>
                  <a:gd name="T3" fmla="*/ 273 h 2565"/>
                  <a:gd name="T4" fmla="*/ 2237 w 3808"/>
                  <a:gd name="T5" fmla="*/ 328 h 2565"/>
                  <a:gd name="T6" fmla="*/ 2147 w 3808"/>
                  <a:gd name="T7" fmla="*/ 382 h 2565"/>
                  <a:gd name="T8" fmla="*/ 2089 w 3808"/>
                  <a:gd name="T9" fmla="*/ 436 h 2565"/>
                  <a:gd name="T10" fmla="*/ 2038 w 3808"/>
                  <a:gd name="T11" fmla="*/ 570 h 2565"/>
                  <a:gd name="T12" fmla="*/ 1981 w 3808"/>
                  <a:gd name="T13" fmla="*/ 667 h 2565"/>
                  <a:gd name="T14" fmla="*/ 1930 w 3808"/>
                  <a:gd name="T15" fmla="*/ 782 h 2565"/>
                  <a:gd name="T16" fmla="*/ 1872 w 3808"/>
                  <a:gd name="T17" fmla="*/ 898 h 2565"/>
                  <a:gd name="T18" fmla="*/ 1821 w 3808"/>
                  <a:gd name="T19" fmla="*/ 983 h 2565"/>
                  <a:gd name="T20" fmla="*/ 1700 w 3808"/>
                  <a:gd name="T21" fmla="*/ 1007 h 2565"/>
                  <a:gd name="T22" fmla="*/ 1655 w 3808"/>
                  <a:gd name="T23" fmla="*/ 898 h 2565"/>
                  <a:gd name="T24" fmla="*/ 1527 w 3808"/>
                  <a:gd name="T25" fmla="*/ 849 h 2565"/>
                  <a:gd name="T26" fmla="*/ 1393 w 3808"/>
                  <a:gd name="T27" fmla="*/ 801 h 2565"/>
                  <a:gd name="T28" fmla="*/ 1272 w 3808"/>
                  <a:gd name="T29" fmla="*/ 795 h 2565"/>
                  <a:gd name="T30" fmla="*/ 1175 w 3808"/>
                  <a:gd name="T31" fmla="*/ 861 h 2565"/>
                  <a:gd name="T32" fmla="*/ 1124 w 3808"/>
                  <a:gd name="T33" fmla="*/ 928 h 2565"/>
                  <a:gd name="T34" fmla="*/ 1061 w 3808"/>
                  <a:gd name="T35" fmla="*/ 1001 h 2565"/>
                  <a:gd name="T36" fmla="*/ 977 w 3808"/>
                  <a:gd name="T37" fmla="*/ 1055 h 2565"/>
                  <a:gd name="T38" fmla="*/ 831 w 3808"/>
                  <a:gd name="T39" fmla="*/ 1171 h 2565"/>
                  <a:gd name="T40" fmla="*/ 722 w 3808"/>
                  <a:gd name="T41" fmla="*/ 1141 h 2565"/>
                  <a:gd name="T42" fmla="*/ 652 w 3808"/>
                  <a:gd name="T43" fmla="*/ 1159 h 2565"/>
                  <a:gd name="T44" fmla="*/ 601 w 3808"/>
                  <a:gd name="T45" fmla="*/ 1237 h 2565"/>
                  <a:gd name="T46" fmla="*/ 556 w 3808"/>
                  <a:gd name="T47" fmla="*/ 1316 h 2565"/>
                  <a:gd name="T48" fmla="*/ 440 w 3808"/>
                  <a:gd name="T49" fmla="*/ 1365 h 2565"/>
                  <a:gd name="T50" fmla="*/ 364 w 3808"/>
                  <a:gd name="T51" fmla="*/ 1298 h 2565"/>
                  <a:gd name="T52" fmla="*/ 287 w 3808"/>
                  <a:gd name="T53" fmla="*/ 1231 h 2565"/>
                  <a:gd name="T54" fmla="*/ 224 w 3808"/>
                  <a:gd name="T55" fmla="*/ 1316 h 2565"/>
                  <a:gd name="T56" fmla="*/ 134 w 3808"/>
                  <a:gd name="T57" fmla="*/ 1383 h 2565"/>
                  <a:gd name="T58" fmla="*/ 70 w 3808"/>
                  <a:gd name="T59" fmla="*/ 1474 h 2565"/>
                  <a:gd name="T60" fmla="*/ 96 w 3808"/>
                  <a:gd name="T61" fmla="*/ 1595 h 2565"/>
                  <a:gd name="T62" fmla="*/ 39 w 3808"/>
                  <a:gd name="T63" fmla="*/ 1662 h 2565"/>
                  <a:gd name="T64" fmla="*/ 25 w 3808"/>
                  <a:gd name="T65" fmla="*/ 1771 h 2565"/>
                  <a:gd name="T66" fmla="*/ 77 w 3808"/>
                  <a:gd name="T67" fmla="*/ 1850 h 2565"/>
                  <a:gd name="T68" fmla="*/ 141 w 3808"/>
                  <a:gd name="T69" fmla="*/ 1910 h 2565"/>
                  <a:gd name="T70" fmla="*/ 224 w 3808"/>
                  <a:gd name="T71" fmla="*/ 2050 h 2565"/>
                  <a:gd name="T72" fmla="*/ 313 w 3808"/>
                  <a:gd name="T73" fmla="*/ 2104 h 2565"/>
                  <a:gd name="T74" fmla="*/ 358 w 3808"/>
                  <a:gd name="T75" fmla="*/ 2232 h 2565"/>
                  <a:gd name="T76" fmla="*/ 428 w 3808"/>
                  <a:gd name="T77" fmla="*/ 2292 h 2565"/>
                  <a:gd name="T78" fmla="*/ 499 w 3808"/>
                  <a:gd name="T79" fmla="*/ 2359 h 2565"/>
                  <a:gd name="T80" fmla="*/ 568 w 3808"/>
                  <a:gd name="T81" fmla="*/ 2402 h 2565"/>
                  <a:gd name="T82" fmla="*/ 633 w 3808"/>
                  <a:gd name="T83" fmla="*/ 2456 h 2565"/>
                  <a:gd name="T84" fmla="*/ 690 w 3808"/>
                  <a:gd name="T85" fmla="*/ 2499 h 2565"/>
                  <a:gd name="T86" fmla="*/ 882 w 3808"/>
                  <a:gd name="T87" fmla="*/ 2559 h 2565"/>
                  <a:gd name="T88" fmla="*/ 2274 w 3808"/>
                  <a:gd name="T89" fmla="*/ 2523 h 2565"/>
                  <a:gd name="T90" fmla="*/ 3680 w 3808"/>
                  <a:gd name="T91" fmla="*/ 2208 h 2565"/>
                  <a:gd name="T92" fmla="*/ 3648 w 3808"/>
                  <a:gd name="T93" fmla="*/ 1783 h 2565"/>
                  <a:gd name="T94" fmla="*/ 3693 w 3808"/>
                  <a:gd name="T95" fmla="*/ 1704 h 2565"/>
                  <a:gd name="T96" fmla="*/ 3751 w 3808"/>
                  <a:gd name="T97" fmla="*/ 1516 h 2565"/>
                  <a:gd name="T98" fmla="*/ 3808 w 3808"/>
                  <a:gd name="T99" fmla="*/ 1201 h 2565"/>
                  <a:gd name="T100" fmla="*/ 3782 w 3808"/>
                  <a:gd name="T101" fmla="*/ 958 h 2565"/>
                  <a:gd name="T102" fmla="*/ 3731 w 3808"/>
                  <a:gd name="T103" fmla="*/ 758 h 2565"/>
                  <a:gd name="T104" fmla="*/ 3674 w 3808"/>
                  <a:gd name="T105" fmla="*/ 649 h 2565"/>
                  <a:gd name="T106" fmla="*/ 3629 w 3808"/>
                  <a:gd name="T107" fmla="*/ 534 h 2565"/>
                  <a:gd name="T108" fmla="*/ 3566 w 3808"/>
                  <a:gd name="T109" fmla="*/ 455 h 2565"/>
                  <a:gd name="T110" fmla="*/ 3501 w 3808"/>
                  <a:gd name="T111" fmla="*/ 352 h 2565"/>
                  <a:gd name="T112" fmla="*/ 3418 w 3808"/>
                  <a:gd name="T113" fmla="*/ 298 h 2565"/>
                  <a:gd name="T114" fmla="*/ 3373 w 3808"/>
                  <a:gd name="T115" fmla="*/ 206 h 2565"/>
                  <a:gd name="T116" fmla="*/ 3297 w 3808"/>
                  <a:gd name="T117" fmla="*/ 103 h 2565"/>
                  <a:gd name="T118" fmla="*/ 3240 w 3808"/>
                  <a:gd name="T119" fmla="*/ 36 h 2565"/>
                  <a:gd name="T120" fmla="*/ 2965 w 3808"/>
                  <a:gd name="T121" fmla="*/ 24 h 2565"/>
                  <a:gd name="T122" fmla="*/ 2882 w 3808"/>
                  <a:gd name="T123" fmla="*/ 97 h 2565"/>
                  <a:gd name="T124" fmla="*/ 2811 w 3808"/>
                  <a:gd name="T125" fmla="*/ 200 h 2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08" h="2565">
                    <a:moveTo>
                      <a:pt x="2773" y="261"/>
                    </a:moveTo>
                    <a:lnTo>
                      <a:pt x="2773" y="267"/>
                    </a:lnTo>
                    <a:lnTo>
                      <a:pt x="2766" y="267"/>
                    </a:lnTo>
                    <a:lnTo>
                      <a:pt x="2766" y="273"/>
                    </a:lnTo>
                    <a:lnTo>
                      <a:pt x="2748" y="273"/>
                    </a:lnTo>
                    <a:lnTo>
                      <a:pt x="2748" y="279"/>
                    </a:lnTo>
                    <a:lnTo>
                      <a:pt x="2741" y="279"/>
                    </a:lnTo>
                    <a:lnTo>
                      <a:pt x="2741" y="286"/>
                    </a:lnTo>
                    <a:lnTo>
                      <a:pt x="2715" y="286"/>
                    </a:lnTo>
                    <a:lnTo>
                      <a:pt x="2715" y="279"/>
                    </a:lnTo>
                    <a:lnTo>
                      <a:pt x="2709" y="279"/>
                    </a:lnTo>
                    <a:lnTo>
                      <a:pt x="2709" y="273"/>
                    </a:lnTo>
                    <a:lnTo>
                      <a:pt x="2638" y="273"/>
                    </a:lnTo>
                    <a:lnTo>
                      <a:pt x="2638" y="279"/>
                    </a:lnTo>
                    <a:lnTo>
                      <a:pt x="2632" y="279"/>
                    </a:lnTo>
                    <a:lnTo>
                      <a:pt x="2632" y="286"/>
                    </a:lnTo>
                    <a:lnTo>
                      <a:pt x="2587" y="286"/>
                    </a:lnTo>
                    <a:lnTo>
                      <a:pt x="2587" y="298"/>
                    </a:lnTo>
                    <a:lnTo>
                      <a:pt x="2562" y="298"/>
                    </a:lnTo>
                    <a:lnTo>
                      <a:pt x="2562" y="304"/>
                    </a:lnTo>
                    <a:lnTo>
                      <a:pt x="2441" y="304"/>
                    </a:lnTo>
                    <a:lnTo>
                      <a:pt x="2441" y="298"/>
                    </a:lnTo>
                    <a:lnTo>
                      <a:pt x="2434" y="298"/>
                    </a:lnTo>
                    <a:lnTo>
                      <a:pt x="2434" y="292"/>
                    </a:lnTo>
                    <a:lnTo>
                      <a:pt x="2416" y="292"/>
                    </a:lnTo>
                    <a:lnTo>
                      <a:pt x="2416" y="286"/>
                    </a:lnTo>
                    <a:lnTo>
                      <a:pt x="2408" y="286"/>
                    </a:lnTo>
                    <a:lnTo>
                      <a:pt x="2408" y="279"/>
                    </a:lnTo>
                    <a:lnTo>
                      <a:pt x="2402" y="279"/>
                    </a:lnTo>
                    <a:lnTo>
                      <a:pt x="2402" y="273"/>
                    </a:lnTo>
                    <a:lnTo>
                      <a:pt x="2351" y="273"/>
                    </a:lnTo>
                    <a:lnTo>
                      <a:pt x="2351" y="286"/>
                    </a:lnTo>
                    <a:lnTo>
                      <a:pt x="2288" y="286"/>
                    </a:lnTo>
                    <a:lnTo>
                      <a:pt x="2288" y="292"/>
                    </a:lnTo>
                    <a:lnTo>
                      <a:pt x="2274" y="292"/>
                    </a:lnTo>
                    <a:lnTo>
                      <a:pt x="2274" y="304"/>
                    </a:lnTo>
                    <a:lnTo>
                      <a:pt x="2268" y="304"/>
                    </a:lnTo>
                    <a:lnTo>
                      <a:pt x="2268" y="310"/>
                    </a:lnTo>
                    <a:lnTo>
                      <a:pt x="2262" y="310"/>
                    </a:lnTo>
                    <a:lnTo>
                      <a:pt x="2262" y="316"/>
                    </a:lnTo>
                    <a:lnTo>
                      <a:pt x="2255" y="316"/>
                    </a:lnTo>
                    <a:lnTo>
                      <a:pt x="2255" y="322"/>
                    </a:lnTo>
                    <a:lnTo>
                      <a:pt x="2243" y="322"/>
                    </a:lnTo>
                    <a:lnTo>
                      <a:pt x="2243" y="328"/>
                    </a:lnTo>
                    <a:lnTo>
                      <a:pt x="2237" y="328"/>
                    </a:lnTo>
                    <a:lnTo>
                      <a:pt x="2237" y="334"/>
                    </a:lnTo>
                    <a:lnTo>
                      <a:pt x="2198" y="334"/>
                    </a:lnTo>
                    <a:lnTo>
                      <a:pt x="2198" y="340"/>
                    </a:lnTo>
                    <a:lnTo>
                      <a:pt x="2192" y="340"/>
                    </a:lnTo>
                    <a:lnTo>
                      <a:pt x="2192" y="346"/>
                    </a:lnTo>
                    <a:lnTo>
                      <a:pt x="2186" y="346"/>
                    </a:lnTo>
                    <a:lnTo>
                      <a:pt x="2186" y="352"/>
                    </a:lnTo>
                    <a:lnTo>
                      <a:pt x="2172" y="352"/>
                    </a:lnTo>
                    <a:lnTo>
                      <a:pt x="2172" y="364"/>
                    </a:lnTo>
                    <a:lnTo>
                      <a:pt x="2160" y="364"/>
                    </a:lnTo>
                    <a:lnTo>
                      <a:pt x="2160" y="370"/>
                    </a:lnTo>
                    <a:lnTo>
                      <a:pt x="2153" y="370"/>
                    </a:lnTo>
                    <a:lnTo>
                      <a:pt x="2153" y="376"/>
                    </a:lnTo>
                    <a:lnTo>
                      <a:pt x="2147" y="376"/>
                    </a:lnTo>
                    <a:lnTo>
                      <a:pt x="2147" y="382"/>
                    </a:lnTo>
                    <a:lnTo>
                      <a:pt x="2141" y="382"/>
                    </a:lnTo>
                    <a:lnTo>
                      <a:pt x="2141" y="394"/>
                    </a:lnTo>
                    <a:lnTo>
                      <a:pt x="2127" y="394"/>
                    </a:lnTo>
                    <a:lnTo>
                      <a:pt x="2127" y="400"/>
                    </a:lnTo>
                    <a:lnTo>
                      <a:pt x="2121" y="400"/>
                    </a:lnTo>
                    <a:lnTo>
                      <a:pt x="2121" y="412"/>
                    </a:lnTo>
                    <a:lnTo>
                      <a:pt x="2115" y="412"/>
                    </a:lnTo>
                    <a:lnTo>
                      <a:pt x="2115" y="418"/>
                    </a:lnTo>
                    <a:lnTo>
                      <a:pt x="2109" y="418"/>
                    </a:lnTo>
                    <a:lnTo>
                      <a:pt x="2109" y="424"/>
                    </a:lnTo>
                    <a:lnTo>
                      <a:pt x="2102" y="424"/>
                    </a:lnTo>
                    <a:lnTo>
                      <a:pt x="2102" y="430"/>
                    </a:lnTo>
                    <a:lnTo>
                      <a:pt x="2096" y="430"/>
                    </a:lnTo>
                    <a:lnTo>
                      <a:pt x="2096" y="436"/>
                    </a:lnTo>
                    <a:lnTo>
                      <a:pt x="2089" y="436"/>
                    </a:lnTo>
                    <a:lnTo>
                      <a:pt x="2089" y="442"/>
                    </a:lnTo>
                    <a:lnTo>
                      <a:pt x="2083" y="442"/>
                    </a:lnTo>
                    <a:lnTo>
                      <a:pt x="2083" y="455"/>
                    </a:lnTo>
                    <a:lnTo>
                      <a:pt x="2076" y="455"/>
                    </a:lnTo>
                    <a:lnTo>
                      <a:pt x="2076" y="461"/>
                    </a:lnTo>
                    <a:lnTo>
                      <a:pt x="2070" y="461"/>
                    </a:lnTo>
                    <a:lnTo>
                      <a:pt x="2070" y="474"/>
                    </a:lnTo>
                    <a:lnTo>
                      <a:pt x="2058" y="474"/>
                    </a:lnTo>
                    <a:lnTo>
                      <a:pt x="2058" y="498"/>
                    </a:lnTo>
                    <a:lnTo>
                      <a:pt x="2051" y="498"/>
                    </a:lnTo>
                    <a:lnTo>
                      <a:pt x="2051" y="504"/>
                    </a:lnTo>
                    <a:lnTo>
                      <a:pt x="2044" y="504"/>
                    </a:lnTo>
                    <a:lnTo>
                      <a:pt x="2044" y="522"/>
                    </a:lnTo>
                    <a:lnTo>
                      <a:pt x="2038" y="522"/>
                    </a:lnTo>
                    <a:lnTo>
                      <a:pt x="2038" y="570"/>
                    </a:lnTo>
                    <a:lnTo>
                      <a:pt x="2032" y="570"/>
                    </a:lnTo>
                    <a:lnTo>
                      <a:pt x="2032" y="582"/>
                    </a:lnTo>
                    <a:lnTo>
                      <a:pt x="2025" y="582"/>
                    </a:lnTo>
                    <a:lnTo>
                      <a:pt x="2025" y="612"/>
                    </a:lnTo>
                    <a:lnTo>
                      <a:pt x="2019" y="612"/>
                    </a:lnTo>
                    <a:lnTo>
                      <a:pt x="2019" y="625"/>
                    </a:lnTo>
                    <a:lnTo>
                      <a:pt x="2013" y="625"/>
                    </a:lnTo>
                    <a:lnTo>
                      <a:pt x="2013" y="631"/>
                    </a:lnTo>
                    <a:lnTo>
                      <a:pt x="2007" y="631"/>
                    </a:lnTo>
                    <a:lnTo>
                      <a:pt x="2007" y="637"/>
                    </a:lnTo>
                    <a:lnTo>
                      <a:pt x="1999" y="637"/>
                    </a:lnTo>
                    <a:lnTo>
                      <a:pt x="1999" y="649"/>
                    </a:lnTo>
                    <a:lnTo>
                      <a:pt x="1993" y="649"/>
                    </a:lnTo>
                    <a:lnTo>
                      <a:pt x="1993" y="667"/>
                    </a:lnTo>
                    <a:lnTo>
                      <a:pt x="1981" y="667"/>
                    </a:lnTo>
                    <a:lnTo>
                      <a:pt x="1981" y="673"/>
                    </a:lnTo>
                    <a:lnTo>
                      <a:pt x="1974" y="673"/>
                    </a:lnTo>
                    <a:lnTo>
                      <a:pt x="1974" y="686"/>
                    </a:lnTo>
                    <a:lnTo>
                      <a:pt x="1968" y="686"/>
                    </a:lnTo>
                    <a:lnTo>
                      <a:pt x="1968" y="698"/>
                    </a:lnTo>
                    <a:lnTo>
                      <a:pt x="1962" y="698"/>
                    </a:lnTo>
                    <a:lnTo>
                      <a:pt x="1962" y="728"/>
                    </a:lnTo>
                    <a:lnTo>
                      <a:pt x="1948" y="728"/>
                    </a:lnTo>
                    <a:lnTo>
                      <a:pt x="1948" y="740"/>
                    </a:lnTo>
                    <a:lnTo>
                      <a:pt x="1942" y="740"/>
                    </a:lnTo>
                    <a:lnTo>
                      <a:pt x="1942" y="752"/>
                    </a:lnTo>
                    <a:lnTo>
                      <a:pt x="1936" y="752"/>
                    </a:lnTo>
                    <a:lnTo>
                      <a:pt x="1936" y="764"/>
                    </a:lnTo>
                    <a:lnTo>
                      <a:pt x="1930" y="764"/>
                    </a:lnTo>
                    <a:lnTo>
                      <a:pt x="1930" y="782"/>
                    </a:lnTo>
                    <a:lnTo>
                      <a:pt x="1923" y="782"/>
                    </a:lnTo>
                    <a:lnTo>
                      <a:pt x="1923" y="801"/>
                    </a:lnTo>
                    <a:lnTo>
                      <a:pt x="1917" y="801"/>
                    </a:lnTo>
                    <a:lnTo>
                      <a:pt x="1917" y="813"/>
                    </a:lnTo>
                    <a:lnTo>
                      <a:pt x="1911" y="813"/>
                    </a:lnTo>
                    <a:lnTo>
                      <a:pt x="1911" y="837"/>
                    </a:lnTo>
                    <a:lnTo>
                      <a:pt x="1904" y="837"/>
                    </a:lnTo>
                    <a:lnTo>
                      <a:pt x="1904" y="843"/>
                    </a:lnTo>
                    <a:lnTo>
                      <a:pt x="1897" y="843"/>
                    </a:lnTo>
                    <a:lnTo>
                      <a:pt x="1897" y="861"/>
                    </a:lnTo>
                    <a:lnTo>
                      <a:pt x="1885" y="861"/>
                    </a:lnTo>
                    <a:lnTo>
                      <a:pt x="1885" y="891"/>
                    </a:lnTo>
                    <a:lnTo>
                      <a:pt x="1879" y="891"/>
                    </a:lnTo>
                    <a:lnTo>
                      <a:pt x="1879" y="898"/>
                    </a:lnTo>
                    <a:lnTo>
                      <a:pt x="1872" y="898"/>
                    </a:lnTo>
                    <a:lnTo>
                      <a:pt x="1872" y="910"/>
                    </a:lnTo>
                    <a:lnTo>
                      <a:pt x="1866" y="910"/>
                    </a:lnTo>
                    <a:lnTo>
                      <a:pt x="1866" y="916"/>
                    </a:lnTo>
                    <a:lnTo>
                      <a:pt x="1859" y="916"/>
                    </a:lnTo>
                    <a:lnTo>
                      <a:pt x="1859" y="928"/>
                    </a:lnTo>
                    <a:lnTo>
                      <a:pt x="1853" y="928"/>
                    </a:lnTo>
                    <a:lnTo>
                      <a:pt x="1853" y="934"/>
                    </a:lnTo>
                    <a:lnTo>
                      <a:pt x="1846" y="934"/>
                    </a:lnTo>
                    <a:lnTo>
                      <a:pt x="1846" y="958"/>
                    </a:lnTo>
                    <a:lnTo>
                      <a:pt x="1834" y="958"/>
                    </a:lnTo>
                    <a:lnTo>
                      <a:pt x="1834" y="971"/>
                    </a:lnTo>
                    <a:lnTo>
                      <a:pt x="1828" y="971"/>
                    </a:lnTo>
                    <a:lnTo>
                      <a:pt x="1828" y="977"/>
                    </a:lnTo>
                    <a:lnTo>
                      <a:pt x="1821" y="977"/>
                    </a:lnTo>
                    <a:lnTo>
                      <a:pt x="1821" y="983"/>
                    </a:lnTo>
                    <a:lnTo>
                      <a:pt x="1814" y="983"/>
                    </a:lnTo>
                    <a:lnTo>
                      <a:pt x="1814" y="989"/>
                    </a:lnTo>
                    <a:lnTo>
                      <a:pt x="1808" y="989"/>
                    </a:lnTo>
                    <a:lnTo>
                      <a:pt x="1808" y="995"/>
                    </a:lnTo>
                    <a:lnTo>
                      <a:pt x="1802" y="995"/>
                    </a:lnTo>
                    <a:lnTo>
                      <a:pt x="1802" y="1001"/>
                    </a:lnTo>
                    <a:lnTo>
                      <a:pt x="1795" y="1001"/>
                    </a:lnTo>
                    <a:lnTo>
                      <a:pt x="1795" y="1007"/>
                    </a:lnTo>
                    <a:lnTo>
                      <a:pt x="1789" y="1007"/>
                    </a:lnTo>
                    <a:lnTo>
                      <a:pt x="1789" y="1013"/>
                    </a:lnTo>
                    <a:lnTo>
                      <a:pt x="1783" y="1013"/>
                    </a:lnTo>
                    <a:lnTo>
                      <a:pt x="1783" y="1019"/>
                    </a:lnTo>
                    <a:lnTo>
                      <a:pt x="1718" y="1019"/>
                    </a:lnTo>
                    <a:lnTo>
                      <a:pt x="1718" y="1007"/>
                    </a:lnTo>
                    <a:lnTo>
                      <a:pt x="1700" y="1007"/>
                    </a:lnTo>
                    <a:lnTo>
                      <a:pt x="1700" y="1001"/>
                    </a:lnTo>
                    <a:lnTo>
                      <a:pt x="1693" y="1001"/>
                    </a:lnTo>
                    <a:lnTo>
                      <a:pt x="1693" y="995"/>
                    </a:lnTo>
                    <a:lnTo>
                      <a:pt x="1687" y="995"/>
                    </a:lnTo>
                    <a:lnTo>
                      <a:pt x="1687" y="989"/>
                    </a:lnTo>
                    <a:lnTo>
                      <a:pt x="1681" y="989"/>
                    </a:lnTo>
                    <a:lnTo>
                      <a:pt x="1681" y="971"/>
                    </a:lnTo>
                    <a:lnTo>
                      <a:pt x="1674" y="971"/>
                    </a:lnTo>
                    <a:lnTo>
                      <a:pt x="1674" y="940"/>
                    </a:lnTo>
                    <a:lnTo>
                      <a:pt x="1667" y="940"/>
                    </a:lnTo>
                    <a:lnTo>
                      <a:pt x="1667" y="910"/>
                    </a:lnTo>
                    <a:lnTo>
                      <a:pt x="1661" y="910"/>
                    </a:lnTo>
                    <a:lnTo>
                      <a:pt x="1661" y="904"/>
                    </a:lnTo>
                    <a:lnTo>
                      <a:pt x="1655" y="904"/>
                    </a:lnTo>
                    <a:lnTo>
                      <a:pt x="1655" y="898"/>
                    </a:lnTo>
                    <a:lnTo>
                      <a:pt x="1649" y="898"/>
                    </a:lnTo>
                    <a:lnTo>
                      <a:pt x="1649" y="885"/>
                    </a:lnTo>
                    <a:lnTo>
                      <a:pt x="1642" y="885"/>
                    </a:lnTo>
                    <a:lnTo>
                      <a:pt x="1642" y="879"/>
                    </a:lnTo>
                    <a:lnTo>
                      <a:pt x="1610" y="879"/>
                    </a:lnTo>
                    <a:lnTo>
                      <a:pt x="1610" y="873"/>
                    </a:lnTo>
                    <a:lnTo>
                      <a:pt x="1604" y="873"/>
                    </a:lnTo>
                    <a:lnTo>
                      <a:pt x="1604" y="867"/>
                    </a:lnTo>
                    <a:lnTo>
                      <a:pt x="1572" y="867"/>
                    </a:lnTo>
                    <a:lnTo>
                      <a:pt x="1572" y="861"/>
                    </a:lnTo>
                    <a:lnTo>
                      <a:pt x="1559" y="861"/>
                    </a:lnTo>
                    <a:lnTo>
                      <a:pt x="1559" y="855"/>
                    </a:lnTo>
                    <a:lnTo>
                      <a:pt x="1553" y="855"/>
                    </a:lnTo>
                    <a:lnTo>
                      <a:pt x="1553" y="849"/>
                    </a:lnTo>
                    <a:lnTo>
                      <a:pt x="1527" y="849"/>
                    </a:lnTo>
                    <a:lnTo>
                      <a:pt x="1527" y="843"/>
                    </a:lnTo>
                    <a:lnTo>
                      <a:pt x="1514" y="843"/>
                    </a:lnTo>
                    <a:lnTo>
                      <a:pt x="1514" y="837"/>
                    </a:lnTo>
                    <a:lnTo>
                      <a:pt x="1476" y="837"/>
                    </a:lnTo>
                    <a:lnTo>
                      <a:pt x="1476" y="831"/>
                    </a:lnTo>
                    <a:lnTo>
                      <a:pt x="1470" y="831"/>
                    </a:lnTo>
                    <a:lnTo>
                      <a:pt x="1470" y="825"/>
                    </a:lnTo>
                    <a:lnTo>
                      <a:pt x="1457" y="825"/>
                    </a:lnTo>
                    <a:lnTo>
                      <a:pt x="1457" y="819"/>
                    </a:lnTo>
                    <a:lnTo>
                      <a:pt x="1431" y="819"/>
                    </a:lnTo>
                    <a:lnTo>
                      <a:pt x="1431" y="813"/>
                    </a:lnTo>
                    <a:lnTo>
                      <a:pt x="1425" y="813"/>
                    </a:lnTo>
                    <a:lnTo>
                      <a:pt x="1425" y="807"/>
                    </a:lnTo>
                    <a:lnTo>
                      <a:pt x="1393" y="807"/>
                    </a:lnTo>
                    <a:lnTo>
                      <a:pt x="1393" y="801"/>
                    </a:lnTo>
                    <a:lnTo>
                      <a:pt x="1348" y="801"/>
                    </a:lnTo>
                    <a:lnTo>
                      <a:pt x="1348" y="807"/>
                    </a:lnTo>
                    <a:lnTo>
                      <a:pt x="1342" y="807"/>
                    </a:lnTo>
                    <a:lnTo>
                      <a:pt x="1342" y="813"/>
                    </a:lnTo>
                    <a:lnTo>
                      <a:pt x="1335" y="813"/>
                    </a:lnTo>
                    <a:lnTo>
                      <a:pt x="1335" y="819"/>
                    </a:lnTo>
                    <a:lnTo>
                      <a:pt x="1309" y="819"/>
                    </a:lnTo>
                    <a:lnTo>
                      <a:pt x="1309" y="813"/>
                    </a:lnTo>
                    <a:lnTo>
                      <a:pt x="1297" y="813"/>
                    </a:lnTo>
                    <a:lnTo>
                      <a:pt x="1297" y="807"/>
                    </a:lnTo>
                    <a:lnTo>
                      <a:pt x="1291" y="807"/>
                    </a:lnTo>
                    <a:lnTo>
                      <a:pt x="1291" y="801"/>
                    </a:lnTo>
                    <a:lnTo>
                      <a:pt x="1278" y="801"/>
                    </a:lnTo>
                    <a:lnTo>
                      <a:pt x="1278" y="795"/>
                    </a:lnTo>
                    <a:lnTo>
                      <a:pt x="1272" y="795"/>
                    </a:lnTo>
                    <a:lnTo>
                      <a:pt x="1272" y="788"/>
                    </a:lnTo>
                    <a:lnTo>
                      <a:pt x="1220" y="788"/>
                    </a:lnTo>
                    <a:lnTo>
                      <a:pt x="1220" y="801"/>
                    </a:lnTo>
                    <a:lnTo>
                      <a:pt x="1214" y="801"/>
                    </a:lnTo>
                    <a:lnTo>
                      <a:pt x="1214" y="807"/>
                    </a:lnTo>
                    <a:lnTo>
                      <a:pt x="1207" y="807"/>
                    </a:lnTo>
                    <a:lnTo>
                      <a:pt x="1207" y="819"/>
                    </a:lnTo>
                    <a:lnTo>
                      <a:pt x="1201" y="819"/>
                    </a:lnTo>
                    <a:lnTo>
                      <a:pt x="1201" y="825"/>
                    </a:lnTo>
                    <a:lnTo>
                      <a:pt x="1195" y="825"/>
                    </a:lnTo>
                    <a:lnTo>
                      <a:pt x="1195" y="837"/>
                    </a:lnTo>
                    <a:lnTo>
                      <a:pt x="1182" y="837"/>
                    </a:lnTo>
                    <a:lnTo>
                      <a:pt x="1182" y="849"/>
                    </a:lnTo>
                    <a:lnTo>
                      <a:pt x="1175" y="849"/>
                    </a:lnTo>
                    <a:lnTo>
                      <a:pt x="1175" y="861"/>
                    </a:lnTo>
                    <a:lnTo>
                      <a:pt x="1169" y="861"/>
                    </a:lnTo>
                    <a:lnTo>
                      <a:pt x="1169" y="879"/>
                    </a:lnTo>
                    <a:lnTo>
                      <a:pt x="1163" y="879"/>
                    </a:lnTo>
                    <a:lnTo>
                      <a:pt x="1163" y="885"/>
                    </a:lnTo>
                    <a:lnTo>
                      <a:pt x="1156" y="885"/>
                    </a:lnTo>
                    <a:lnTo>
                      <a:pt x="1156" y="891"/>
                    </a:lnTo>
                    <a:lnTo>
                      <a:pt x="1150" y="891"/>
                    </a:lnTo>
                    <a:lnTo>
                      <a:pt x="1150" y="898"/>
                    </a:lnTo>
                    <a:lnTo>
                      <a:pt x="1144" y="898"/>
                    </a:lnTo>
                    <a:lnTo>
                      <a:pt x="1144" y="910"/>
                    </a:lnTo>
                    <a:lnTo>
                      <a:pt x="1138" y="910"/>
                    </a:lnTo>
                    <a:lnTo>
                      <a:pt x="1138" y="916"/>
                    </a:lnTo>
                    <a:lnTo>
                      <a:pt x="1131" y="916"/>
                    </a:lnTo>
                    <a:lnTo>
                      <a:pt x="1131" y="928"/>
                    </a:lnTo>
                    <a:lnTo>
                      <a:pt x="1124" y="928"/>
                    </a:lnTo>
                    <a:lnTo>
                      <a:pt x="1124" y="940"/>
                    </a:lnTo>
                    <a:lnTo>
                      <a:pt x="1112" y="940"/>
                    </a:lnTo>
                    <a:lnTo>
                      <a:pt x="1112" y="952"/>
                    </a:lnTo>
                    <a:lnTo>
                      <a:pt x="1105" y="952"/>
                    </a:lnTo>
                    <a:lnTo>
                      <a:pt x="1105" y="958"/>
                    </a:lnTo>
                    <a:lnTo>
                      <a:pt x="1099" y="958"/>
                    </a:lnTo>
                    <a:lnTo>
                      <a:pt x="1099" y="971"/>
                    </a:lnTo>
                    <a:lnTo>
                      <a:pt x="1087" y="971"/>
                    </a:lnTo>
                    <a:lnTo>
                      <a:pt x="1087" y="977"/>
                    </a:lnTo>
                    <a:lnTo>
                      <a:pt x="1079" y="977"/>
                    </a:lnTo>
                    <a:lnTo>
                      <a:pt x="1079" y="989"/>
                    </a:lnTo>
                    <a:lnTo>
                      <a:pt x="1067" y="989"/>
                    </a:lnTo>
                    <a:lnTo>
                      <a:pt x="1067" y="995"/>
                    </a:lnTo>
                    <a:lnTo>
                      <a:pt x="1061" y="995"/>
                    </a:lnTo>
                    <a:lnTo>
                      <a:pt x="1061" y="1001"/>
                    </a:lnTo>
                    <a:lnTo>
                      <a:pt x="1048" y="1001"/>
                    </a:lnTo>
                    <a:lnTo>
                      <a:pt x="1048" y="1007"/>
                    </a:lnTo>
                    <a:lnTo>
                      <a:pt x="1042" y="1007"/>
                    </a:lnTo>
                    <a:lnTo>
                      <a:pt x="1042" y="1013"/>
                    </a:lnTo>
                    <a:lnTo>
                      <a:pt x="1035" y="1013"/>
                    </a:lnTo>
                    <a:lnTo>
                      <a:pt x="1035" y="1019"/>
                    </a:lnTo>
                    <a:lnTo>
                      <a:pt x="1022" y="1019"/>
                    </a:lnTo>
                    <a:lnTo>
                      <a:pt x="1022" y="1037"/>
                    </a:lnTo>
                    <a:lnTo>
                      <a:pt x="1003" y="1037"/>
                    </a:lnTo>
                    <a:lnTo>
                      <a:pt x="1003" y="1043"/>
                    </a:lnTo>
                    <a:lnTo>
                      <a:pt x="997" y="1043"/>
                    </a:lnTo>
                    <a:lnTo>
                      <a:pt x="997" y="1049"/>
                    </a:lnTo>
                    <a:lnTo>
                      <a:pt x="984" y="1049"/>
                    </a:lnTo>
                    <a:lnTo>
                      <a:pt x="984" y="1055"/>
                    </a:lnTo>
                    <a:lnTo>
                      <a:pt x="977" y="1055"/>
                    </a:lnTo>
                    <a:lnTo>
                      <a:pt x="977" y="1067"/>
                    </a:lnTo>
                    <a:lnTo>
                      <a:pt x="945" y="1067"/>
                    </a:lnTo>
                    <a:lnTo>
                      <a:pt x="945" y="1073"/>
                    </a:lnTo>
                    <a:lnTo>
                      <a:pt x="939" y="1073"/>
                    </a:lnTo>
                    <a:lnTo>
                      <a:pt x="939" y="1079"/>
                    </a:lnTo>
                    <a:lnTo>
                      <a:pt x="863" y="1079"/>
                    </a:lnTo>
                    <a:lnTo>
                      <a:pt x="863" y="1091"/>
                    </a:lnTo>
                    <a:lnTo>
                      <a:pt x="857" y="1091"/>
                    </a:lnTo>
                    <a:lnTo>
                      <a:pt x="857" y="1097"/>
                    </a:lnTo>
                    <a:lnTo>
                      <a:pt x="849" y="1097"/>
                    </a:lnTo>
                    <a:lnTo>
                      <a:pt x="849" y="1110"/>
                    </a:lnTo>
                    <a:lnTo>
                      <a:pt x="837" y="1110"/>
                    </a:lnTo>
                    <a:lnTo>
                      <a:pt x="837" y="1147"/>
                    </a:lnTo>
                    <a:lnTo>
                      <a:pt x="831" y="1147"/>
                    </a:lnTo>
                    <a:lnTo>
                      <a:pt x="831" y="1171"/>
                    </a:lnTo>
                    <a:lnTo>
                      <a:pt x="818" y="1171"/>
                    </a:lnTo>
                    <a:lnTo>
                      <a:pt x="818" y="1177"/>
                    </a:lnTo>
                    <a:lnTo>
                      <a:pt x="805" y="1177"/>
                    </a:lnTo>
                    <a:lnTo>
                      <a:pt x="805" y="1183"/>
                    </a:lnTo>
                    <a:lnTo>
                      <a:pt x="773" y="1183"/>
                    </a:lnTo>
                    <a:lnTo>
                      <a:pt x="773" y="1171"/>
                    </a:lnTo>
                    <a:lnTo>
                      <a:pt x="754" y="1171"/>
                    </a:lnTo>
                    <a:lnTo>
                      <a:pt x="754" y="1165"/>
                    </a:lnTo>
                    <a:lnTo>
                      <a:pt x="747" y="1165"/>
                    </a:lnTo>
                    <a:lnTo>
                      <a:pt x="747" y="1159"/>
                    </a:lnTo>
                    <a:lnTo>
                      <a:pt x="735" y="1159"/>
                    </a:lnTo>
                    <a:lnTo>
                      <a:pt x="735" y="1147"/>
                    </a:lnTo>
                    <a:lnTo>
                      <a:pt x="729" y="1147"/>
                    </a:lnTo>
                    <a:lnTo>
                      <a:pt x="729" y="1141"/>
                    </a:lnTo>
                    <a:lnTo>
                      <a:pt x="722" y="1141"/>
                    </a:lnTo>
                    <a:lnTo>
                      <a:pt x="722" y="1129"/>
                    </a:lnTo>
                    <a:lnTo>
                      <a:pt x="715" y="1129"/>
                    </a:lnTo>
                    <a:lnTo>
                      <a:pt x="715" y="1122"/>
                    </a:lnTo>
                    <a:lnTo>
                      <a:pt x="709" y="1122"/>
                    </a:lnTo>
                    <a:lnTo>
                      <a:pt x="709" y="1116"/>
                    </a:lnTo>
                    <a:lnTo>
                      <a:pt x="703" y="1116"/>
                    </a:lnTo>
                    <a:lnTo>
                      <a:pt x="703" y="1110"/>
                    </a:lnTo>
                    <a:lnTo>
                      <a:pt x="670" y="1110"/>
                    </a:lnTo>
                    <a:lnTo>
                      <a:pt x="670" y="1116"/>
                    </a:lnTo>
                    <a:lnTo>
                      <a:pt x="664" y="1116"/>
                    </a:lnTo>
                    <a:lnTo>
                      <a:pt x="664" y="1135"/>
                    </a:lnTo>
                    <a:lnTo>
                      <a:pt x="658" y="1135"/>
                    </a:lnTo>
                    <a:lnTo>
                      <a:pt x="658" y="1141"/>
                    </a:lnTo>
                    <a:lnTo>
                      <a:pt x="652" y="1141"/>
                    </a:lnTo>
                    <a:lnTo>
                      <a:pt x="652" y="1159"/>
                    </a:lnTo>
                    <a:lnTo>
                      <a:pt x="645" y="1159"/>
                    </a:lnTo>
                    <a:lnTo>
                      <a:pt x="645" y="1165"/>
                    </a:lnTo>
                    <a:lnTo>
                      <a:pt x="639" y="1165"/>
                    </a:lnTo>
                    <a:lnTo>
                      <a:pt x="639" y="1171"/>
                    </a:lnTo>
                    <a:lnTo>
                      <a:pt x="633" y="1171"/>
                    </a:lnTo>
                    <a:lnTo>
                      <a:pt x="633" y="1177"/>
                    </a:lnTo>
                    <a:lnTo>
                      <a:pt x="627" y="1177"/>
                    </a:lnTo>
                    <a:lnTo>
                      <a:pt x="627" y="1201"/>
                    </a:lnTo>
                    <a:lnTo>
                      <a:pt x="619" y="1201"/>
                    </a:lnTo>
                    <a:lnTo>
                      <a:pt x="619" y="1207"/>
                    </a:lnTo>
                    <a:lnTo>
                      <a:pt x="613" y="1207"/>
                    </a:lnTo>
                    <a:lnTo>
                      <a:pt x="613" y="1219"/>
                    </a:lnTo>
                    <a:lnTo>
                      <a:pt x="607" y="1219"/>
                    </a:lnTo>
                    <a:lnTo>
                      <a:pt x="607" y="1237"/>
                    </a:lnTo>
                    <a:lnTo>
                      <a:pt x="601" y="1237"/>
                    </a:lnTo>
                    <a:lnTo>
                      <a:pt x="601" y="1255"/>
                    </a:lnTo>
                    <a:lnTo>
                      <a:pt x="594" y="1255"/>
                    </a:lnTo>
                    <a:lnTo>
                      <a:pt x="594" y="1261"/>
                    </a:lnTo>
                    <a:lnTo>
                      <a:pt x="588" y="1261"/>
                    </a:lnTo>
                    <a:lnTo>
                      <a:pt x="588" y="1273"/>
                    </a:lnTo>
                    <a:lnTo>
                      <a:pt x="582" y="1273"/>
                    </a:lnTo>
                    <a:lnTo>
                      <a:pt x="582" y="1285"/>
                    </a:lnTo>
                    <a:lnTo>
                      <a:pt x="575" y="1285"/>
                    </a:lnTo>
                    <a:lnTo>
                      <a:pt x="575" y="1291"/>
                    </a:lnTo>
                    <a:lnTo>
                      <a:pt x="568" y="1291"/>
                    </a:lnTo>
                    <a:lnTo>
                      <a:pt x="568" y="1298"/>
                    </a:lnTo>
                    <a:lnTo>
                      <a:pt x="562" y="1298"/>
                    </a:lnTo>
                    <a:lnTo>
                      <a:pt x="562" y="1304"/>
                    </a:lnTo>
                    <a:lnTo>
                      <a:pt x="556" y="1304"/>
                    </a:lnTo>
                    <a:lnTo>
                      <a:pt x="556" y="1316"/>
                    </a:lnTo>
                    <a:lnTo>
                      <a:pt x="550" y="1316"/>
                    </a:lnTo>
                    <a:lnTo>
                      <a:pt x="550" y="1323"/>
                    </a:lnTo>
                    <a:lnTo>
                      <a:pt x="543" y="1323"/>
                    </a:lnTo>
                    <a:lnTo>
                      <a:pt x="543" y="1329"/>
                    </a:lnTo>
                    <a:lnTo>
                      <a:pt x="537" y="1329"/>
                    </a:lnTo>
                    <a:lnTo>
                      <a:pt x="537" y="1341"/>
                    </a:lnTo>
                    <a:lnTo>
                      <a:pt x="517" y="1341"/>
                    </a:lnTo>
                    <a:lnTo>
                      <a:pt x="517" y="1347"/>
                    </a:lnTo>
                    <a:lnTo>
                      <a:pt x="511" y="1347"/>
                    </a:lnTo>
                    <a:lnTo>
                      <a:pt x="511" y="1353"/>
                    </a:lnTo>
                    <a:lnTo>
                      <a:pt x="485" y="1353"/>
                    </a:lnTo>
                    <a:lnTo>
                      <a:pt x="485" y="1359"/>
                    </a:lnTo>
                    <a:lnTo>
                      <a:pt x="479" y="1359"/>
                    </a:lnTo>
                    <a:lnTo>
                      <a:pt x="479" y="1365"/>
                    </a:lnTo>
                    <a:lnTo>
                      <a:pt x="440" y="1365"/>
                    </a:lnTo>
                    <a:lnTo>
                      <a:pt x="440" y="1359"/>
                    </a:lnTo>
                    <a:lnTo>
                      <a:pt x="434" y="1359"/>
                    </a:lnTo>
                    <a:lnTo>
                      <a:pt x="434" y="1353"/>
                    </a:lnTo>
                    <a:lnTo>
                      <a:pt x="403" y="1353"/>
                    </a:lnTo>
                    <a:lnTo>
                      <a:pt x="403" y="1341"/>
                    </a:lnTo>
                    <a:lnTo>
                      <a:pt x="396" y="1341"/>
                    </a:lnTo>
                    <a:lnTo>
                      <a:pt x="396" y="1335"/>
                    </a:lnTo>
                    <a:lnTo>
                      <a:pt x="389" y="1335"/>
                    </a:lnTo>
                    <a:lnTo>
                      <a:pt x="389" y="1323"/>
                    </a:lnTo>
                    <a:lnTo>
                      <a:pt x="377" y="1323"/>
                    </a:lnTo>
                    <a:lnTo>
                      <a:pt x="377" y="1310"/>
                    </a:lnTo>
                    <a:lnTo>
                      <a:pt x="371" y="1310"/>
                    </a:lnTo>
                    <a:lnTo>
                      <a:pt x="371" y="1304"/>
                    </a:lnTo>
                    <a:lnTo>
                      <a:pt x="364" y="1304"/>
                    </a:lnTo>
                    <a:lnTo>
                      <a:pt x="364" y="1298"/>
                    </a:lnTo>
                    <a:lnTo>
                      <a:pt x="358" y="1298"/>
                    </a:lnTo>
                    <a:lnTo>
                      <a:pt x="358" y="1291"/>
                    </a:lnTo>
                    <a:lnTo>
                      <a:pt x="352" y="1291"/>
                    </a:lnTo>
                    <a:lnTo>
                      <a:pt x="352" y="1279"/>
                    </a:lnTo>
                    <a:lnTo>
                      <a:pt x="345" y="1279"/>
                    </a:lnTo>
                    <a:lnTo>
                      <a:pt x="345" y="1273"/>
                    </a:lnTo>
                    <a:lnTo>
                      <a:pt x="338" y="1273"/>
                    </a:lnTo>
                    <a:lnTo>
                      <a:pt x="338" y="1267"/>
                    </a:lnTo>
                    <a:lnTo>
                      <a:pt x="332" y="1267"/>
                    </a:lnTo>
                    <a:lnTo>
                      <a:pt x="332" y="1249"/>
                    </a:lnTo>
                    <a:lnTo>
                      <a:pt x="313" y="1249"/>
                    </a:lnTo>
                    <a:lnTo>
                      <a:pt x="313" y="1237"/>
                    </a:lnTo>
                    <a:lnTo>
                      <a:pt x="307" y="1237"/>
                    </a:lnTo>
                    <a:lnTo>
                      <a:pt x="307" y="1231"/>
                    </a:lnTo>
                    <a:lnTo>
                      <a:pt x="287" y="1231"/>
                    </a:lnTo>
                    <a:lnTo>
                      <a:pt x="287" y="1243"/>
                    </a:lnTo>
                    <a:lnTo>
                      <a:pt x="275" y="1243"/>
                    </a:lnTo>
                    <a:lnTo>
                      <a:pt x="275" y="1249"/>
                    </a:lnTo>
                    <a:lnTo>
                      <a:pt x="269" y="1249"/>
                    </a:lnTo>
                    <a:lnTo>
                      <a:pt x="269" y="1261"/>
                    </a:lnTo>
                    <a:lnTo>
                      <a:pt x="255" y="1261"/>
                    </a:lnTo>
                    <a:lnTo>
                      <a:pt x="255" y="1273"/>
                    </a:lnTo>
                    <a:lnTo>
                      <a:pt x="243" y="1273"/>
                    </a:lnTo>
                    <a:lnTo>
                      <a:pt x="243" y="1279"/>
                    </a:lnTo>
                    <a:lnTo>
                      <a:pt x="236" y="1279"/>
                    </a:lnTo>
                    <a:lnTo>
                      <a:pt x="236" y="1291"/>
                    </a:lnTo>
                    <a:lnTo>
                      <a:pt x="230" y="1291"/>
                    </a:lnTo>
                    <a:lnTo>
                      <a:pt x="230" y="1304"/>
                    </a:lnTo>
                    <a:lnTo>
                      <a:pt x="224" y="1304"/>
                    </a:lnTo>
                    <a:lnTo>
                      <a:pt x="224" y="1316"/>
                    </a:lnTo>
                    <a:lnTo>
                      <a:pt x="218" y="1316"/>
                    </a:lnTo>
                    <a:lnTo>
                      <a:pt x="218" y="1323"/>
                    </a:lnTo>
                    <a:lnTo>
                      <a:pt x="204" y="1323"/>
                    </a:lnTo>
                    <a:lnTo>
                      <a:pt x="204" y="1341"/>
                    </a:lnTo>
                    <a:lnTo>
                      <a:pt x="192" y="1341"/>
                    </a:lnTo>
                    <a:lnTo>
                      <a:pt x="192" y="1347"/>
                    </a:lnTo>
                    <a:lnTo>
                      <a:pt x="185" y="1347"/>
                    </a:lnTo>
                    <a:lnTo>
                      <a:pt x="185" y="1353"/>
                    </a:lnTo>
                    <a:lnTo>
                      <a:pt x="159" y="1353"/>
                    </a:lnTo>
                    <a:lnTo>
                      <a:pt x="159" y="1359"/>
                    </a:lnTo>
                    <a:lnTo>
                      <a:pt x="153" y="1359"/>
                    </a:lnTo>
                    <a:lnTo>
                      <a:pt x="153" y="1371"/>
                    </a:lnTo>
                    <a:lnTo>
                      <a:pt x="141" y="1371"/>
                    </a:lnTo>
                    <a:lnTo>
                      <a:pt x="141" y="1383"/>
                    </a:lnTo>
                    <a:lnTo>
                      <a:pt x="134" y="1383"/>
                    </a:lnTo>
                    <a:lnTo>
                      <a:pt x="134" y="1389"/>
                    </a:lnTo>
                    <a:lnTo>
                      <a:pt x="128" y="1389"/>
                    </a:lnTo>
                    <a:lnTo>
                      <a:pt x="128" y="1401"/>
                    </a:lnTo>
                    <a:lnTo>
                      <a:pt x="121" y="1401"/>
                    </a:lnTo>
                    <a:lnTo>
                      <a:pt x="121" y="1407"/>
                    </a:lnTo>
                    <a:lnTo>
                      <a:pt x="115" y="1407"/>
                    </a:lnTo>
                    <a:lnTo>
                      <a:pt x="115" y="1413"/>
                    </a:lnTo>
                    <a:lnTo>
                      <a:pt x="102" y="1413"/>
                    </a:lnTo>
                    <a:lnTo>
                      <a:pt x="102" y="1425"/>
                    </a:lnTo>
                    <a:lnTo>
                      <a:pt x="96" y="1425"/>
                    </a:lnTo>
                    <a:lnTo>
                      <a:pt x="96" y="1431"/>
                    </a:lnTo>
                    <a:lnTo>
                      <a:pt x="77" y="1431"/>
                    </a:lnTo>
                    <a:lnTo>
                      <a:pt x="77" y="1443"/>
                    </a:lnTo>
                    <a:lnTo>
                      <a:pt x="70" y="1443"/>
                    </a:lnTo>
                    <a:lnTo>
                      <a:pt x="70" y="1474"/>
                    </a:lnTo>
                    <a:lnTo>
                      <a:pt x="77" y="1474"/>
                    </a:lnTo>
                    <a:lnTo>
                      <a:pt x="77" y="1486"/>
                    </a:lnTo>
                    <a:lnTo>
                      <a:pt x="83" y="1486"/>
                    </a:lnTo>
                    <a:lnTo>
                      <a:pt x="83" y="1510"/>
                    </a:lnTo>
                    <a:lnTo>
                      <a:pt x="90" y="1510"/>
                    </a:lnTo>
                    <a:lnTo>
                      <a:pt x="90" y="1516"/>
                    </a:lnTo>
                    <a:lnTo>
                      <a:pt x="96" y="1516"/>
                    </a:lnTo>
                    <a:lnTo>
                      <a:pt x="96" y="1535"/>
                    </a:lnTo>
                    <a:lnTo>
                      <a:pt x="102" y="1535"/>
                    </a:lnTo>
                    <a:lnTo>
                      <a:pt x="102" y="1547"/>
                    </a:lnTo>
                    <a:lnTo>
                      <a:pt x="108" y="1547"/>
                    </a:lnTo>
                    <a:lnTo>
                      <a:pt x="108" y="1589"/>
                    </a:lnTo>
                    <a:lnTo>
                      <a:pt x="102" y="1589"/>
                    </a:lnTo>
                    <a:lnTo>
                      <a:pt x="102" y="1595"/>
                    </a:lnTo>
                    <a:lnTo>
                      <a:pt x="96" y="1595"/>
                    </a:lnTo>
                    <a:lnTo>
                      <a:pt x="96" y="1601"/>
                    </a:lnTo>
                    <a:lnTo>
                      <a:pt x="90" y="1601"/>
                    </a:lnTo>
                    <a:lnTo>
                      <a:pt x="90" y="1613"/>
                    </a:lnTo>
                    <a:lnTo>
                      <a:pt x="83" y="1613"/>
                    </a:lnTo>
                    <a:lnTo>
                      <a:pt x="83" y="1619"/>
                    </a:lnTo>
                    <a:lnTo>
                      <a:pt x="77" y="1619"/>
                    </a:lnTo>
                    <a:lnTo>
                      <a:pt x="77" y="1631"/>
                    </a:lnTo>
                    <a:lnTo>
                      <a:pt x="64" y="1631"/>
                    </a:lnTo>
                    <a:lnTo>
                      <a:pt x="64" y="1638"/>
                    </a:lnTo>
                    <a:lnTo>
                      <a:pt x="57" y="1638"/>
                    </a:lnTo>
                    <a:lnTo>
                      <a:pt x="57" y="1644"/>
                    </a:lnTo>
                    <a:lnTo>
                      <a:pt x="45" y="1644"/>
                    </a:lnTo>
                    <a:lnTo>
                      <a:pt x="45" y="1656"/>
                    </a:lnTo>
                    <a:lnTo>
                      <a:pt x="39" y="1656"/>
                    </a:lnTo>
                    <a:lnTo>
                      <a:pt x="39" y="1662"/>
                    </a:lnTo>
                    <a:lnTo>
                      <a:pt x="32" y="1662"/>
                    </a:lnTo>
                    <a:lnTo>
                      <a:pt x="32" y="1668"/>
                    </a:lnTo>
                    <a:lnTo>
                      <a:pt x="25" y="1668"/>
                    </a:lnTo>
                    <a:lnTo>
                      <a:pt x="25" y="1674"/>
                    </a:lnTo>
                    <a:lnTo>
                      <a:pt x="13" y="1674"/>
                    </a:lnTo>
                    <a:lnTo>
                      <a:pt x="13" y="1680"/>
                    </a:lnTo>
                    <a:lnTo>
                      <a:pt x="6" y="1680"/>
                    </a:lnTo>
                    <a:lnTo>
                      <a:pt x="6" y="1686"/>
                    </a:lnTo>
                    <a:lnTo>
                      <a:pt x="0" y="1686"/>
                    </a:lnTo>
                    <a:lnTo>
                      <a:pt x="0" y="1716"/>
                    </a:lnTo>
                    <a:lnTo>
                      <a:pt x="6" y="1716"/>
                    </a:lnTo>
                    <a:lnTo>
                      <a:pt x="6" y="1753"/>
                    </a:lnTo>
                    <a:lnTo>
                      <a:pt x="19" y="1753"/>
                    </a:lnTo>
                    <a:lnTo>
                      <a:pt x="19" y="1771"/>
                    </a:lnTo>
                    <a:lnTo>
                      <a:pt x="25" y="1771"/>
                    </a:lnTo>
                    <a:lnTo>
                      <a:pt x="25" y="1783"/>
                    </a:lnTo>
                    <a:lnTo>
                      <a:pt x="32" y="1783"/>
                    </a:lnTo>
                    <a:lnTo>
                      <a:pt x="32" y="1789"/>
                    </a:lnTo>
                    <a:lnTo>
                      <a:pt x="39" y="1789"/>
                    </a:lnTo>
                    <a:lnTo>
                      <a:pt x="39" y="1801"/>
                    </a:lnTo>
                    <a:lnTo>
                      <a:pt x="45" y="1801"/>
                    </a:lnTo>
                    <a:lnTo>
                      <a:pt x="45" y="1820"/>
                    </a:lnTo>
                    <a:lnTo>
                      <a:pt x="57" y="1820"/>
                    </a:lnTo>
                    <a:lnTo>
                      <a:pt x="57" y="1832"/>
                    </a:lnTo>
                    <a:lnTo>
                      <a:pt x="64" y="1832"/>
                    </a:lnTo>
                    <a:lnTo>
                      <a:pt x="64" y="1838"/>
                    </a:lnTo>
                    <a:lnTo>
                      <a:pt x="70" y="1838"/>
                    </a:lnTo>
                    <a:lnTo>
                      <a:pt x="70" y="1844"/>
                    </a:lnTo>
                    <a:lnTo>
                      <a:pt x="77" y="1844"/>
                    </a:lnTo>
                    <a:lnTo>
                      <a:pt x="77" y="1850"/>
                    </a:lnTo>
                    <a:lnTo>
                      <a:pt x="90" y="1850"/>
                    </a:lnTo>
                    <a:lnTo>
                      <a:pt x="90" y="1862"/>
                    </a:lnTo>
                    <a:lnTo>
                      <a:pt x="96" y="1862"/>
                    </a:lnTo>
                    <a:lnTo>
                      <a:pt x="96" y="1868"/>
                    </a:lnTo>
                    <a:lnTo>
                      <a:pt x="108" y="1868"/>
                    </a:lnTo>
                    <a:lnTo>
                      <a:pt x="108" y="1880"/>
                    </a:lnTo>
                    <a:lnTo>
                      <a:pt x="115" y="1880"/>
                    </a:lnTo>
                    <a:lnTo>
                      <a:pt x="115" y="1886"/>
                    </a:lnTo>
                    <a:lnTo>
                      <a:pt x="121" y="1886"/>
                    </a:lnTo>
                    <a:lnTo>
                      <a:pt x="121" y="1898"/>
                    </a:lnTo>
                    <a:lnTo>
                      <a:pt x="128" y="1898"/>
                    </a:lnTo>
                    <a:lnTo>
                      <a:pt x="128" y="1904"/>
                    </a:lnTo>
                    <a:lnTo>
                      <a:pt x="134" y="1904"/>
                    </a:lnTo>
                    <a:lnTo>
                      <a:pt x="134" y="1910"/>
                    </a:lnTo>
                    <a:lnTo>
                      <a:pt x="141" y="1910"/>
                    </a:lnTo>
                    <a:lnTo>
                      <a:pt x="141" y="1916"/>
                    </a:lnTo>
                    <a:lnTo>
                      <a:pt x="147" y="1916"/>
                    </a:lnTo>
                    <a:lnTo>
                      <a:pt x="147" y="1922"/>
                    </a:lnTo>
                    <a:lnTo>
                      <a:pt x="153" y="1922"/>
                    </a:lnTo>
                    <a:lnTo>
                      <a:pt x="153" y="1940"/>
                    </a:lnTo>
                    <a:lnTo>
                      <a:pt x="166" y="1940"/>
                    </a:lnTo>
                    <a:lnTo>
                      <a:pt x="166" y="1946"/>
                    </a:lnTo>
                    <a:lnTo>
                      <a:pt x="173" y="1946"/>
                    </a:lnTo>
                    <a:lnTo>
                      <a:pt x="173" y="1978"/>
                    </a:lnTo>
                    <a:lnTo>
                      <a:pt x="179" y="1978"/>
                    </a:lnTo>
                    <a:lnTo>
                      <a:pt x="179" y="1984"/>
                    </a:lnTo>
                    <a:lnTo>
                      <a:pt x="185" y="1984"/>
                    </a:lnTo>
                    <a:lnTo>
                      <a:pt x="185" y="2044"/>
                    </a:lnTo>
                    <a:lnTo>
                      <a:pt x="224" y="2044"/>
                    </a:lnTo>
                    <a:lnTo>
                      <a:pt x="224" y="2050"/>
                    </a:lnTo>
                    <a:lnTo>
                      <a:pt x="230" y="2050"/>
                    </a:lnTo>
                    <a:lnTo>
                      <a:pt x="230" y="2056"/>
                    </a:lnTo>
                    <a:lnTo>
                      <a:pt x="236" y="2056"/>
                    </a:lnTo>
                    <a:lnTo>
                      <a:pt x="236" y="2062"/>
                    </a:lnTo>
                    <a:lnTo>
                      <a:pt x="262" y="2062"/>
                    </a:lnTo>
                    <a:lnTo>
                      <a:pt x="262" y="2068"/>
                    </a:lnTo>
                    <a:lnTo>
                      <a:pt x="269" y="2068"/>
                    </a:lnTo>
                    <a:lnTo>
                      <a:pt x="269" y="2074"/>
                    </a:lnTo>
                    <a:lnTo>
                      <a:pt x="275" y="2074"/>
                    </a:lnTo>
                    <a:lnTo>
                      <a:pt x="275" y="2092"/>
                    </a:lnTo>
                    <a:lnTo>
                      <a:pt x="294" y="2092"/>
                    </a:lnTo>
                    <a:lnTo>
                      <a:pt x="294" y="2098"/>
                    </a:lnTo>
                    <a:lnTo>
                      <a:pt x="300" y="2098"/>
                    </a:lnTo>
                    <a:lnTo>
                      <a:pt x="300" y="2104"/>
                    </a:lnTo>
                    <a:lnTo>
                      <a:pt x="313" y="2104"/>
                    </a:lnTo>
                    <a:lnTo>
                      <a:pt x="313" y="2110"/>
                    </a:lnTo>
                    <a:lnTo>
                      <a:pt x="320" y="2110"/>
                    </a:lnTo>
                    <a:lnTo>
                      <a:pt x="320" y="2128"/>
                    </a:lnTo>
                    <a:lnTo>
                      <a:pt x="326" y="2128"/>
                    </a:lnTo>
                    <a:lnTo>
                      <a:pt x="326" y="2134"/>
                    </a:lnTo>
                    <a:lnTo>
                      <a:pt x="332" y="2134"/>
                    </a:lnTo>
                    <a:lnTo>
                      <a:pt x="332" y="2153"/>
                    </a:lnTo>
                    <a:lnTo>
                      <a:pt x="338" y="2153"/>
                    </a:lnTo>
                    <a:lnTo>
                      <a:pt x="338" y="2159"/>
                    </a:lnTo>
                    <a:lnTo>
                      <a:pt x="345" y="2159"/>
                    </a:lnTo>
                    <a:lnTo>
                      <a:pt x="345" y="2202"/>
                    </a:lnTo>
                    <a:lnTo>
                      <a:pt x="352" y="2202"/>
                    </a:lnTo>
                    <a:lnTo>
                      <a:pt x="352" y="2226"/>
                    </a:lnTo>
                    <a:lnTo>
                      <a:pt x="358" y="2226"/>
                    </a:lnTo>
                    <a:lnTo>
                      <a:pt x="358" y="2232"/>
                    </a:lnTo>
                    <a:lnTo>
                      <a:pt x="364" y="2232"/>
                    </a:lnTo>
                    <a:lnTo>
                      <a:pt x="364" y="2244"/>
                    </a:lnTo>
                    <a:lnTo>
                      <a:pt x="371" y="2244"/>
                    </a:lnTo>
                    <a:lnTo>
                      <a:pt x="371" y="2250"/>
                    </a:lnTo>
                    <a:lnTo>
                      <a:pt x="383" y="2250"/>
                    </a:lnTo>
                    <a:lnTo>
                      <a:pt x="383" y="2256"/>
                    </a:lnTo>
                    <a:lnTo>
                      <a:pt x="396" y="2256"/>
                    </a:lnTo>
                    <a:lnTo>
                      <a:pt x="396" y="2262"/>
                    </a:lnTo>
                    <a:lnTo>
                      <a:pt x="403" y="2262"/>
                    </a:lnTo>
                    <a:lnTo>
                      <a:pt x="403" y="2274"/>
                    </a:lnTo>
                    <a:lnTo>
                      <a:pt x="415" y="2274"/>
                    </a:lnTo>
                    <a:lnTo>
                      <a:pt x="415" y="2286"/>
                    </a:lnTo>
                    <a:lnTo>
                      <a:pt x="422" y="2286"/>
                    </a:lnTo>
                    <a:lnTo>
                      <a:pt x="422" y="2292"/>
                    </a:lnTo>
                    <a:lnTo>
                      <a:pt x="428" y="2292"/>
                    </a:lnTo>
                    <a:lnTo>
                      <a:pt x="428" y="2304"/>
                    </a:lnTo>
                    <a:lnTo>
                      <a:pt x="434" y="2304"/>
                    </a:lnTo>
                    <a:lnTo>
                      <a:pt x="434" y="2310"/>
                    </a:lnTo>
                    <a:lnTo>
                      <a:pt x="440" y="2310"/>
                    </a:lnTo>
                    <a:lnTo>
                      <a:pt x="440" y="2317"/>
                    </a:lnTo>
                    <a:lnTo>
                      <a:pt x="448" y="2317"/>
                    </a:lnTo>
                    <a:lnTo>
                      <a:pt x="448" y="2323"/>
                    </a:lnTo>
                    <a:lnTo>
                      <a:pt x="466" y="2323"/>
                    </a:lnTo>
                    <a:lnTo>
                      <a:pt x="466" y="2335"/>
                    </a:lnTo>
                    <a:lnTo>
                      <a:pt x="473" y="2335"/>
                    </a:lnTo>
                    <a:lnTo>
                      <a:pt x="473" y="2341"/>
                    </a:lnTo>
                    <a:lnTo>
                      <a:pt x="479" y="2341"/>
                    </a:lnTo>
                    <a:lnTo>
                      <a:pt x="479" y="2353"/>
                    </a:lnTo>
                    <a:lnTo>
                      <a:pt x="499" y="2353"/>
                    </a:lnTo>
                    <a:lnTo>
                      <a:pt x="499" y="2359"/>
                    </a:lnTo>
                    <a:lnTo>
                      <a:pt x="505" y="2359"/>
                    </a:lnTo>
                    <a:lnTo>
                      <a:pt x="505" y="2365"/>
                    </a:lnTo>
                    <a:lnTo>
                      <a:pt x="524" y="2365"/>
                    </a:lnTo>
                    <a:lnTo>
                      <a:pt x="524" y="2371"/>
                    </a:lnTo>
                    <a:lnTo>
                      <a:pt x="530" y="2371"/>
                    </a:lnTo>
                    <a:lnTo>
                      <a:pt x="530" y="2378"/>
                    </a:lnTo>
                    <a:lnTo>
                      <a:pt x="537" y="2378"/>
                    </a:lnTo>
                    <a:lnTo>
                      <a:pt x="537" y="2384"/>
                    </a:lnTo>
                    <a:lnTo>
                      <a:pt x="543" y="2384"/>
                    </a:lnTo>
                    <a:lnTo>
                      <a:pt x="543" y="2390"/>
                    </a:lnTo>
                    <a:lnTo>
                      <a:pt x="550" y="2390"/>
                    </a:lnTo>
                    <a:lnTo>
                      <a:pt x="550" y="2396"/>
                    </a:lnTo>
                    <a:lnTo>
                      <a:pt x="562" y="2396"/>
                    </a:lnTo>
                    <a:lnTo>
                      <a:pt x="562" y="2402"/>
                    </a:lnTo>
                    <a:lnTo>
                      <a:pt x="568" y="2402"/>
                    </a:lnTo>
                    <a:lnTo>
                      <a:pt x="568" y="2414"/>
                    </a:lnTo>
                    <a:lnTo>
                      <a:pt x="575" y="2414"/>
                    </a:lnTo>
                    <a:lnTo>
                      <a:pt x="575" y="2420"/>
                    </a:lnTo>
                    <a:lnTo>
                      <a:pt x="582" y="2420"/>
                    </a:lnTo>
                    <a:lnTo>
                      <a:pt x="582" y="2426"/>
                    </a:lnTo>
                    <a:lnTo>
                      <a:pt x="594" y="2426"/>
                    </a:lnTo>
                    <a:lnTo>
                      <a:pt x="594" y="2432"/>
                    </a:lnTo>
                    <a:lnTo>
                      <a:pt x="607" y="2432"/>
                    </a:lnTo>
                    <a:lnTo>
                      <a:pt x="607" y="2438"/>
                    </a:lnTo>
                    <a:lnTo>
                      <a:pt x="613" y="2438"/>
                    </a:lnTo>
                    <a:lnTo>
                      <a:pt x="613" y="2444"/>
                    </a:lnTo>
                    <a:lnTo>
                      <a:pt x="627" y="2444"/>
                    </a:lnTo>
                    <a:lnTo>
                      <a:pt x="627" y="2450"/>
                    </a:lnTo>
                    <a:lnTo>
                      <a:pt x="633" y="2450"/>
                    </a:lnTo>
                    <a:lnTo>
                      <a:pt x="633" y="2456"/>
                    </a:lnTo>
                    <a:lnTo>
                      <a:pt x="645" y="2456"/>
                    </a:lnTo>
                    <a:lnTo>
                      <a:pt x="645" y="2462"/>
                    </a:lnTo>
                    <a:lnTo>
                      <a:pt x="652" y="2462"/>
                    </a:lnTo>
                    <a:lnTo>
                      <a:pt x="652" y="2468"/>
                    </a:lnTo>
                    <a:lnTo>
                      <a:pt x="658" y="2468"/>
                    </a:lnTo>
                    <a:lnTo>
                      <a:pt x="658" y="2474"/>
                    </a:lnTo>
                    <a:lnTo>
                      <a:pt x="664" y="2474"/>
                    </a:lnTo>
                    <a:lnTo>
                      <a:pt x="664" y="2480"/>
                    </a:lnTo>
                    <a:lnTo>
                      <a:pt x="670" y="2480"/>
                    </a:lnTo>
                    <a:lnTo>
                      <a:pt x="670" y="2487"/>
                    </a:lnTo>
                    <a:lnTo>
                      <a:pt x="678" y="2487"/>
                    </a:lnTo>
                    <a:lnTo>
                      <a:pt x="678" y="2493"/>
                    </a:lnTo>
                    <a:lnTo>
                      <a:pt x="684" y="2493"/>
                    </a:lnTo>
                    <a:lnTo>
                      <a:pt x="684" y="2499"/>
                    </a:lnTo>
                    <a:lnTo>
                      <a:pt x="690" y="2499"/>
                    </a:lnTo>
                    <a:lnTo>
                      <a:pt x="690" y="2505"/>
                    </a:lnTo>
                    <a:lnTo>
                      <a:pt x="696" y="2505"/>
                    </a:lnTo>
                    <a:lnTo>
                      <a:pt x="696" y="2517"/>
                    </a:lnTo>
                    <a:lnTo>
                      <a:pt x="709" y="2517"/>
                    </a:lnTo>
                    <a:lnTo>
                      <a:pt x="709" y="2523"/>
                    </a:lnTo>
                    <a:lnTo>
                      <a:pt x="715" y="2523"/>
                    </a:lnTo>
                    <a:lnTo>
                      <a:pt x="715" y="2535"/>
                    </a:lnTo>
                    <a:lnTo>
                      <a:pt x="722" y="2535"/>
                    </a:lnTo>
                    <a:lnTo>
                      <a:pt x="722" y="2547"/>
                    </a:lnTo>
                    <a:lnTo>
                      <a:pt x="741" y="2547"/>
                    </a:lnTo>
                    <a:lnTo>
                      <a:pt x="741" y="2553"/>
                    </a:lnTo>
                    <a:lnTo>
                      <a:pt x="747" y="2553"/>
                    </a:lnTo>
                    <a:lnTo>
                      <a:pt x="747" y="2565"/>
                    </a:lnTo>
                    <a:lnTo>
                      <a:pt x="882" y="2565"/>
                    </a:lnTo>
                    <a:lnTo>
                      <a:pt x="882" y="2559"/>
                    </a:lnTo>
                    <a:lnTo>
                      <a:pt x="908" y="2559"/>
                    </a:lnTo>
                    <a:lnTo>
                      <a:pt x="908" y="2565"/>
                    </a:lnTo>
                    <a:lnTo>
                      <a:pt x="933" y="2565"/>
                    </a:lnTo>
                    <a:lnTo>
                      <a:pt x="933" y="2559"/>
                    </a:lnTo>
                    <a:lnTo>
                      <a:pt x="939" y="2559"/>
                    </a:lnTo>
                    <a:lnTo>
                      <a:pt x="939" y="2553"/>
                    </a:lnTo>
                    <a:lnTo>
                      <a:pt x="952" y="2553"/>
                    </a:lnTo>
                    <a:lnTo>
                      <a:pt x="952" y="2547"/>
                    </a:lnTo>
                    <a:lnTo>
                      <a:pt x="959" y="2547"/>
                    </a:lnTo>
                    <a:lnTo>
                      <a:pt x="959" y="2535"/>
                    </a:lnTo>
                    <a:lnTo>
                      <a:pt x="965" y="2535"/>
                    </a:lnTo>
                    <a:lnTo>
                      <a:pt x="965" y="2529"/>
                    </a:lnTo>
                    <a:lnTo>
                      <a:pt x="971" y="2529"/>
                    </a:lnTo>
                    <a:lnTo>
                      <a:pt x="971" y="2523"/>
                    </a:lnTo>
                    <a:lnTo>
                      <a:pt x="2274" y="2523"/>
                    </a:lnTo>
                    <a:lnTo>
                      <a:pt x="2274" y="2529"/>
                    </a:lnTo>
                    <a:lnTo>
                      <a:pt x="2313" y="2529"/>
                    </a:lnTo>
                    <a:lnTo>
                      <a:pt x="2313" y="2535"/>
                    </a:lnTo>
                    <a:lnTo>
                      <a:pt x="2422" y="2535"/>
                    </a:lnTo>
                    <a:lnTo>
                      <a:pt x="2422" y="2523"/>
                    </a:lnTo>
                    <a:lnTo>
                      <a:pt x="2428" y="2523"/>
                    </a:lnTo>
                    <a:lnTo>
                      <a:pt x="2428" y="2517"/>
                    </a:lnTo>
                    <a:lnTo>
                      <a:pt x="3686" y="2517"/>
                    </a:lnTo>
                    <a:lnTo>
                      <a:pt x="3686" y="2378"/>
                    </a:lnTo>
                    <a:lnTo>
                      <a:pt x="3693" y="2378"/>
                    </a:lnTo>
                    <a:lnTo>
                      <a:pt x="3693" y="2262"/>
                    </a:lnTo>
                    <a:lnTo>
                      <a:pt x="3686" y="2262"/>
                    </a:lnTo>
                    <a:lnTo>
                      <a:pt x="3686" y="2226"/>
                    </a:lnTo>
                    <a:lnTo>
                      <a:pt x="3680" y="2226"/>
                    </a:lnTo>
                    <a:lnTo>
                      <a:pt x="3680" y="2208"/>
                    </a:lnTo>
                    <a:lnTo>
                      <a:pt x="3674" y="2208"/>
                    </a:lnTo>
                    <a:lnTo>
                      <a:pt x="3674" y="2172"/>
                    </a:lnTo>
                    <a:lnTo>
                      <a:pt x="3668" y="2172"/>
                    </a:lnTo>
                    <a:lnTo>
                      <a:pt x="3668" y="2159"/>
                    </a:lnTo>
                    <a:lnTo>
                      <a:pt x="3661" y="2159"/>
                    </a:lnTo>
                    <a:lnTo>
                      <a:pt x="3661" y="2122"/>
                    </a:lnTo>
                    <a:lnTo>
                      <a:pt x="3655" y="2122"/>
                    </a:lnTo>
                    <a:lnTo>
                      <a:pt x="3655" y="2098"/>
                    </a:lnTo>
                    <a:lnTo>
                      <a:pt x="3648" y="2098"/>
                    </a:lnTo>
                    <a:lnTo>
                      <a:pt x="3648" y="2074"/>
                    </a:lnTo>
                    <a:lnTo>
                      <a:pt x="3635" y="2074"/>
                    </a:lnTo>
                    <a:lnTo>
                      <a:pt x="3635" y="1808"/>
                    </a:lnTo>
                    <a:lnTo>
                      <a:pt x="3642" y="1808"/>
                    </a:lnTo>
                    <a:lnTo>
                      <a:pt x="3642" y="1783"/>
                    </a:lnTo>
                    <a:lnTo>
                      <a:pt x="3648" y="1783"/>
                    </a:lnTo>
                    <a:lnTo>
                      <a:pt x="3648" y="1777"/>
                    </a:lnTo>
                    <a:lnTo>
                      <a:pt x="3655" y="1777"/>
                    </a:lnTo>
                    <a:lnTo>
                      <a:pt x="3655" y="1771"/>
                    </a:lnTo>
                    <a:lnTo>
                      <a:pt x="3661" y="1771"/>
                    </a:lnTo>
                    <a:lnTo>
                      <a:pt x="3661" y="1759"/>
                    </a:lnTo>
                    <a:lnTo>
                      <a:pt x="3668" y="1759"/>
                    </a:lnTo>
                    <a:lnTo>
                      <a:pt x="3668" y="1753"/>
                    </a:lnTo>
                    <a:lnTo>
                      <a:pt x="3674" y="1753"/>
                    </a:lnTo>
                    <a:lnTo>
                      <a:pt x="3674" y="1734"/>
                    </a:lnTo>
                    <a:lnTo>
                      <a:pt x="3680" y="1734"/>
                    </a:lnTo>
                    <a:lnTo>
                      <a:pt x="3680" y="1728"/>
                    </a:lnTo>
                    <a:lnTo>
                      <a:pt x="3686" y="1728"/>
                    </a:lnTo>
                    <a:lnTo>
                      <a:pt x="3686" y="1710"/>
                    </a:lnTo>
                    <a:lnTo>
                      <a:pt x="3693" y="1710"/>
                    </a:lnTo>
                    <a:lnTo>
                      <a:pt x="3693" y="1704"/>
                    </a:lnTo>
                    <a:lnTo>
                      <a:pt x="3700" y="1704"/>
                    </a:lnTo>
                    <a:lnTo>
                      <a:pt x="3700" y="1662"/>
                    </a:lnTo>
                    <a:lnTo>
                      <a:pt x="3706" y="1662"/>
                    </a:lnTo>
                    <a:lnTo>
                      <a:pt x="3706" y="1644"/>
                    </a:lnTo>
                    <a:lnTo>
                      <a:pt x="3712" y="1644"/>
                    </a:lnTo>
                    <a:lnTo>
                      <a:pt x="3712" y="1601"/>
                    </a:lnTo>
                    <a:lnTo>
                      <a:pt x="3719" y="1601"/>
                    </a:lnTo>
                    <a:lnTo>
                      <a:pt x="3719" y="1565"/>
                    </a:lnTo>
                    <a:lnTo>
                      <a:pt x="3725" y="1565"/>
                    </a:lnTo>
                    <a:lnTo>
                      <a:pt x="3725" y="1535"/>
                    </a:lnTo>
                    <a:lnTo>
                      <a:pt x="3737" y="1535"/>
                    </a:lnTo>
                    <a:lnTo>
                      <a:pt x="3737" y="1528"/>
                    </a:lnTo>
                    <a:lnTo>
                      <a:pt x="3745" y="1528"/>
                    </a:lnTo>
                    <a:lnTo>
                      <a:pt x="3745" y="1516"/>
                    </a:lnTo>
                    <a:lnTo>
                      <a:pt x="3751" y="1516"/>
                    </a:lnTo>
                    <a:lnTo>
                      <a:pt x="3751" y="1510"/>
                    </a:lnTo>
                    <a:lnTo>
                      <a:pt x="3757" y="1510"/>
                    </a:lnTo>
                    <a:lnTo>
                      <a:pt x="3757" y="1498"/>
                    </a:lnTo>
                    <a:lnTo>
                      <a:pt x="3770" y="1498"/>
                    </a:lnTo>
                    <a:lnTo>
                      <a:pt x="3770" y="1486"/>
                    </a:lnTo>
                    <a:lnTo>
                      <a:pt x="3782" y="1486"/>
                    </a:lnTo>
                    <a:lnTo>
                      <a:pt x="3782" y="1480"/>
                    </a:lnTo>
                    <a:lnTo>
                      <a:pt x="3789" y="1480"/>
                    </a:lnTo>
                    <a:lnTo>
                      <a:pt x="3789" y="1461"/>
                    </a:lnTo>
                    <a:lnTo>
                      <a:pt x="3796" y="1461"/>
                    </a:lnTo>
                    <a:lnTo>
                      <a:pt x="3796" y="1449"/>
                    </a:lnTo>
                    <a:lnTo>
                      <a:pt x="3802" y="1449"/>
                    </a:lnTo>
                    <a:lnTo>
                      <a:pt x="3802" y="1395"/>
                    </a:lnTo>
                    <a:lnTo>
                      <a:pt x="3808" y="1395"/>
                    </a:lnTo>
                    <a:lnTo>
                      <a:pt x="3808" y="1201"/>
                    </a:lnTo>
                    <a:lnTo>
                      <a:pt x="3802" y="1201"/>
                    </a:lnTo>
                    <a:lnTo>
                      <a:pt x="3802" y="1189"/>
                    </a:lnTo>
                    <a:lnTo>
                      <a:pt x="3796" y="1189"/>
                    </a:lnTo>
                    <a:lnTo>
                      <a:pt x="3796" y="1153"/>
                    </a:lnTo>
                    <a:lnTo>
                      <a:pt x="3789" y="1153"/>
                    </a:lnTo>
                    <a:lnTo>
                      <a:pt x="3789" y="1129"/>
                    </a:lnTo>
                    <a:lnTo>
                      <a:pt x="3782" y="1129"/>
                    </a:lnTo>
                    <a:lnTo>
                      <a:pt x="3782" y="1110"/>
                    </a:lnTo>
                    <a:lnTo>
                      <a:pt x="3776" y="1110"/>
                    </a:lnTo>
                    <a:lnTo>
                      <a:pt x="3776" y="1085"/>
                    </a:lnTo>
                    <a:lnTo>
                      <a:pt x="3770" y="1085"/>
                    </a:lnTo>
                    <a:lnTo>
                      <a:pt x="3770" y="971"/>
                    </a:lnTo>
                    <a:lnTo>
                      <a:pt x="3776" y="971"/>
                    </a:lnTo>
                    <a:lnTo>
                      <a:pt x="3776" y="958"/>
                    </a:lnTo>
                    <a:lnTo>
                      <a:pt x="3782" y="958"/>
                    </a:lnTo>
                    <a:lnTo>
                      <a:pt x="3782" y="861"/>
                    </a:lnTo>
                    <a:lnTo>
                      <a:pt x="3776" y="861"/>
                    </a:lnTo>
                    <a:lnTo>
                      <a:pt x="3776" y="813"/>
                    </a:lnTo>
                    <a:lnTo>
                      <a:pt x="3770" y="813"/>
                    </a:lnTo>
                    <a:lnTo>
                      <a:pt x="3770" y="807"/>
                    </a:lnTo>
                    <a:lnTo>
                      <a:pt x="3763" y="807"/>
                    </a:lnTo>
                    <a:lnTo>
                      <a:pt x="3763" y="788"/>
                    </a:lnTo>
                    <a:lnTo>
                      <a:pt x="3757" y="788"/>
                    </a:lnTo>
                    <a:lnTo>
                      <a:pt x="3757" y="776"/>
                    </a:lnTo>
                    <a:lnTo>
                      <a:pt x="3751" y="776"/>
                    </a:lnTo>
                    <a:lnTo>
                      <a:pt x="3751" y="770"/>
                    </a:lnTo>
                    <a:lnTo>
                      <a:pt x="3745" y="770"/>
                    </a:lnTo>
                    <a:lnTo>
                      <a:pt x="3745" y="764"/>
                    </a:lnTo>
                    <a:lnTo>
                      <a:pt x="3731" y="764"/>
                    </a:lnTo>
                    <a:lnTo>
                      <a:pt x="3731" y="758"/>
                    </a:lnTo>
                    <a:lnTo>
                      <a:pt x="3725" y="758"/>
                    </a:lnTo>
                    <a:lnTo>
                      <a:pt x="3725" y="746"/>
                    </a:lnTo>
                    <a:lnTo>
                      <a:pt x="3719" y="746"/>
                    </a:lnTo>
                    <a:lnTo>
                      <a:pt x="3719" y="740"/>
                    </a:lnTo>
                    <a:lnTo>
                      <a:pt x="3712" y="740"/>
                    </a:lnTo>
                    <a:lnTo>
                      <a:pt x="3712" y="728"/>
                    </a:lnTo>
                    <a:lnTo>
                      <a:pt x="3700" y="728"/>
                    </a:lnTo>
                    <a:lnTo>
                      <a:pt x="3700" y="698"/>
                    </a:lnTo>
                    <a:lnTo>
                      <a:pt x="3693" y="698"/>
                    </a:lnTo>
                    <a:lnTo>
                      <a:pt x="3693" y="692"/>
                    </a:lnTo>
                    <a:lnTo>
                      <a:pt x="3686" y="692"/>
                    </a:lnTo>
                    <a:lnTo>
                      <a:pt x="3686" y="673"/>
                    </a:lnTo>
                    <a:lnTo>
                      <a:pt x="3680" y="673"/>
                    </a:lnTo>
                    <a:lnTo>
                      <a:pt x="3680" y="649"/>
                    </a:lnTo>
                    <a:lnTo>
                      <a:pt x="3674" y="649"/>
                    </a:lnTo>
                    <a:lnTo>
                      <a:pt x="3674" y="637"/>
                    </a:lnTo>
                    <a:lnTo>
                      <a:pt x="3668" y="637"/>
                    </a:lnTo>
                    <a:lnTo>
                      <a:pt x="3668" y="625"/>
                    </a:lnTo>
                    <a:lnTo>
                      <a:pt x="3661" y="625"/>
                    </a:lnTo>
                    <a:lnTo>
                      <a:pt x="3661" y="612"/>
                    </a:lnTo>
                    <a:lnTo>
                      <a:pt x="3655" y="612"/>
                    </a:lnTo>
                    <a:lnTo>
                      <a:pt x="3655" y="606"/>
                    </a:lnTo>
                    <a:lnTo>
                      <a:pt x="3648" y="606"/>
                    </a:lnTo>
                    <a:lnTo>
                      <a:pt x="3648" y="582"/>
                    </a:lnTo>
                    <a:lnTo>
                      <a:pt x="3642" y="582"/>
                    </a:lnTo>
                    <a:lnTo>
                      <a:pt x="3642" y="570"/>
                    </a:lnTo>
                    <a:lnTo>
                      <a:pt x="3635" y="570"/>
                    </a:lnTo>
                    <a:lnTo>
                      <a:pt x="3635" y="540"/>
                    </a:lnTo>
                    <a:lnTo>
                      <a:pt x="3629" y="540"/>
                    </a:lnTo>
                    <a:lnTo>
                      <a:pt x="3629" y="534"/>
                    </a:lnTo>
                    <a:lnTo>
                      <a:pt x="3623" y="534"/>
                    </a:lnTo>
                    <a:lnTo>
                      <a:pt x="3623" y="522"/>
                    </a:lnTo>
                    <a:lnTo>
                      <a:pt x="3617" y="522"/>
                    </a:lnTo>
                    <a:lnTo>
                      <a:pt x="3617" y="504"/>
                    </a:lnTo>
                    <a:lnTo>
                      <a:pt x="3610" y="504"/>
                    </a:lnTo>
                    <a:lnTo>
                      <a:pt x="3610" y="486"/>
                    </a:lnTo>
                    <a:lnTo>
                      <a:pt x="3604" y="486"/>
                    </a:lnTo>
                    <a:lnTo>
                      <a:pt x="3604" y="474"/>
                    </a:lnTo>
                    <a:lnTo>
                      <a:pt x="3597" y="474"/>
                    </a:lnTo>
                    <a:lnTo>
                      <a:pt x="3597" y="467"/>
                    </a:lnTo>
                    <a:lnTo>
                      <a:pt x="3591" y="467"/>
                    </a:lnTo>
                    <a:lnTo>
                      <a:pt x="3591" y="461"/>
                    </a:lnTo>
                    <a:lnTo>
                      <a:pt x="3572" y="461"/>
                    </a:lnTo>
                    <a:lnTo>
                      <a:pt x="3572" y="455"/>
                    </a:lnTo>
                    <a:lnTo>
                      <a:pt x="3566" y="455"/>
                    </a:lnTo>
                    <a:lnTo>
                      <a:pt x="3566" y="448"/>
                    </a:lnTo>
                    <a:lnTo>
                      <a:pt x="3552" y="448"/>
                    </a:lnTo>
                    <a:lnTo>
                      <a:pt x="3552" y="442"/>
                    </a:lnTo>
                    <a:lnTo>
                      <a:pt x="3533" y="442"/>
                    </a:lnTo>
                    <a:lnTo>
                      <a:pt x="3533" y="436"/>
                    </a:lnTo>
                    <a:lnTo>
                      <a:pt x="3527" y="436"/>
                    </a:lnTo>
                    <a:lnTo>
                      <a:pt x="3527" y="430"/>
                    </a:lnTo>
                    <a:lnTo>
                      <a:pt x="3521" y="430"/>
                    </a:lnTo>
                    <a:lnTo>
                      <a:pt x="3521" y="424"/>
                    </a:lnTo>
                    <a:lnTo>
                      <a:pt x="3515" y="424"/>
                    </a:lnTo>
                    <a:lnTo>
                      <a:pt x="3515" y="406"/>
                    </a:lnTo>
                    <a:lnTo>
                      <a:pt x="3507" y="406"/>
                    </a:lnTo>
                    <a:lnTo>
                      <a:pt x="3507" y="400"/>
                    </a:lnTo>
                    <a:lnTo>
                      <a:pt x="3501" y="400"/>
                    </a:lnTo>
                    <a:lnTo>
                      <a:pt x="3501" y="352"/>
                    </a:lnTo>
                    <a:lnTo>
                      <a:pt x="3495" y="352"/>
                    </a:lnTo>
                    <a:lnTo>
                      <a:pt x="3495" y="340"/>
                    </a:lnTo>
                    <a:lnTo>
                      <a:pt x="3489" y="340"/>
                    </a:lnTo>
                    <a:lnTo>
                      <a:pt x="3489" y="334"/>
                    </a:lnTo>
                    <a:lnTo>
                      <a:pt x="3482" y="334"/>
                    </a:lnTo>
                    <a:lnTo>
                      <a:pt x="3482" y="328"/>
                    </a:lnTo>
                    <a:lnTo>
                      <a:pt x="3476" y="328"/>
                    </a:lnTo>
                    <a:lnTo>
                      <a:pt x="3476" y="322"/>
                    </a:lnTo>
                    <a:lnTo>
                      <a:pt x="3456" y="322"/>
                    </a:lnTo>
                    <a:lnTo>
                      <a:pt x="3456" y="310"/>
                    </a:lnTo>
                    <a:lnTo>
                      <a:pt x="3431" y="310"/>
                    </a:lnTo>
                    <a:lnTo>
                      <a:pt x="3431" y="304"/>
                    </a:lnTo>
                    <a:lnTo>
                      <a:pt x="3425" y="304"/>
                    </a:lnTo>
                    <a:lnTo>
                      <a:pt x="3425" y="298"/>
                    </a:lnTo>
                    <a:lnTo>
                      <a:pt x="3418" y="298"/>
                    </a:lnTo>
                    <a:lnTo>
                      <a:pt x="3418" y="292"/>
                    </a:lnTo>
                    <a:lnTo>
                      <a:pt x="3412" y="292"/>
                    </a:lnTo>
                    <a:lnTo>
                      <a:pt x="3412" y="279"/>
                    </a:lnTo>
                    <a:lnTo>
                      <a:pt x="3405" y="279"/>
                    </a:lnTo>
                    <a:lnTo>
                      <a:pt x="3405" y="261"/>
                    </a:lnTo>
                    <a:lnTo>
                      <a:pt x="3399" y="261"/>
                    </a:lnTo>
                    <a:lnTo>
                      <a:pt x="3399" y="254"/>
                    </a:lnTo>
                    <a:lnTo>
                      <a:pt x="3393" y="254"/>
                    </a:lnTo>
                    <a:lnTo>
                      <a:pt x="3393" y="230"/>
                    </a:lnTo>
                    <a:lnTo>
                      <a:pt x="3387" y="230"/>
                    </a:lnTo>
                    <a:lnTo>
                      <a:pt x="3387" y="224"/>
                    </a:lnTo>
                    <a:lnTo>
                      <a:pt x="3380" y="224"/>
                    </a:lnTo>
                    <a:lnTo>
                      <a:pt x="3380" y="212"/>
                    </a:lnTo>
                    <a:lnTo>
                      <a:pt x="3373" y="212"/>
                    </a:lnTo>
                    <a:lnTo>
                      <a:pt x="3373" y="206"/>
                    </a:lnTo>
                    <a:lnTo>
                      <a:pt x="3367" y="206"/>
                    </a:lnTo>
                    <a:lnTo>
                      <a:pt x="3367" y="200"/>
                    </a:lnTo>
                    <a:lnTo>
                      <a:pt x="3342" y="200"/>
                    </a:lnTo>
                    <a:lnTo>
                      <a:pt x="3342" y="194"/>
                    </a:lnTo>
                    <a:lnTo>
                      <a:pt x="3336" y="194"/>
                    </a:lnTo>
                    <a:lnTo>
                      <a:pt x="3336" y="182"/>
                    </a:lnTo>
                    <a:lnTo>
                      <a:pt x="3329" y="182"/>
                    </a:lnTo>
                    <a:lnTo>
                      <a:pt x="3329" y="164"/>
                    </a:lnTo>
                    <a:lnTo>
                      <a:pt x="3316" y="164"/>
                    </a:lnTo>
                    <a:lnTo>
                      <a:pt x="3316" y="128"/>
                    </a:lnTo>
                    <a:lnTo>
                      <a:pt x="3310" y="128"/>
                    </a:lnTo>
                    <a:lnTo>
                      <a:pt x="3310" y="109"/>
                    </a:lnTo>
                    <a:lnTo>
                      <a:pt x="3303" y="109"/>
                    </a:lnTo>
                    <a:lnTo>
                      <a:pt x="3303" y="103"/>
                    </a:lnTo>
                    <a:lnTo>
                      <a:pt x="3297" y="103"/>
                    </a:lnTo>
                    <a:lnTo>
                      <a:pt x="3297" y="97"/>
                    </a:lnTo>
                    <a:lnTo>
                      <a:pt x="3291" y="97"/>
                    </a:lnTo>
                    <a:lnTo>
                      <a:pt x="3291" y="91"/>
                    </a:lnTo>
                    <a:lnTo>
                      <a:pt x="3277" y="91"/>
                    </a:lnTo>
                    <a:lnTo>
                      <a:pt x="3277" y="85"/>
                    </a:lnTo>
                    <a:lnTo>
                      <a:pt x="3265" y="85"/>
                    </a:lnTo>
                    <a:lnTo>
                      <a:pt x="3265" y="79"/>
                    </a:lnTo>
                    <a:lnTo>
                      <a:pt x="3259" y="79"/>
                    </a:lnTo>
                    <a:lnTo>
                      <a:pt x="3259" y="73"/>
                    </a:lnTo>
                    <a:lnTo>
                      <a:pt x="3252" y="73"/>
                    </a:lnTo>
                    <a:lnTo>
                      <a:pt x="3252" y="61"/>
                    </a:lnTo>
                    <a:lnTo>
                      <a:pt x="3246" y="61"/>
                    </a:lnTo>
                    <a:lnTo>
                      <a:pt x="3246" y="42"/>
                    </a:lnTo>
                    <a:lnTo>
                      <a:pt x="3240" y="42"/>
                    </a:lnTo>
                    <a:lnTo>
                      <a:pt x="3240" y="36"/>
                    </a:lnTo>
                    <a:lnTo>
                      <a:pt x="3233" y="36"/>
                    </a:lnTo>
                    <a:lnTo>
                      <a:pt x="3233" y="30"/>
                    </a:lnTo>
                    <a:lnTo>
                      <a:pt x="3098" y="30"/>
                    </a:lnTo>
                    <a:lnTo>
                      <a:pt x="3098" y="12"/>
                    </a:lnTo>
                    <a:lnTo>
                      <a:pt x="3067" y="12"/>
                    </a:lnTo>
                    <a:lnTo>
                      <a:pt x="3067" y="6"/>
                    </a:lnTo>
                    <a:lnTo>
                      <a:pt x="3061" y="6"/>
                    </a:lnTo>
                    <a:lnTo>
                      <a:pt x="3061" y="0"/>
                    </a:lnTo>
                    <a:lnTo>
                      <a:pt x="3022" y="0"/>
                    </a:lnTo>
                    <a:lnTo>
                      <a:pt x="3022" y="12"/>
                    </a:lnTo>
                    <a:lnTo>
                      <a:pt x="3016" y="12"/>
                    </a:lnTo>
                    <a:lnTo>
                      <a:pt x="3016" y="18"/>
                    </a:lnTo>
                    <a:lnTo>
                      <a:pt x="2971" y="18"/>
                    </a:lnTo>
                    <a:lnTo>
                      <a:pt x="2971" y="24"/>
                    </a:lnTo>
                    <a:lnTo>
                      <a:pt x="2965" y="24"/>
                    </a:lnTo>
                    <a:lnTo>
                      <a:pt x="2965" y="30"/>
                    </a:lnTo>
                    <a:lnTo>
                      <a:pt x="2939" y="30"/>
                    </a:lnTo>
                    <a:lnTo>
                      <a:pt x="2939" y="36"/>
                    </a:lnTo>
                    <a:lnTo>
                      <a:pt x="2933" y="36"/>
                    </a:lnTo>
                    <a:lnTo>
                      <a:pt x="2933" y="42"/>
                    </a:lnTo>
                    <a:lnTo>
                      <a:pt x="2913" y="42"/>
                    </a:lnTo>
                    <a:lnTo>
                      <a:pt x="2913" y="49"/>
                    </a:lnTo>
                    <a:lnTo>
                      <a:pt x="2907" y="49"/>
                    </a:lnTo>
                    <a:lnTo>
                      <a:pt x="2907" y="61"/>
                    </a:lnTo>
                    <a:lnTo>
                      <a:pt x="2894" y="61"/>
                    </a:lnTo>
                    <a:lnTo>
                      <a:pt x="2894" y="67"/>
                    </a:lnTo>
                    <a:lnTo>
                      <a:pt x="2888" y="67"/>
                    </a:lnTo>
                    <a:lnTo>
                      <a:pt x="2888" y="91"/>
                    </a:lnTo>
                    <a:lnTo>
                      <a:pt x="2882" y="91"/>
                    </a:lnTo>
                    <a:lnTo>
                      <a:pt x="2882" y="97"/>
                    </a:lnTo>
                    <a:lnTo>
                      <a:pt x="2876" y="97"/>
                    </a:lnTo>
                    <a:lnTo>
                      <a:pt x="2876" y="122"/>
                    </a:lnTo>
                    <a:lnTo>
                      <a:pt x="2862" y="122"/>
                    </a:lnTo>
                    <a:lnTo>
                      <a:pt x="2862" y="128"/>
                    </a:lnTo>
                    <a:lnTo>
                      <a:pt x="2856" y="128"/>
                    </a:lnTo>
                    <a:lnTo>
                      <a:pt x="2856" y="140"/>
                    </a:lnTo>
                    <a:lnTo>
                      <a:pt x="2850" y="140"/>
                    </a:lnTo>
                    <a:lnTo>
                      <a:pt x="2850" y="158"/>
                    </a:lnTo>
                    <a:lnTo>
                      <a:pt x="2837" y="158"/>
                    </a:lnTo>
                    <a:lnTo>
                      <a:pt x="2837" y="176"/>
                    </a:lnTo>
                    <a:lnTo>
                      <a:pt x="2831" y="176"/>
                    </a:lnTo>
                    <a:lnTo>
                      <a:pt x="2831" y="182"/>
                    </a:lnTo>
                    <a:lnTo>
                      <a:pt x="2825" y="182"/>
                    </a:lnTo>
                    <a:lnTo>
                      <a:pt x="2825" y="200"/>
                    </a:lnTo>
                    <a:lnTo>
                      <a:pt x="2811" y="200"/>
                    </a:lnTo>
                    <a:lnTo>
                      <a:pt x="2811" y="212"/>
                    </a:lnTo>
                    <a:lnTo>
                      <a:pt x="2805" y="212"/>
                    </a:lnTo>
                    <a:lnTo>
                      <a:pt x="2805" y="224"/>
                    </a:lnTo>
                    <a:lnTo>
                      <a:pt x="2799" y="224"/>
                    </a:lnTo>
                    <a:lnTo>
                      <a:pt x="2799" y="236"/>
                    </a:lnTo>
                    <a:lnTo>
                      <a:pt x="2792" y="236"/>
                    </a:lnTo>
                    <a:lnTo>
                      <a:pt x="2792" y="242"/>
                    </a:lnTo>
                    <a:lnTo>
                      <a:pt x="2786" y="242"/>
                    </a:lnTo>
                    <a:lnTo>
                      <a:pt x="2786" y="261"/>
                    </a:lnTo>
                    <a:lnTo>
                      <a:pt x="2773" y="261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2" name="HI">
                <a:extLst>
                  <a:ext uri="{FF2B5EF4-FFF2-40B4-BE49-F238E27FC236}">
                    <a16:creationId xmlns:a16="http://schemas.microsoft.com/office/drawing/2014/main" xmlns="" id="{8E89341E-B85D-4722-82A7-95B11C46A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278"/>
                <a:ext cx="105" cy="92"/>
              </a:xfrm>
              <a:custGeom>
                <a:avLst/>
                <a:gdLst>
                  <a:gd name="T0" fmla="*/ 2524 w 3156"/>
                  <a:gd name="T1" fmla="*/ 114 h 3372"/>
                  <a:gd name="T2" fmla="*/ 2422 w 3156"/>
                  <a:gd name="T3" fmla="*/ 102 h 3372"/>
                  <a:gd name="T4" fmla="*/ 2352 w 3156"/>
                  <a:gd name="T5" fmla="*/ 206 h 3372"/>
                  <a:gd name="T6" fmla="*/ 2281 w 3156"/>
                  <a:gd name="T7" fmla="*/ 315 h 3372"/>
                  <a:gd name="T8" fmla="*/ 2167 w 3156"/>
                  <a:gd name="T9" fmla="*/ 424 h 3372"/>
                  <a:gd name="T10" fmla="*/ 2039 w 3156"/>
                  <a:gd name="T11" fmla="*/ 479 h 3372"/>
                  <a:gd name="T12" fmla="*/ 1923 w 3156"/>
                  <a:gd name="T13" fmla="*/ 272 h 3372"/>
                  <a:gd name="T14" fmla="*/ 1815 w 3156"/>
                  <a:gd name="T15" fmla="*/ 72 h 3372"/>
                  <a:gd name="T16" fmla="*/ 1668 w 3156"/>
                  <a:gd name="T17" fmla="*/ 182 h 3372"/>
                  <a:gd name="T18" fmla="*/ 1495 w 3156"/>
                  <a:gd name="T19" fmla="*/ 218 h 3372"/>
                  <a:gd name="T20" fmla="*/ 1406 w 3156"/>
                  <a:gd name="T21" fmla="*/ 315 h 3372"/>
                  <a:gd name="T22" fmla="*/ 1150 w 3156"/>
                  <a:gd name="T23" fmla="*/ 333 h 3372"/>
                  <a:gd name="T24" fmla="*/ 1080 w 3156"/>
                  <a:gd name="T25" fmla="*/ 430 h 3372"/>
                  <a:gd name="T26" fmla="*/ 1003 w 3156"/>
                  <a:gd name="T27" fmla="*/ 606 h 3372"/>
                  <a:gd name="T28" fmla="*/ 608 w 3156"/>
                  <a:gd name="T29" fmla="*/ 563 h 3372"/>
                  <a:gd name="T30" fmla="*/ 447 w 3156"/>
                  <a:gd name="T31" fmla="*/ 545 h 3372"/>
                  <a:gd name="T32" fmla="*/ 333 w 3156"/>
                  <a:gd name="T33" fmla="*/ 612 h 3372"/>
                  <a:gd name="T34" fmla="*/ 345 w 3156"/>
                  <a:gd name="T35" fmla="*/ 787 h 3372"/>
                  <a:gd name="T36" fmla="*/ 396 w 3156"/>
                  <a:gd name="T37" fmla="*/ 1273 h 3372"/>
                  <a:gd name="T38" fmla="*/ 333 w 3156"/>
                  <a:gd name="T39" fmla="*/ 1528 h 3372"/>
                  <a:gd name="T40" fmla="*/ 230 w 3156"/>
                  <a:gd name="T41" fmla="*/ 1612 h 3372"/>
                  <a:gd name="T42" fmla="*/ 134 w 3156"/>
                  <a:gd name="T43" fmla="*/ 1704 h 3372"/>
                  <a:gd name="T44" fmla="*/ 32 w 3156"/>
                  <a:gd name="T45" fmla="*/ 1940 h 3372"/>
                  <a:gd name="T46" fmla="*/ 38 w 3156"/>
                  <a:gd name="T47" fmla="*/ 2086 h 3372"/>
                  <a:gd name="T48" fmla="*/ 58 w 3156"/>
                  <a:gd name="T49" fmla="*/ 2153 h 3372"/>
                  <a:gd name="T50" fmla="*/ 173 w 3156"/>
                  <a:gd name="T51" fmla="*/ 2207 h 3372"/>
                  <a:gd name="T52" fmla="*/ 282 w 3156"/>
                  <a:gd name="T53" fmla="*/ 2395 h 3372"/>
                  <a:gd name="T54" fmla="*/ 333 w 3156"/>
                  <a:gd name="T55" fmla="*/ 2832 h 3372"/>
                  <a:gd name="T56" fmla="*/ 275 w 3156"/>
                  <a:gd name="T57" fmla="*/ 2965 h 3372"/>
                  <a:gd name="T58" fmla="*/ 282 w 3156"/>
                  <a:gd name="T59" fmla="*/ 3184 h 3372"/>
                  <a:gd name="T60" fmla="*/ 262 w 3156"/>
                  <a:gd name="T61" fmla="*/ 3274 h 3372"/>
                  <a:gd name="T62" fmla="*/ 319 w 3156"/>
                  <a:gd name="T63" fmla="*/ 3347 h 3372"/>
                  <a:gd name="T64" fmla="*/ 480 w 3156"/>
                  <a:gd name="T65" fmla="*/ 3322 h 3372"/>
                  <a:gd name="T66" fmla="*/ 537 w 3156"/>
                  <a:gd name="T67" fmla="*/ 3214 h 3372"/>
                  <a:gd name="T68" fmla="*/ 639 w 3156"/>
                  <a:gd name="T69" fmla="*/ 3140 h 3372"/>
                  <a:gd name="T70" fmla="*/ 748 w 3156"/>
                  <a:gd name="T71" fmla="*/ 3147 h 3372"/>
                  <a:gd name="T72" fmla="*/ 889 w 3156"/>
                  <a:gd name="T73" fmla="*/ 3074 h 3372"/>
                  <a:gd name="T74" fmla="*/ 991 w 3156"/>
                  <a:gd name="T75" fmla="*/ 3002 h 3372"/>
                  <a:gd name="T76" fmla="*/ 1061 w 3156"/>
                  <a:gd name="T77" fmla="*/ 2928 h 3372"/>
                  <a:gd name="T78" fmla="*/ 1125 w 3156"/>
                  <a:gd name="T79" fmla="*/ 2832 h 3372"/>
                  <a:gd name="T80" fmla="*/ 1272 w 3156"/>
                  <a:gd name="T81" fmla="*/ 2819 h 3372"/>
                  <a:gd name="T82" fmla="*/ 1418 w 3156"/>
                  <a:gd name="T83" fmla="*/ 2856 h 3372"/>
                  <a:gd name="T84" fmla="*/ 1585 w 3156"/>
                  <a:gd name="T85" fmla="*/ 2916 h 3372"/>
                  <a:gd name="T86" fmla="*/ 1668 w 3156"/>
                  <a:gd name="T87" fmla="*/ 3032 h 3372"/>
                  <a:gd name="T88" fmla="*/ 1770 w 3156"/>
                  <a:gd name="T89" fmla="*/ 2953 h 3372"/>
                  <a:gd name="T90" fmla="*/ 1834 w 3156"/>
                  <a:gd name="T91" fmla="*/ 2813 h 3372"/>
                  <a:gd name="T92" fmla="*/ 1904 w 3156"/>
                  <a:gd name="T93" fmla="*/ 2686 h 3372"/>
                  <a:gd name="T94" fmla="*/ 1962 w 3156"/>
                  <a:gd name="T95" fmla="*/ 2529 h 3372"/>
                  <a:gd name="T96" fmla="*/ 2026 w 3156"/>
                  <a:gd name="T97" fmla="*/ 2443 h 3372"/>
                  <a:gd name="T98" fmla="*/ 2102 w 3156"/>
                  <a:gd name="T99" fmla="*/ 2365 h 3372"/>
                  <a:gd name="T100" fmla="*/ 2204 w 3156"/>
                  <a:gd name="T101" fmla="*/ 2304 h 3372"/>
                  <a:gd name="T102" fmla="*/ 2511 w 3156"/>
                  <a:gd name="T103" fmla="*/ 2304 h 3372"/>
                  <a:gd name="T104" fmla="*/ 2729 w 3156"/>
                  <a:gd name="T105" fmla="*/ 2231 h 3372"/>
                  <a:gd name="T106" fmla="*/ 2792 w 3156"/>
                  <a:gd name="T107" fmla="*/ 2116 h 3372"/>
                  <a:gd name="T108" fmla="*/ 2895 w 3156"/>
                  <a:gd name="T109" fmla="*/ 2037 h 3372"/>
                  <a:gd name="T110" fmla="*/ 3150 w 3156"/>
                  <a:gd name="T111" fmla="*/ 2007 h 3372"/>
                  <a:gd name="T112" fmla="*/ 3093 w 3156"/>
                  <a:gd name="T113" fmla="*/ 1849 h 3372"/>
                  <a:gd name="T114" fmla="*/ 3022 w 3156"/>
                  <a:gd name="T115" fmla="*/ 1510 h 3372"/>
                  <a:gd name="T116" fmla="*/ 2933 w 3156"/>
                  <a:gd name="T117" fmla="*/ 1412 h 3372"/>
                  <a:gd name="T118" fmla="*/ 2901 w 3156"/>
                  <a:gd name="T119" fmla="*/ 1031 h 3372"/>
                  <a:gd name="T120" fmla="*/ 2926 w 3156"/>
                  <a:gd name="T121" fmla="*/ 345 h 3372"/>
                  <a:gd name="T122" fmla="*/ 2843 w 3156"/>
                  <a:gd name="T123" fmla="*/ 24 h 3372"/>
                  <a:gd name="T124" fmla="*/ 2722 w 3156"/>
                  <a:gd name="T125" fmla="*/ 18 h 3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56" h="3372">
                    <a:moveTo>
                      <a:pt x="2665" y="24"/>
                    </a:moveTo>
                    <a:lnTo>
                      <a:pt x="2665" y="30"/>
                    </a:lnTo>
                    <a:lnTo>
                      <a:pt x="2658" y="30"/>
                    </a:lnTo>
                    <a:lnTo>
                      <a:pt x="2658" y="42"/>
                    </a:lnTo>
                    <a:lnTo>
                      <a:pt x="2652" y="42"/>
                    </a:lnTo>
                    <a:lnTo>
                      <a:pt x="2652" y="48"/>
                    </a:lnTo>
                    <a:lnTo>
                      <a:pt x="2645" y="48"/>
                    </a:lnTo>
                    <a:lnTo>
                      <a:pt x="2645" y="60"/>
                    </a:lnTo>
                    <a:lnTo>
                      <a:pt x="2633" y="60"/>
                    </a:lnTo>
                    <a:lnTo>
                      <a:pt x="2633" y="84"/>
                    </a:lnTo>
                    <a:lnTo>
                      <a:pt x="2627" y="84"/>
                    </a:lnTo>
                    <a:lnTo>
                      <a:pt x="2627" y="102"/>
                    </a:lnTo>
                    <a:lnTo>
                      <a:pt x="2607" y="102"/>
                    </a:lnTo>
                    <a:lnTo>
                      <a:pt x="2607" y="108"/>
                    </a:lnTo>
                    <a:lnTo>
                      <a:pt x="2601" y="108"/>
                    </a:lnTo>
                    <a:lnTo>
                      <a:pt x="2601" y="121"/>
                    </a:lnTo>
                    <a:lnTo>
                      <a:pt x="2524" y="121"/>
                    </a:lnTo>
                    <a:lnTo>
                      <a:pt x="2524" y="114"/>
                    </a:lnTo>
                    <a:lnTo>
                      <a:pt x="2517" y="114"/>
                    </a:lnTo>
                    <a:lnTo>
                      <a:pt x="2517" y="108"/>
                    </a:lnTo>
                    <a:lnTo>
                      <a:pt x="2511" y="108"/>
                    </a:lnTo>
                    <a:lnTo>
                      <a:pt x="2511" y="102"/>
                    </a:lnTo>
                    <a:lnTo>
                      <a:pt x="2505" y="102"/>
                    </a:lnTo>
                    <a:lnTo>
                      <a:pt x="2505" y="90"/>
                    </a:lnTo>
                    <a:lnTo>
                      <a:pt x="2492" y="90"/>
                    </a:lnTo>
                    <a:lnTo>
                      <a:pt x="2492" y="78"/>
                    </a:lnTo>
                    <a:lnTo>
                      <a:pt x="2486" y="78"/>
                    </a:lnTo>
                    <a:lnTo>
                      <a:pt x="2486" y="72"/>
                    </a:lnTo>
                    <a:lnTo>
                      <a:pt x="2448" y="72"/>
                    </a:lnTo>
                    <a:lnTo>
                      <a:pt x="2448" y="78"/>
                    </a:lnTo>
                    <a:lnTo>
                      <a:pt x="2441" y="78"/>
                    </a:lnTo>
                    <a:lnTo>
                      <a:pt x="2441" y="84"/>
                    </a:lnTo>
                    <a:lnTo>
                      <a:pt x="2428" y="84"/>
                    </a:lnTo>
                    <a:lnTo>
                      <a:pt x="2428" y="96"/>
                    </a:lnTo>
                    <a:lnTo>
                      <a:pt x="2422" y="96"/>
                    </a:lnTo>
                    <a:lnTo>
                      <a:pt x="2422" y="102"/>
                    </a:lnTo>
                    <a:lnTo>
                      <a:pt x="2415" y="102"/>
                    </a:lnTo>
                    <a:lnTo>
                      <a:pt x="2415" y="108"/>
                    </a:lnTo>
                    <a:lnTo>
                      <a:pt x="2409" y="108"/>
                    </a:lnTo>
                    <a:lnTo>
                      <a:pt x="2409" y="121"/>
                    </a:lnTo>
                    <a:lnTo>
                      <a:pt x="2403" y="121"/>
                    </a:lnTo>
                    <a:lnTo>
                      <a:pt x="2403" y="127"/>
                    </a:lnTo>
                    <a:lnTo>
                      <a:pt x="2397" y="127"/>
                    </a:lnTo>
                    <a:lnTo>
                      <a:pt x="2397" y="133"/>
                    </a:lnTo>
                    <a:lnTo>
                      <a:pt x="2383" y="133"/>
                    </a:lnTo>
                    <a:lnTo>
                      <a:pt x="2383" y="151"/>
                    </a:lnTo>
                    <a:lnTo>
                      <a:pt x="2377" y="151"/>
                    </a:lnTo>
                    <a:lnTo>
                      <a:pt x="2377" y="163"/>
                    </a:lnTo>
                    <a:lnTo>
                      <a:pt x="2364" y="163"/>
                    </a:lnTo>
                    <a:lnTo>
                      <a:pt x="2364" y="182"/>
                    </a:lnTo>
                    <a:lnTo>
                      <a:pt x="2358" y="182"/>
                    </a:lnTo>
                    <a:lnTo>
                      <a:pt x="2358" y="194"/>
                    </a:lnTo>
                    <a:lnTo>
                      <a:pt x="2352" y="194"/>
                    </a:lnTo>
                    <a:lnTo>
                      <a:pt x="2352" y="206"/>
                    </a:lnTo>
                    <a:lnTo>
                      <a:pt x="2346" y="206"/>
                    </a:lnTo>
                    <a:lnTo>
                      <a:pt x="2346" y="212"/>
                    </a:lnTo>
                    <a:lnTo>
                      <a:pt x="2338" y="212"/>
                    </a:lnTo>
                    <a:lnTo>
                      <a:pt x="2338" y="218"/>
                    </a:lnTo>
                    <a:lnTo>
                      <a:pt x="2332" y="218"/>
                    </a:lnTo>
                    <a:lnTo>
                      <a:pt x="2332" y="230"/>
                    </a:lnTo>
                    <a:lnTo>
                      <a:pt x="2326" y="230"/>
                    </a:lnTo>
                    <a:lnTo>
                      <a:pt x="2326" y="254"/>
                    </a:lnTo>
                    <a:lnTo>
                      <a:pt x="2313" y="254"/>
                    </a:lnTo>
                    <a:lnTo>
                      <a:pt x="2313" y="260"/>
                    </a:lnTo>
                    <a:lnTo>
                      <a:pt x="2307" y="260"/>
                    </a:lnTo>
                    <a:lnTo>
                      <a:pt x="2307" y="272"/>
                    </a:lnTo>
                    <a:lnTo>
                      <a:pt x="2301" y="272"/>
                    </a:lnTo>
                    <a:lnTo>
                      <a:pt x="2301" y="284"/>
                    </a:lnTo>
                    <a:lnTo>
                      <a:pt x="2287" y="284"/>
                    </a:lnTo>
                    <a:lnTo>
                      <a:pt x="2287" y="297"/>
                    </a:lnTo>
                    <a:lnTo>
                      <a:pt x="2281" y="297"/>
                    </a:lnTo>
                    <a:lnTo>
                      <a:pt x="2281" y="315"/>
                    </a:lnTo>
                    <a:lnTo>
                      <a:pt x="2262" y="315"/>
                    </a:lnTo>
                    <a:lnTo>
                      <a:pt x="2262" y="327"/>
                    </a:lnTo>
                    <a:lnTo>
                      <a:pt x="2256" y="327"/>
                    </a:lnTo>
                    <a:lnTo>
                      <a:pt x="2256" y="333"/>
                    </a:lnTo>
                    <a:lnTo>
                      <a:pt x="2249" y="333"/>
                    </a:lnTo>
                    <a:lnTo>
                      <a:pt x="2249" y="345"/>
                    </a:lnTo>
                    <a:lnTo>
                      <a:pt x="2243" y="345"/>
                    </a:lnTo>
                    <a:lnTo>
                      <a:pt x="2243" y="351"/>
                    </a:lnTo>
                    <a:lnTo>
                      <a:pt x="2236" y="351"/>
                    </a:lnTo>
                    <a:lnTo>
                      <a:pt x="2236" y="357"/>
                    </a:lnTo>
                    <a:lnTo>
                      <a:pt x="2230" y="357"/>
                    </a:lnTo>
                    <a:lnTo>
                      <a:pt x="2230" y="363"/>
                    </a:lnTo>
                    <a:lnTo>
                      <a:pt x="2185" y="363"/>
                    </a:lnTo>
                    <a:lnTo>
                      <a:pt x="2185" y="369"/>
                    </a:lnTo>
                    <a:lnTo>
                      <a:pt x="2173" y="369"/>
                    </a:lnTo>
                    <a:lnTo>
                      <a:pt x="2173" y="387"/>
                    </a:lnTo>
                    <a:lnTo>
                      <a:pt x="2167" y="387"/>
                    </a:lnTo>
                    <a:lnTo>
                      <a:pt x="2167" y="424"/>
                    </a:lnTo>
                    <a:lnTo>
                      <a:pt x="2153" y="424"/>
                    </a:lnTo>
                    <a:lnTo>
                      <a:pt x="2153" y="430"/>
                    </a:lnTo>
                    <a:lnTo>
                      <a:pt x="2147" y="430"/>
                    </a:lnTo>
                    <a:lnTo>
                      <a:pt x="2147" y="442"/>
                    </a:lnTo>
                    <a:lnTo>
                      <a:pt x="2134" y="442"/>
                    </a:lnTo>
                    <a:lnTo>
                      <a:pt x="2134" y="448"/>
                    </a:lnTo>
                    <a:lnTo>
                      <a:pt x="2122" y="448"/>
                    </a:lnTo>
                    <a:lnTo>
                      <a:pt x="2122" y="455"/>
                    </a:lnTo>
                    <a:lnTo>
                      <a:pt x="2108" y="455"/>
                    </a:lnTo>
                    <a:lnTo>
                      <a:pt x="2108" y="461"/>
                    </a:lnTo>
                    <a:lnTo>
                      <a:pt x="2102" y="461"/>
                    </a:lnTo>
                    <a:lnTo>
                      <a:pt x="2102" y="467"/>
                    </a:lnTo>
                    <a:lnTo>
                      <a:pt x="2090" y="467"/>
                    </a:lnTo>
                    <a:lnTo>
                      <a:pt x="2090" y="473"/>
                    </a:lnTo>
                    <a:lnTo>
                      <a:pt x="2083" y="473"/>
                    </a:lnTo>
                    <a:lnTo>
                      <a:pt x="2083" y="485"/>
                    </a:lnTo>
                    <a:lnTo>
                      <a:pt x="2039" y="485"/>
                    </a:lnTo>
                    <a:lnTo>
                      <a:pt x="2039" y="479"/>
                    </a:lnTo>
                    <a:lnTo>
                      <a:pt x="2032" y="479"/>
                    </a:lnTo>
                    <a:lnTo>
                      <a:pt x="2032" y="375"/>
                    </a:lnTo>
                    <a:lnTo>
                      <a:pt x="2026" y="375"/>
                    </a:lnTo>
                    <a:lnTo>
                      <a:pt x="2026" y="339"/>
                    </a:lnTo>
                    <a:lnTo>
                      <a:pt x="2019" y="339"/>
                    </a:lnTo>
                    <a:lnTo>
                      <a:pt x="2019" y="333"/>
                    </a:lnTo>
                    <a:lnTo>
                      <a:pt x="1968" y="333"/>
                    </a:lnTo>
                    <a:lnTo>
                      <a:pt x="1968" y="327"/>
                    </a:lnTo>
                    <a:lnTo>
                      <a:pt x="1962" y="327"/>
                    </a:lnTo>
                    <a:lnTo>
                      <a:pt x="1962" y="321"/>
                    </a:lnTo>
                    <a:lnTo>
                      <a:pt x="1949" y="321"/>
                    </a:lnTo>
                    <a:lnTo>
                      <a:pt x="1949" y="303"/>
                    </a:lnTo>
                    <a:lnTo>
                      <a:pt x="1937" y="303"/>
                    </a:lnTo>
                    <a:lnTo>
                      <a:pt x="1937" y="297"/>
                    </a:lnTo>
                    <a:lnTo>
                      <a:pt x="1929" y="297"/>
                    </a:lnTo>
                    <a:lnTo>
                      <a:pt x="1929" y="284"/>
                    </a:lnTo>
                    <a:lnTo>
                      <a:pt x="1923" y="284"/>
                    </a:lnTo>
                    <a:lnTo>
                      <a:pt x="1923" y="272"/>
                    </a:lnTo>
                    <a:lnTo>
                      <a:pt x="1917" y="272"/>
                    </a:lnTo>
                    <a:lnTo>
                      <a:pt x="1917" y="266"/>
                    </a:lnTo>
                    <a:lnTo>
                      <a:pt x="1911" y="266"/>
                    </a:lnTo>
                    <a:lnTo>
                      <a:pt x="1911" y="236"/>
                    </a:lnTo>
                    <a:lnTo>
                      <a:pt x="1904" y="236"/>
                    </a:lnTo>
                    <a:lnTo>
                      <a:pt x="1904" y="212"/>
                    </a:lnTo>
                    <a:lnTo>
                      <a:pt x="1898" y="212"/>
                    </a:lnTo>
                    <a:lnTo>
                      <a:pt x="1898" y="108"/>
                    </a:lnTo>
                    <a:lnTo>
                      <a:pt x="1886" y="108"/>
                    </a:lnTo>
                    <a:lnTo>
                      <a:pt x="1886" y="90"/>
                    </a:lnTo>
                    <a:lnTo>
                      <a:pt x="1878" y="90"/>
                    </a:lnTo>
                    <a:lnTo>
                      <a:pt x="1878" y="84"/>
                    </a:lnTo>
                    <a:lnTo>
                      <a:pt x="1872" y="84"/>
                    </a:lnTo>
                    <a:lnTo>
                      <a:pt x="1872" y="72"/>
                    </a:lnTo>
                    <a:lnTo>
                      <a:pt x="1860" y="72"/>
                    </a:lnTo>
                    <a:lnTo>
                      <a:pt x="1860" y="66"/>
                    </a:lnTo>
                    <a:lnTo>
                      <a:pt x="1815" y="66"/>
                    </a:lnTo>
                    <a:lnTo>
                      <a:pt x="1815" y="72"/>
                    </a:lnTo>
                    <a:lnTo>
                      <a:pt x="1789" y="72"/>
                    </a:lnTo>
                    <a:lnTo>
                      <a:pt x="1789" y="78"/>
                    </a:lnTo>
                    <a:lnTo>
                      <a:pt x="1770" y="78"/>
                    </a:lnTo>
                    <a:lnTo>
                      <a:pt x="1770" y="84"/>
                    </a:lnTo>
                    <a:lnTo>
                      <a:pt x="1758" y="84"/>
                    </a:lnTo>
                    <a:lnTo>
                      <a:pt x="1758" y="90"/>
                    </a:lnTo>
                    <a:lnTo>
                      <a:pt x="1699" y="90"/>
                    </a:lnTo>
                    <a:lnTo>
                      <a:pt x="1699" y="96"/>
                    </a:lnTo>
                    <a:lnTo>
                      <a:pt x="1693" y="96"/>
                    </a:lnTo>
                    <a:lnTo>
                      <a:pt x="1693" y="133"/>
                    </a:lnTo>
                    <a:lnTo>
                      <a:pt x="1687" y="133"/>
                    </a:lnTo>
                    <a:lnTo>
                      <a:pt x="1687" y="145"/>
                    </a:lnTo>
                    <a:lnTo>
                      <a:pt x="1681" y="145"/>
                    </a:lnTo>
                    <a:lnTo>
                      <a:pt x="1681" y="157"/>
                    </a:lnTo>
                    <a:lnTo>
                      <a:pt x="1674" y="157"/>
                    </a:lnTo>
                    <a:lnTo>
                      <a:pt x="1674" y="163"/>
                    </a:lnTo>
                    <a:lnTo>
                      <a:pt x="1668" y="163"/>
                    </a:lnTo>
                    <a:lnTo>
                      <a:pt x="1668" y="182"/>
                    </a:lnTo>
                    <a:lnTo>
                      <a:pt x="1604" y="182"/>
                    </a:lnTo>
                    <a:lnTo>
                      <a:pt x="1604" y="188"/>
                    </a:lnTo>
                    <a:lnTo>
                      <a:pt x="1597" y="188"/>
                    </a:lnTo>
                    <a:lnTo>
                      <a:pt x="1597" y="194"/>
                    </a:lnTo>
                    <a:lnTo>
                      <a:pt x="1585" y="194"/>
                    </a:lnTo>
                    <a:lnTo>
                      <a:pt x="1585" y="206"/>
                    </a:lnTo>
                    <a:lnTo>
                      <a:pt x="1579" y="206"/>
                    </a:lnTo>
                    <a:lnTo>
                      <a:pt x="1579" y="212"/>
                    </a:lnTo>
                    <a:lnTo>
                      <a:pt x="1572" y="212"/>
                    </a:lnTo>
                    <a:lnTo>
                      <a:pt x="1572" y="218"/>
                    </a:lnTo>
                    <a:lnTo>
                      <a:pt x="1566" y="218"/>
                    </a:lnTo>
                    <a:lnTo>
                      <a:pt x="1566" y="224"/>
                    </a:lnTo>
                    <a:lnTo>
                      <a:pt x="1546" y="224"/>
                    </a:lnTo>
                    <a:lnTo>
                      <a:pt x="1546" y="218"/>
                    </a:lnTo>
                    <a:lnTo>
                      <a:pt x="1540" y="218"/>
                    </a:lnTo>
                    <a:lnTo>
                      <a:pt x="1540" y="212"/>
                    </a:lnTo>
                    <a:lnTo>
                      <a:pt x="1495" y="212"/>
                    </a:lnTo>
                    <a:lnTo>
                      <a:pt x="1495" y="218"/>
                    </a:lnTo>
                    <a:lnTo>
                      <a:pt x="1489" y="218"/>
                    </a:lnTo>
                    <a:lnTo>
                      <a:pt x="1489" y="236"/>
                    </a:lnTo>
                    <a:lnTo>
                      <a:pt x="1477" y="236"/>
                    </a:lnTo>
                    <a:lnTo>
                      <a:pt x="1477" y="242"/>
                    </a:lnTo>
                    <a:lnTo>
                      <a:pt x="1469" y="242"/>
                    </a:lnTo>
                    <a:lnTo>
                      <a:pt x="1469" y="254"/>
                    </a:lnTo>
                    <a:lnTo>
                      <a:pt x="1457" y="254"/>
                    </a:lnTo>
                    <a:lnTo>
                      <a:pt x="1457" y="272"/>
                    </a:lnTo>
                    <a:lnTo>
                      <a:pt x="1444" y="272"/>
                    </a:lnTo>
                    <a:lnTo>
                      <a:pt x="1444" y="284"/>
                    </a:lnTo>
                    <a:lnTo>
                      <a:pt x="1438" y="284"/>
                    </a:lnTo>
                    <a:lnTo>
                      <a:pt x="1438" y="291"/>
                    </a:lnTo>
                    <a:lnTo>
                      <a:pt x="1418" y="291"/>
                    </a:lnTo>
                    <a:lnTo>
                      <a:pt x="1418" y="303"/>
                    </a:lnTo>
                    <a:lnTo>
                      <a:pt x="1412" y="303"/>
                    </a:lnTo>
                    <a:lnTo>
                      <a:pt x="1412" y="309"/>
                    </a:lnTo>
                    <a:lnTo>
                      <a:pt x="1406" y="309"/>
                    </a:lnTo>
                    <a:lnTo>
                      <a:pt x="1406" y="315"/>
                    </a:lnTo>
                    <a:lnTo>
                      <a:pt x="1400" y="315"/>
                    </a:lnTo>
                    <a:lnTo>
                      <a:pt x="1400" y="321"/>
                    </a:lnTo>
                    <a:lnTo>
                      <a:pt x="1387" y="321"/>
                    </a:lnTo>
                    <a:lnTo>
                      <a:pt x="1387" y="333"/>
                    </a:lnTo>
                    <a:lnTo>
                      <a:pt x="1367" y="333"/>
                    </a:lnTo>
                    <a:lnTo>
                      <a:pt x="1367" y="339"/>
                    </a:lnTo>
                    <a:lnTo>
                      <a:pt x="1355" y="339"/>
                    </a:lnTo>
                    <a:lnTo>
                      <a:pt x="1355" y="345"/>
                    </a:lnTo>
                    <a:lnTo>
                      <a:pt x="1233" y="345"/>
                    </a:lnTo>
                    <a:lnTo>
                      <a:pt x="1233" y="339"/>
                    </a:lnTo>
                    <a:lnTo>
                      <a:pt x="1227" y="339"/>
                    </a:lnTo>
                    <a:lnTo>
                      <a:pt x="1227" y="333"/>
                    </a:lnTo>
                    <a:lnTo>
                      <a:pt x="1195" y="333"/>
                    </a:lnTo>
                    <a:lnTo>
                      <a:pt x="1195" y="327"/>
                    </a:lnTo>
                    <a:lnTo>
                      <a:pt x="1188" y="327"/>
                    </a:lnTo>
                    <a:lnTo>
                      <a:pt x="1188" y="321"/>
                    </a:lnTo>
                    <a:lnTo>
                      <a:pt x="1150" y="321"/>
                    </a:lnTo>
                    <a:lnTo>
                      <a:pt x="1150" y="333"/>
                    </a:lnTo>
                    <a:lnTo>
                      <a:pt x="1137" y="333"/>
                    </a:lnTo>
                    <a:lnTo>
                      <a:pt x="1137" y="345"/>
                    </a:lnTo>
                    <a:lnTo>
                      <a:pt x="1131" y="345"/>
                    </a:lnTo>
                    <a:lnTo>
                      <a:pt x="1131" y="351"/>
                    </a:lnTo>
                    <a:lnTo>
                      <a:pt x="1125" y="351"/>
                    </a:lnTo>
                    <a:lnTo>
                      <a:pt x="1125" y="369"/>
                    </a:lnTo>
                    <a:lnTo>
                      <a:pt x="1119" y="369"/>
                    </a:lnTo>
                    <a:lnTo>
                      <a:pt x="1119" y="375"/>
                    </a:lnTo>
                    <a:lnTo>
                      <a:pt x="1112" y="375"/>
                    </a:lnTo>
                    <a:lnTo>
                      <a:pt x="1112" y="394"/>
                    </a:lnTo>
                    <a:lnTo>
                      <a:pt x="1099" y="394"/>
                    </a:lnTo>
                    <a:lnTo>
                      <a:pt x="1099" y="406"/>
                    </a:lnTo>
                    <a:lnTo>
                      <a:pt x="1093" y="406"/>
                    </a:lnTo>
                    <a:lnTo>
                      <a:pt x="1093" y="412"/>
                    </a:lnTo>
                    <a:lnTo>
                      <a:pt x="1086" y="412"/>
                    </a:lnTo>
                    <a:lnTo>
                      <a:pt x="1086" y="424"/>
                    </a:lnTo>
                    <a:lnTo>
                      <a:pt x="1080" y="424"/>
                    </a:lnTo>
                    <a:lnTo>
                      <a:pt x="1080" y="430"/>
                    </a:lnTo>
                    <a:lnTo>
                      <a:pt x="1074" y="430"/>
                    </a:lnTo>
                    <a:lnTo>
                      <a:pt x="1074" y="467"/>
                    </a:lnTo>
                    <a:lnTo>
                      <a:pt x="1068" y="467"/>
                    </a:lnTo>
                    <a:lnTo>
                      <a:pt x="1068" y="485"/>
                    </a:lnTo>
                    <a:lnTo>
                      <a:pt x="1061" y="485"/>
                    </a:lnTo>
                    <a:lnTo>
                      <a:pt x="1061" y="521"/>
                    </a:lnTo>
                    <a:lnTo>
                      <a:pt x="1054" y="521"/>
                    </a:lnTo>
                    <a:lnTo>
                      <a:pt x="1054" y="557"/>
                    </a:lnTo>
                    <a:lnTo>
                      <a:pt x="1042" y="557"/>
                    </a:lnTo>
                    <a:lnTo>
                      <a:pt x="1042" y="569"/>
                    </a:lnTo>
                    <a:lnTo>
                      <a:pt x="1035" y="569"/>
                    </a:lnTo>
                    <a:lnTo>
                      <a:pt x="1035" y="575"/>
                    </a:lnTo>
                    <a:lnTo>
                      <a:pt x="1029" y="575"/>
                    </a:lnTo>
                    <a:lnTo>
                      <a:pt x="1029" y="593"/>
                    </a:lnTo>
                    <a:lnTo>
                      <a:pt x="1017" y="593"/>
                    </a:lnTo>
                    <a:lnTo>
                      <a:pt x="1017" y="599"/>
                    </a:lnTo>
                    <a:lnTo>
                      <a:pt x="1003" y="599"/>
                    </a:lnTo>
                    <a:lnTo>
                      <a:pt x="1003" y="606"/>
                    </a:lnTo>
                    <a:lnTo>
                      <a:pt x="863" y="606"/>
                    </a:lnTo>
                    <a:lnTo>
                      <a:pt x="863" y="599"/>
                    </a:lnTo>
                    <a:lnTo>
                      <a:pt x="844" y="599"/>
                    </a:lnTo>
                    <a:lnTo>
                      <a:pt x="844" y="593"/>
                    </a:lnTo>
                    <a:lnTo>
                      <a:pt x="805" y="593"/>
                    </a:lnTo>
                    <a:lnTo>
                      <a:pt x="805" y="581"/>
                    </a:lnTo>
                    <a:lnTo>
                      <a:pt x="799" y="581"/>
                    </a:lnTo>
                    <a:lnTo>
                      <a:pt x="799" y="575"/>
                    </a:lnTo>
                    <a:lnTo>
                      <a:pt x="754" y="575"/>
                    </a:lnTo>
                    <a:lnTo>
                      <a:pt x="754" y="587"/>
                    </a:lnTo>
                    <a:lnTo>
                      <a:pt x="722" y="587"/>
                    </a:lnTo>
                    <a:lnTo>
                      <a:pt x="722" y="581"/>
                    </a:lnTo>
                    <a:lnTo>
                      <a:pt x="703" y="581"/>
                    </a:lnTo>
                    <a:lnTo>
                      <a:pt x="703" y="575"/>
                    </a:lnTo>
                    <a:lnTo>
                      <a:pt x="690" y="575"/>
                    </a:lnTo>
                    <a:lnTo>
                      <a:pt x="690" y="557"/>
                    </a:lnTo>
                    <a:lnTo>
                      <a:pt x="608" y="557"/>
                    </a:lnTo>
                    <a:lnTo>
                      <a:pt x="608" y="563"/>
                    </a:lnTo>
                    <a:lnTo>
                      <a:pt x="600" y="563"/>
                    </a:lnTo>
                    <a:lnTo>
                      <a:pt x="600" y="569"/>
                    </a:lnTo>
                    <a:lnTo>
                      <a:pt x="594" y="569"/>
                    </a:lnTo>
                    <a:lnTo>
                      <a:pt x="594" y="575"/>
                    </a:lnTo>
                    <a:lnTo>
                      <a:pt x="582" y="575"/>
                    </a:lnTo>
                    <a:lnTo>
                      <a:pt x="582" y="581"/>
                    </a:lnTo>
                    <a:lnTo>
                      <a:pt x="569" y="581"/>
                    </a:lnTo>
                    <a:lnTo>
                      <a:pt x="569" y="587"/>
                    </a:lnTo>
                    <a:lnTo>
                      <a:pt x="543" y="587"/>
                    </a:lnTo>
                    <a:lnTo>
                      <a:pt x="543" y="581"/>
                    </a:lnTo>
                    <a:lnTo>
                      <a:pt x="524" y="581"/>
                    </a:lnTo>
                    <a:lnTo>
                      <a:pt x="524" y="575"/>
                    </a:lnTo>
                    <a:lnTo>
                      <a:pt x="473" y="575"/>
                    </a:lnTo>
                    <a:lnTo>
                      <a:pt x="473" y="563"/>
                    </a:lnTo>
                    <a:lnTo>
                      <a:pt x="454" y="563"/>
                    </a:lnTo>
                    <a:lnTo>
                      <a:pt x="454" y="551"/>
                    </a:lnTo>
                    <a:lnTo>
                      <a:pt x="447" y="551"/>
                    </a:lnTo>
                    <a:lnTo>
                      <a:pt x="447" y="545"/>
                    </a:lnTo>
                    <a:lnTo>
                      <a:pt x="441" y="545"/>
                    </a:lnTo>
                    <a:lnTo>
                      <a:pt x="441" y="533"/>
                    </a:lnTo>
                    <a:lnTo>
                      <a:pt x="435" y="533"/>
                    </a:lnTo>
                    <a:lnTo>
                      <a:pt x="435" y="527"/>
                    </a:lnTo>
                    <a:lnTo>
                      <a:pt x="384" y="527"/>
                    </a:lnTo>
                    <a:lnTo>
                      <a:pt x="384" y="539"/>
                    </a:lnTo>
                    <a:lnTo>
                      <a:pt x="378" y="539"/>
                    </a:lnTo>
                    <a:lnTo>
                      <a:pt x="378" y="545"/>
                    </a:lnTo>
                    <a:lnTo>
                      <a:pt x="358" y="545"/>
                    </a:lnTo>
                    <a:lnTo>
                      <a:pt x="358" y="551"/>
                    </a:lnTo>
                    <a:lnTo>
                      <a:pt x="352" y="551"/>
                    </a:lnTo>
                    <a:lnTo>
                      <a:pt x="352" y="557"/>
                    </a:lnTo>
                    <a:lnTo>
                      <a:pt x="345" y="557"/>
                    </a:lnTo>
                    <a:lnTo>
                      <a:pt x="345" y="563"/>
                    </a:lnTo>
                    <a:lnTo>
                      <a:pt x="326" y="563"/>
                    </a:lnTo>
                    <a:lnTo>
                      <a:pt x="326" y="599"/>
                    </a:lnTo>
                    <a:lnTo>
                      <a:pt x="333" y="599"/>
                    </a:lnTo>
                    <a:lnTo>
                      <a:pt x="333" y="612"/>
                    </a:lnTo>
                    <a:lnTo>
                      <a:pt x="339" y="612"/>
                    </a:lnTo>
                    <a:lnTo>
                      <a:pt x="339" y="625"/>
                    </a:lnTo>
                    <a:lnTo>
                      <a:pt x="345" y="625"/>
                    </a:lnTo>
                    <a:lnTo>
                      <a:pt x="345" y="637"/>
                    </a:lnTo>
                    <a:lnTo>
                      <a:pt x="352" y="637"/>
                    </a:lnTo>
                    <a:lnTo>
                      <a:pt x="352" y="643"/>
                    </a:lnTo>
                    <a:lnTo>
                      <a:pt x="364" y="643"/>
                    </a:lnTo>
                    <a:lnTo>
                      <a:pt x="364" y="661"/>
                    </a:lnTo>
                    <a:lnTo>
                      <a:pt x="370" y="661"/>
                    </a:lnTo>
                    <a:lnTo>
                      <a:pt x="370" y="727"/>
                    </a:lnTo>
                    <a:lnTo>
                      <a:pt x="364" y="727"/>
                    </a:lnTo>
                    <a:lnTo>
                      <a:pt x="364" y="733"/>
                    </a:lnTo>
                    <a:lnTo>
                      <a:pt x="358" y="733"/>
                    </a:lnTo>
                    <a:lnTo>
                      <a:pt x="358" y="751"/>
                    </a:lnTo>
                    <a:lnTo>
                      <a:pt x="352" y="751"/>
                    </a:lnTo>
                    <a:lnTo>
                      <a:pt x="352" y="763"/>
                    </a:lnTo>
                    <a:lnTo>
                      <a:pt x="345" y="763"/>
                    </a:lnTo>
                    <a:lnTo>
                      <a:pt x="345" y="787"/>
                    </a:lnTo>
                    <a:lnTo>
                      <a:pt x="339" y="787"/>
                    </a:lnTo>
                    <a:lnTo>
                      <a:pt x="339" y="794"/>
                    </a:lnTo>
                    <a:lnTo>
                      <a:pt x="333" y="794"/>
                    </a:lnTo>
                    <a:lnTo>
                      <a:pt x="333" y="873"/>
                    </a:lnTo>
                    <a:lnTo>
                      <a:pt x="339" y="873"/>
                    </a:lnTo>
                    <a:lnTo>
                      <a:pt x="339" y="879"/>
                    </a:lnTo>
                    <a:lnTo>
                      <a:pt x="345" y="879"/>
                    </a:lnTo>
                    <a:lnTo>
                      <a:pt x="345" y="1012"/>
                    </a:lnTo>
                    <a:lnTo>
                      <a:pt x="409" y="1012"/>
                    </a:lnTo>
                    <a:lnTo>
                      <a:pt x="409" y="1031"/>
                    </a:lnTo>
                    <a:lnTo>
                      <a:pt x="415" y="1031"/>
                    </a:lnTo>
                    <a:lnTo>
                      <a:pt x="415" y="1212"/>
                    </a:lnTo>
                    <a:lnTo>
                      <a:pt x="409" y="1212"/>
                    </a:lnTo>
                    <a:lnTo>
                      <a:pt x="409" y="1243"/>
                    </a:lnTo>
                    <a:lnTo>
                      <a:pt x="403" y="1243"/>
                    </a:lnTo>
                    <a:lnTo>
                      <a:pt x="403" y="1255"/>
                    </a:lnTo>
                    <a:lnTo>
                      <a:pt x="396" y="1255"/>
                    </a:lnTo>
                    <a:lnTo>
                      <a:pt x="396" y="1273"/>
                    </a:lnTo>
                    <a:lnTo>
                      <a:pt x="390" y="1273"/>
                    </a:lnTo>
                    <a:lnTo>
                      <a:pt x="390" y="1279"/>
                    </a:lnTo>
                    <a:lnTo>
                      <a:pt x="384" y="1279"/>
                    </a:lnTo>
                    <a:lnTo>
                      <a:pt x="384" y="1291"/>
                    </a:lnTo>
                    <a:lnTo>
                      <a:pt x="370" y="1291"/>
                    </a:lnTo>
                    <a:lnTo>
                      <a:pt x="370" y="1316"/>
                    </a:lnTo>
                    <a:lnTo>
                      <a:pt x="364" y="1316"/>
                    </a:lnTo>
                    <a:lnTo>
                      <a:pt x="364" y="1430"/>
                    </a:lnTo>
                    <a:lnTo>
                      <a:pt x="358" y="1430"/>
                    </a:lnTo>
                    <a:lnTo>
                      <a:pt x="358" y="1436"/>
                    </a:lnTo>
                    <a:lnTo>
                      <a:pt x="352" y="1436"/>
                    </a:lnTo>
                    <a:lnTo>
                      <a:pt x="352" y="1455"/>
                    </a:lnTo>
                    <a:lnTo>
                      <a:pt x="345" y="1455"/>
                    </a:lnTo>
                    <a:lnTo>
                      <a:pt x="345" y="1492"/>
                    </a:lnTo>
                    <a:lnTo>
                      <a:pt x="339" y="1492"/>
                    </a:lnTo>
                    <a:lnTo>
                      <a:pt x="339" y="1510"/>
                    </a:lnTo>
                    <a:lnTo>
                      <a:pt x="333" y="1510"/>
                    </a:lnTo>
                    <a:lnTo>
                      <a:pt x="333" y="1528"/>
                    </a:lnTo>
                    <a:lnTo>
                      <a:pt x="326" y="1528"/>
                    </a:lnTo>
                    <a:lnTo>
                      <a:pt x="326" y="1546"/>
                    </a:lnTo>
                    <a:lnTo>
                      <a:pt x="319" y="1546"/>
                    </a:lnTo>
                    <a:lnTo>
                      <a:pt x="319" y="1552"/>
                    </a:lnTo>
                    <a:lnTo>
                      <a:pt x="313" y="1552"/>
                    </a:lnTo>
                    <a:lnTo>
                      <a:pt x="313" y="1576"/>
                    </a:lnTo>
                    <a:lnTo>
                      <a:pt x="294" y="1576"/>
                    </a:lnTo>
                    <a:lnTo>
                      <a:pt x="294" y="1582"/>
                    </a:lnTo>
                    <a:lnTo>
                      <a:pt x="288" y="1582"/>
                    </a:lnTo>
                    <a:lnTo>
                      <a:pt x="288" y="1588"/>
                    </a:lnTo>
                    <a:lnTo>
                      <a:pt x="282" y="1588"/>
                    </a:lnTo>
                    <a:lnTo>
                      <a:pt x="282" y="1594"/>
                    </a:lnTo>
                    <a:lnTo>
                      <a:pt x="262" y="1594"/>
                    </a:lnTo>
                    <a:lnTo>
                      <a:pt x="262" y="1600"/>
                    </a:lnTo>
                    <a:lnTo>
                      <a:pt x="256" y="1600"/>
                    </a:lnTo>
                    <a:lnTo>
                      <a:pt x="256" y="1606"/>
                    </a:lnTo>
                    <a:lnTo>
                      <a:pt x="230" y="1606"/>
                    </a:lnTo>
                    <a:lnTo>
                      <a:pt x="230" y="1612"/>
                    </a:lnTo>
                    <a:lnTo>
                      <a:pt x="224" y="1612"/>
                    </a:lnTo>
                    <a:lnTo>
                      <a:pt x="224" y="1624"/>
                    </a:lnTo>
                    <a:lnTo>
                      <a:pt x="211" y="1624"/>
                    </a:lnTo>
                    <a:lnTo>
                      <a:pt x="211" y="1630"/>
                    </a:lnTo>
                    <a:lnTo>
                      <a:pt x="199" y="1630"/>
                    </a:lnTo>
                    <a:lnTo>
                      <a:pt x="199" y="1643"/>
                    </a:lnTo>
                    <a:lnTo>
                      <a:pt x="179" y="1643"/>
                    </a:lnTo>
                    <a:lnTo>
                      <a:pt x="179" y="1655"/>
                    </a:lnTo>
                    <a:lnTo>
                      <a:pt x="166" y="1655"/>
                    </a:lnTo>
                    <a:lnTo>
                      <a:pt x="166" y="1668"/>
                    </a:lnTo>
                    <a:lnTo>
                      <a:pt x="160" y="1668"/>
                    </a:lnTo>
                    <a:lnTo>
                      <a:pt x="160" y="1680"/>
                    </a:lnTo>
                    <a:lnTo>
                      <a:pt x="148" y="1680"/>
                    </a:lnTo>
                    <a:lnTo>
                      <a:pt x="148" y="1692"/>
                    </a:lnTo>
                    <a:lnTo>
                      <a:pt x="140" y="1692"/>
                    </a:lnTo>
                    <a:lnTo>
                      <a:pt x="140" y="1698"/>
                    </a:lnTo>
                    <a:lnTo>
                      <a:pt x="134" y="1698"/>
                    </a:lnTo>
                    <a:lnTo>
                      <a:pt x="134" y="1704"/>
                    </a:lnTo>
                    <a:lnTo>
                      <a:pt x="128" y="1704"/>
                    </a:lnTo>
                    <a:lnTo>
                      <a:pt x="128" y="1716"/>
                    </a:lnTo>
                    <a:lnTo>
                      <a:pt x="122" y="1716"/>
                    </a:lnTo>
                    <a:lnTo>
                      <a:pt x="122" y="1722"/>
                    </a:lnTo>
                    <a:lnTo>
                      <a:pt x="103" y="1722"/>
                    </a:lnTo>
                    <a:lnTo>
                      <a:pt x="103" y="1734"/>
                    </a:lnTo>
                    <a:lnTo>
                      <a:pt x="77" y="1734"/>
                    </a:lnTo>
                    <a:lnTo>
                      <a:pt x="77" y="1746"/>
                    </a:lnTo>
                    <a:lnTo>
                      <a:pt x="64" y="1746"/>
                    </a:lnTo>
                    <a:lnTo>
                      <a:pt x="64" y="1776"/>
                    </a:lnTo>
                    <a:lnTo>
                      <a:pt x="51" y="1776"/>
                    </a:lnTo>
                    <a:lnTo>
                      <a:pt x="51" y="1886"/>
                    </a:lnTo>
                    <a:lnTo>
                      <a:pt x="45" y="1886"/>
                    </a:lnTo>
                    <a:lnTo>
                      <a:pt x="45" y="1898"/>
                    </a:lnTo>
                    <a:lnTo>
                      <a:pt x="38" y="1898"/>
                    </a:lnTo>
                    <a:lnTo>
                      <a:pt x="38" y="1928"/>
                    </a:lnTo>
                    <a:lnTo>
                      <a:pt x="32" y="1928"/>
                    </a:lnTo>
                    <a:lnTo>
                      <a:pt x="32" y="1940"/>
                    </a:lnTo>
                    <a:lnTo>
                      <a:pt x="26" y="1940"/>
                    </a:lnTo>
                    <a:lnTo>
                      <a:pt x="26" y="1983"/>
                    </a:lnTo>
                    <a:lnTo>
                      <a:pt x="32" y="1983"/>
                    </a:lnTo>
                    <a:lnTo>
                      <a:pt x="32" y="1989"/>
                    </a:lnTo>
                    <a:lnTo>
                      <a:pt x="38" y="1989"/>
                    </a:lnTo>
                    <a:lnTo>
                      <a:pt x="38" y="2001"/>
                    </a:lnTo>
                    <a:lnTo>
                      <a:pt x="45" y="2001"/>
                    </a:lnTo>
                    <a:lnTo>
                      <a:pt x="45" y="2007"/>
                    </a:lnTo>
                    <a:lnTo>
                      <a:pt x="51" y="2007"/>
                    </a:lnTo>
                    <a:lnTo>
                      <a:pt x="51" y="2031"/>
                    </a:lnTo>
                    <a:lnTo>
                      <a:pt x="58" y="2031"/>
                    </a:lnTo>
                    <a:lnTo>
                      <a:pt x="58" y="2055"/>
                    </a:lnTo>
                    <a:lnTo>
                      <a:pt x="51" y="2055"/>
                    </a:lnTo>
                    <a:lnTo>
                      <a:pt x="51" y="2061"/>
                    </a:lnTo>
                    <a:lnTo>
                      <a:pt x="45" y="2061"/>
                    </a:lnTo>
                    <a:lnTo>
                      <a:pt x="45" y="2079"/>
                    </a:lnTo>
                    <a:lnTo>
                      <a:pt x="38" y="2079"/>
                    </a:lnTo>
                    <a:lnTo>
                      <a:pt x="38" y="2086"/>
                    </a:lnTo>
                    <a:lnTo>
                      <a:pt x="32" y="2086"/>
                    </a:lnTo>
                    <a:lnTo>
                      <a:pt x="32" y="2098"/>
                    </a:lnTo>
                    <a:lnTo>
                      <a:pt x="26" y="2098"/>
                    </a:lnTo>
                    <a:lnTo>
                      <a:pt x="26" y="2104"/>
                    </a:lnTo>
                    <a:lnTo>
                      <a:pt x="20" y="2104"/>
                    </a:lnTo>
                    <a:lnTo>
                      <a:pt x="20" y="2116"/>
                    </a:lnTo>
                    <a:lnTo>
                      <a:pt x="13" y="2116"/>
                    </a:lnTo>
                    <a:lnTo>
                      <a:pt x="13" y="2122"/>
                    </a:lnTo>
                    <a:lnTo>
                      <a:pt x="7" y="2122"/>
                    </a:lnTo>
                    <a:lnTo>
                      <a:pt x="7" y="2128"/>
                    </a:lnTo>
                    <a:lnTo>
                      <a:pt x="0" y="2128"/>
                    </a:lnTo>
                    <a:lnTo>
                      <a:pt x="0" y="2146"/>
                    </a:lnTo>
                    <a:lnTo>
                      <a:pt x="7" y="2146"/>
                    </a:lnTo>
                    <a:lnTo>
                      <a:pt x="7" y="2153"/>
                    </a:lnTo>
                    <a:lnTo>
                      <a:pt x="38" y="2153"/>
                    </a:lnTo>
                    <a:lnTo>
                      <a:pt x="38" y="2140"/>
                    </a:lnTo>
                    <a:lnTo>
                      <a:pt x="58" y="2140"/>
                    </a:lnTo>
                    <a:lnTo>
                      <a:pt x="58" y="2153"/>
                    </a:lnTo>
                    <a:lnTo>
                      <a:pt x="77" y="2153"/>
                    </a:lnTo>
                    <a:lnTo>
                      <a:pt x="77" y="2171"/>
                    </a:lnTo>
                    <a:lnTo>
                      <a:pt x="89" y="2171"/>
                    </a:lnTo>
                    <a:lnTo>
                      <a:pt x="89" y="2207"/>
                    </a:lnTo>
                    <a:lnTo>
                      <a:pt x="96" y="2207"/>
                    </a:lnTo>
                    <a:lnTo>
                      <a:pt x="96" y="2225"/>
                    </a:lnTo>
                    <a:lnTo>
                      <a:pt x="122" y="2225"/>
                    </a:lnTo>
                    <a:lnTo>
                      <a:pt x="122" y="2219"/>
                    </a:lnTo>
                    <a:lnTo>
                      <a:pt x="128" y="2219"/>
                    </a:lnTo>
                    <a:lnTo>
                      <a:pt x="128" y="2213"/>
                    </a:lnTo>
                    <a:lnTo>
                      <a:pt x="140" y="2213"/>
                    </a:lnTo>
                    <a:lnTo>
                      <a:pt x="140" y="2207"/>
                    </a:lnTo>
                    <a:lnTo>
                      <a:pt x="148" y="2207"/>
                    </a:lnTo>
                    <a:lnTo>
                      <a:pt x="148" y="2201"/>
                    </a:lnTo>
                    <a:lnTo>
                      <a:pt x="154" y="2201"/>
                    </a:lnTo>
                    <a:lnTo>
                      <a:pt x="154" y="2195"/>
                    </a:lnTo>
                    <a:lnTo>
                      <a:pt x="173" y="2195"/>
                    </a:lnTo>
                    <a:lnTo>
                      <a:pt x="173" y="2207"/>
                    </a:lnTo>
                    <a:lnTo>
                      <a:pt x="179" y="2207"/>
                    </a:lnTo>
                    <a:lnTo>
                      <a:pt x="179" y="2213"/>
                    </a:lnTo>
                    <a:lnTo>
                      <a:pt x="185" y="2213"/>
                    </a:lnTo>
                    <a:lnTo>
                      <a:pt x="185" y="2341"/>
                    </a:lnTo>
                    <a:lnTo>
                      <a:pt x="192" y="2341"/>
                    </a:lnTo>
                    <a:lnTo>
                      <a:pt x="192" y="2347"/>
                    </a:lnTo>
                    <a:lnTo>
                      <a:pt x="205" y="2347"/>
                    </a:lnTo>
                    <a:lnTo>
                      <a:pt x="205" y="2359"/>
                    </a:lnTo>
                    <a:lnTo>
                      <a:pt x="217" y="2359"/>
                    </a:lnTo>
                    <a:lnTo>
                      <a:pt x="217" y="2365"/>
                    </a:lnTo>
                    <a:lnTo>
                      <a:pt x="243" y="2365"/>
                    </a:lnTo>
                    <a:lnTo>
                      <a:pt x="243" y="2371"/>
                    </a:lnTo>
                    <a:lnTo>
                      <a:pt x="250" y="2371"/>
                    </a:lnTo>
                    <a:lnTo>
                      <a:pt x="250" y="2377"/>
                    </a:lnTo>
                    <a:lnTo>
                      <a:pt x="275" y="2377"/>
                    </a:lnTo>
                    <a:lnTo>
                      <a:pt x="275" y="2389"/>
                    </a:lnTo>
                    <a:lnTo>
                      <a:pt x="282" y="2389"/>
                    </a:lnTo>
                    <a:lnTo>
                      <a:pt x="282" y="2395"/>
                    </a:lnTo>
                    <a:lnTo>
                      <a:pt x="294" y="2395"/>
                    </a:lnTo>
                    <a:lnTo>
                      <a:pt x="294" y="2401"/>
                    </a:lnTo>
                    <a:lnTo>
                      <a:pt x="301" y="2401"/>
                    </a:lnTo>
                    <a:lnTo>
                      <a:pt x="301" y="2407"/>
                    </a:lnTo>
                    <a:lnTo>
                      <a:pt x="307" y="2407"/>
                    </a:lnTo>
                    <a:lnTo>
                      <a:pt x="307" y="2716"/>
                    </a:lnTo>
                    <a:lnTo>
                      <a:pt x="313" y="2716"/>
                    </a:lnTo>
                    <a:lnTo>
                      <a:pt x="313" y="2729"/>
                    </a:lnTo>
                    <a:lnTo>
                      <a:pt x="319" y="2729"/>
                    </a:lnTo>
                    <a:lnTo>
                      <a:pt x="319" y="2735"/>
                    </a:lnTo>
                    <a:lnTo>
                      <a:pt x="326" y="2735"/>
                    </a:lnTo>
                    <a:lnTo>
                      <a:pt x="326" y="2747"/>
                    </a:lnTo>
                    <a:lnTo>
                      <a:pt x="345" y="2747"/>
                    </a:lnTo>
                    <a:lnTo>
                      <a:pt x="345" y="2789"/>
                    </a:lnTo>
                    <a:lnTo>
                      <a:pt x="339" y="2789"/>
                    </a:lnTo>
                    <a:lnTo>
                      <a:pt x="339" y="2819"/>
                    </a:lnTo>
                    <a:lnTo>
                      <a:pt x="333" y="2819"/>
                    </a:lnTo>
                    <a:lnTo>
                      <a:pt x="333" y="2832"/>
                    </a:lnTo>
                    <a:lnTo>
                      <a:pt x="326" y="2832"/>
                    </a:lnTo>
                    <a:lnTo>
                      <a:pt x="326" y="2850"/>
                    </a:lnTo>
                    <a:lnTo>
                      <a:pt x="319" y="2850"/>
                    </a:lnTo>
                    <a:lnTo>
                      <a:pt x="319" y="2874"/>
                    </a:lnTo>
                    <a:lnTo>
                      <a:pt x="313" y="2874"/>
                    </a:lnTo>
                    <a:lnTo>
                      <a:pt x="313" y="2880"/>
                    </a:lnTo>
                    <a:lnTo>
                      <a:pt x="307" y="2880"/>
                    </a:lnTo>
                    <a:lnTo>
                      <a:pt x="307" y="2898"/>
                    </a:lnTo>
                    <a:lnTo>
                      <a:pt x="301" y="2898"/>
                    </a:lnTo>
                    <a:lnTo>
                      <a:pt x="301" y="2916"/>
                    </a:lnTo>
                    <a:lnTo>
                      <a:pt x="294" y="2916"/>
                    </a:lnTo>
                    <a:lnTo>
                      <a:pt x="294" y="2922"/>
                    </a:lnTo>
                    <a:lnTo>
                      <a:pt x="288" y="2922"/>
                    </a:lnTo>
                    <a:lnTo>
                      <a:pt x="288" y="2941"/>
                    </a:lnTo>
                    <a:lnTo>
                      <a:pt x="282" y="2941"/>
                    </a:lnTo>
                    <a:lnTo>
                      <a:pt x="282" y="2953"/>
                    </a:lnTo>
                    <a:lnTo>
                      <a:pt x="275" y="2953"/>
                    </a:lnTo>
                    <a:lnTo>
                      <a:pt x="275" y="2965"/>
                    </a:lnTo>
                    <a:lnTo>
                      <a:pt x="268" y="2965"/>
                    </a:lnTo>
                    <a:lnTo>
                      <a:pt x="268" y="2983"/>
                    </a:lnTo>
                    <a:lnTo>
                      <a:pt x="262" y="2983"/>
                    </a:lnTo>
                    <a:lnTo>
                      <a:pt x="262" y="3008"/>
                    </a:lnTo>
                    <a:lnTo>
                      <a:pt x="256" y="3008"/>
                    </a:lnTo>
                    <a:lnTo>
                      <a:pt x="256" y="3020"/>
                    </a:lnTo>
                    <a:lnTo>
                      <a:pt x="250" y="3020"/>
                    </a:lnTo>
                    <a:lnTo>
                      <a:pt x="250" y="3062"/>
                    </a:lnTo>
                    <a:lnTo>
                      <a:pt x="256" y="3062"/>
                    </a:lnTo>
                    <a:lnTo>
                      <a:pt x="256" y="3092"/>
                    </a:lnTo>
                    <a:lnTo>
                      <a:pt x="262" y="3092"/>
                    </a:lnTo>
                    <a:lnTo>
                      <a:pt x="262" y="3110"/>
                    </a:lnTo>
                    <a:lnTo>
                      <a:pt x="268" y="3110"/>
                    </a:lnTo>
                    <a:lnTo>
                      <a:pt x="268" y="3128"/>
                    </a:lnTo>
                    <a:lnTo>
                      <a:pt x="275" y="3128"/>
                    </a:lnTo>
                    <a:lnTo>
                      <a:pt x="275" y="3140"/>
                    </a:lnTo>
                    <a:lnTo>
                      <a:pt x="282" y="3140"/>
                    </a:lnTo>
                    <a:lnTo>
                      <a:pt x="282" y="3184"/>
                    </a:lnTo>
                    <a:lnTo>
                      <a:pt x="275" y="3184"/>
                    </a:lnTo>
                    <a:lnTo>
                      <a:pt x="275" y="3202"/>
                    </a:lnTo>
                    <a:lnTo>
                      <a:pt x="268" y="3202"/>
                    </a:lnTo>
                    <a:lnTo>
                      <a:pt x="268" y="3208"/>
                    </a:lnTo>
                    <a:lnTo>
                      <a:pt x="262" y="3208"/>
                    </a:lnTo>
                    <a:lnTo>
                      <a:pt x="262" y="3220"/>
                    </a:lnTo>
                    <a:lnTo>
                      <a:pt x="250" y="3220"/>
                    </a:lnTo>
                    <a:lnTo>
                      <a:pt x="250" y="3238"/>
                    </a:lnTo>
                    <a:lnTo>
                      <a:pt x="237" y="3238"/>
                    </a:lnTo>
                    <a:lnTo>
                      <a:pt x="237" y="3250"/>
                    </a:lnTo>
                    <a:lnTo>
                      <a:pt x="243" y="3250"/>
                    </a:lnTo>
                    <a:lnTo>
                      <a:pt x="243" y="3256"/>
                    </a:lnTo>
                    <a:lnTo>
                      <a:pt x="250" y="3256"/>
                    </a:lnTo>
                    <a:lnTo>
                      <a:pt x="250" y="3262"/>
                    </a:lnTo>
                    <a:lnTo>
                      <a:pt x="256" y="3262"/>
                    </a:lnTo>
                    <a:lnTo>
                      <a:pt x="256" y="3268"/>
                    </a:lnTo>
                    <a:lnTo>
                      <a:pt x="262" y="3268"/>
                    </a:lnTo>
                    <a:lnTo>
                      <a:pt x="262" y="3274"/>
                    </a:lnTo>
                    <a:lnTo>
                      <a:pt x="268" y="3274"/>
                    </a:lnTo>
                    <a:lnTo>
                      <a:pt x="268" y="3286"/>
                    </a:lnTo>
                    <a:lnTo>
                      <a:pt x="275" y="3286"/>
                    </a:lnTo>
                    <a:lnTo>
                      <a:pt x="275" y="3292"/>
                    </a:lnTo>
                    <a:lnTo>
                      <a:pt x="282" y="3292"/>
                    </a:lnTo>
                    <a:lnTo>
                      <a:pt x="282" y="3298"/>
                    </a:lnTo>
                    <a:lnTo>
                      <a:pt x="288" y="3298"/>
                    </a:lnTo>
                    <a:lnTo>
                      <a:pt x="288" y="3304"/>
                    </a:lnTo>
                    <a:lnTo>
                      <a:pt x="294" y="3304"/>
                    </a:lnTo>
                    <a:lnTo>
                      <a:pt x="294" y="3316"/>
                    </a:lnTo>
                    <a:lnTo>
                      <a:pt x="301" y="3316"/>
                    </a:lnTo>
                    <a:lnTo>
                      <a:pt x="301" y="3322"/>
                    </a:lnTo>
                    <a:lnTo>
                      <a:pt x="307" y="3322"/>
                    </a:lnTo>
                    <a:lnTo>
                      <a:pt x="307" y="3335"/>
                    </a:lnTo>
                    <a:lnTo>
                      <a:pt x="313" y="3335"/>
                    </a:lnTo>
                    <a:lnTo>
                      <a:pt x="313" y="3341"/>
                    </a:lnTo>
                    <a:lnTo>
                      <a:pt x="319" y="3341"/>
                    </a:lnTo>
                    <a:lnTo>
                      <a:pt x="319" y="3347"/>
                    </a:lnTo>
                    <a:lnTo>
                      <a:pt x="326" y="3347"/>
                    </a:lnTo>
                    <a:lnTo>
                      <a:pt x="326" y="3353"/>
                    </a:lnTo>
                    <a:lnTo>
                      <a:pt x="339" y="3353"/>
                    </a:lnTo>
                    <a:lnTo>
                      <a:pt x="339" y="3366"/>
                    </a:lnTo>
                    <a:lnTo>
                      <a:pt x="370" y="3366"/>
                    </a:lnTo>
                    <a:lnTo>
                      <a:pt x="370" y="3372"/>
                    </a:lnTo>
                    <a:lnTo>
                      <a:pt x="429" y="3372"/>
                    </a:lnTo>
                    <a:lnTo>
                      <a:pt x="429" y="3366"/>
                    </a:lnTo>
                    <a:lnTo>
                      <a:pt x="435" y="3366"/>
                    </a:lnTo>
                    <a:lnTo>
                      <a:pt x="435" y="3353"/>
                    </a:lnTo>
                    <a:lnTo>
                      <a:pt x="460" y="3353"/>
                    </a:lnTo>
                    <a:lnTo>
                      <a:pt x="460" y="3347"/>
                    </a:lnTo>
                    <a:lnTo>
                      <a:pt x="467" y="3347"/>
                    </a:lnTo>
                    <a:lnTo>
                      <a:pt x="467" y="3341"/>
                    </a:lnTo>
                    <a:lnTo>
                      <a:pt x="473" y="3341"/>
                    </a:lnTo>
                    <a:lnTo>
                      <a:pt x="473" y="3335"/>
                    </a:lnTo>
                    <a:lnTo>
                      <a:pt x="480" y="3335"/>
                    </a:lnTo>
                    <a:lnTo>
                      <a:pt x="480" y="3322"/>
                    </a:lnTo>
                    <a:lnTo>
                      <a:pt x="486" y="3322"/>
                    </a:lnTo>
                    <a:lnTo>
                      <a:pt x="486" y="3316"/>
                    </a:lnTo>
                    <a:lnTo>
                      <a:pt x="492" y="3316"/>
                    </a:lnTo>
                    <a:lnTo>
                      <a:pt x="492" y="3310"/>
                    </a:lnTo>
                    <a:lnTo>
                      <a:pt x="498" y="3310"/>
                    </a:lnTo>
                    <a:lnTo>
                      <a:pt x="498" y="3292"/>
                    </a:lnTo>
                    <a:lnTo>
                      <a:pt x="505" y="3292"/>
                    </a:lnTo>
                    <a:lnTo>
                      <a:pt x="505" y="3286"/>
                    </a:lnTo>
                    <a:lnTo>
                      <a:pt x="512" y="3286"/>
                    </a:lnTo>
                    <a:lnTo>
                      <a:pt x="512" y="3268"/>
                    </a:lnTo>
                    <a:lnTo>
                      <a:pt x="518" y="3268"/>
                    </a:lnTo>
                    <a:lnTo>
                      <a:pt x="518" y="3262"/>
                    </a:lnTo>
                    <a:lnTo>
                      <a:pt x="524" y="3262"/>
                    </a:lnTo>
                    <a:lnTo>
                      <a:pt x="524" y="3244"/>
                    </a:lnTo>
                    <a:lnTo>
                      <a:pt x="531" y="3244"/>
                    </a:lnTo>
                    <a:lnTo>
                      <a:pt x="531" y="3238"/>
                    </a:lnTo>
                    <a:lnTo>
                      <a:pt x="537" y="3238"/>
                    </a:lnTo>
                    <a:lnTo>
                      <a:pt x="537" y="3214"/>
                    </a:lnTo>
                    <a:lnTo>
                      <a:pt x="543" y="3214"/>
                    </a:lnTo>
                    <a:lnTo>
                      <a:pt x="543" y="3202"/>
                    </a:lnTo>
                    <a:lnTo>
                      <a:pt x="549" y="3202"/>
                    </a:lnTo>
                    <a:lnTo>
                      <a:pt x="549" y="3190"/>
                    </a:lnTo>
                    <a:lnTo>
                      <a:pt x="563" y="3190"/>
                    </a:lnTo>
                    <a:lnTo>
                      <a:pt x="563" y="3178"/>
                    </a:lnTo>
                    <a:lnTo>
                      <a:pt x="569" y="3178"/>
                    </a:lnTo>
                    <a:lnTo>
                      <a:pt x="569" y="3166"/>
                    </a:lnTo>
                    <a:lnTo>
                      <a:pt x="575" y="3166"/>
                    </a:lnTo>
                    <a:lnTo>
                      <a:pt x="575" y="3140"/>
                    </a:lnTo>
                    <a:lnTo>
                      <a:pt x="588" y="3140"/>
                    </a:lnTo>
                    <a:lnTo>
                      <a:pt x="588" y="3122"/>
                    </a:lnTo>
                    <a:lnTo>
                      <a:pt x="594" y="3122"/>
                    </a:lnTo>
                    <a:lnTo>
                      <a:pt x="594" y="3116"/>
                    </a:lnTo>
                    <a:lnTo>
                      <a:pt x="626" y="3116"/>
                    </a:lnTo>
                    <a:lnTo>
                      <a:pt x="626" y="3128"/>
                    </a:lnTo>
                    <a:lnTo>
                      <a:pt x="639" y="3128"/>
                    </a:lnTo>
                    <a:lnTo>
                      <a:pt x="639" y="3140"/>
                    </a:lnTo>
                    <a:lnTo>
                      <a:pt x="652" y="3140"/>
                    </a:lnTo>
                    <a:lnTo>
                      <a:pt x="652" y="3147"/>
                    </a:lnTo>
                    <a:lnTo>
                      <a:pt x="659" y="3147"/>
                    </a:lnTo>
                    <a:lnTo>
                      <a:pt x="659" y="3159"/>
                    </a:lnTo>
                    <a:lnTo>
                      <a:pt x="665" y="3159"/>
                    </a:lnTo>
                    <a:lnTo>
                      <a:pt x="665" y="3166"/>
                    </a:lnTo>
                    <a:lnTo>
                      <a:pt x="671" y="3166"/>
                    </a:lnTo>
                    <a:lnTo>
                      <a:pt x="671" y="3172"/>
                    </a:lnTo>
                    <a:lnTo>
                      <a:pt x="684" y="3172"/>
                    </a:lnTo>
                    <a:lnTo>
                      <a:pt x="684" y="3184"/>
                    </a:lnTo>
                    <a:lnTo>
                      <a:pt x="716" y="3184"/>
                    </a:lnTo>
                    <a:lnTo>
                      <a:pt x="716" y="3190"/>
                    </a:lnTo>
                    <a:lnTo>
                      <a:pt x="722" y="3190"/>
                    </a:lnTo>
                    <a:lnTo>
                      <a:pt x="722" y="3196"/>
                    </a:lnTo>
                    <a:lnTo>
                      <a:pt x="735" y="3196"/>
                    </a:lnTo>
                    <a:lnTo>
                      <a:pt x="735" y="3184"/>
                    </a:lnTo>
                    <a:lnTo>
                      <a:pt x="748" y="3184"/>
                    </a:lnTo>
                    <a:lnTo>
                      <a:pt x="748" y="3147"/>
                    </a:lnTo>
                    <a:lnTo>
                      <a:pt x="754" y="3147"/>
                    </a:lnTo>
                    <a:lnTo>
                      <a:pt x="754" y="3140"/>
                    </a:lnTo>
                    <a:lnTo>
                      <a:pt x="761" y="3140"/>
                    </a:lnTo>
                    <a:lnTo>
                      <a:pt x="761" y="3134"/>
                    </a:lnTo>
                    <a:lnTo>
                      <a:pt x="767" y="3134"/>
                    </a:lnTo>
                    <a:lnTo>
                      <a:pt x="767" y="3122"/>
                    </a:lnTo>
                    <a:lnTo>
                      <a:pt x="773" y="3122"/>
                    </a:lnTo>
                    <a:lnTo>
                      <a:pt x="773" y="3110"/>
                    </a:lnTo>
                    <a:lnTo>
                      <a:pt x="787" y="3110"/>
                    </a:lnTo>
                    <a:lnTo>
                      <a:pt x="787" y="3098"/>
                    </a:lnTo>
                    <a:lnTo>
                      <a:pt x="793" y="3098"/>
                    </a:lnTo>
                    <a:lnTo>
                      <a:pt x="793" y="3092"/>
                    </a:lnTo>
                    <a:lnTo>
                      <a:pt x="850" y="3092"/>
                    </a:lnTo>
                    <a:lnTo>
                      <a:pt x="850" y="3086"/>
                    </a:lnTo>
                    <a:lnTo>
                      <a:pt x="869" y="3086"/>
                    </a:lnTo>
                    <a:lnTo>
                      <a:pt x="869" y="3080"/>
                    </a:lnTo>
                    <a:lnTo>
                      <a:pt x="889" y="3080"/>
                    </a:lnTo>
                    <a:lnTo>
                      <a:pt x="889" y="3074"/>
                    </a:lnTo>
                    <a:lnTo>
                      <a:pt x="895" y="3074"/>
                    </a:lnTo>
                    <a:lnTo>
                      <a:pt x="895" y="3068"/>
                    </a:lnTo>
                    <a:lnTo>
                      <a:pt x="901" y="3068"/>
                    </a:lnTo>
                    <a:lnTo>
                      <a:pt x="901" y="3062"/>
                    </a:lnTo>
                    <a:lnTo>
                      <a:pt x="927" y="3062"/>
                    </a:lnTo>
                    <a:lnTo>
                      <a:pt x="927" y="3050"/>
                    </a:lnTo>
                    <a:lnTo>
                      <a:pt x="940" y="3050"/>
                    </a:lnTo>
                    <a:lnTo>
                      <a:pt x="940" y="3044"/>
                    </a:lnTo>
                    <a:lnTo>
                      <a:pt x="946" y="3044"/>
                    </a:lnTo>
                    <a:lnTo>
                      <a:pt x="946" y="3032"/>
                    </a:lnTo>
                    <a:lnTo>
                      <a:pt x="965" y="3032"/>
                    </a:lnTo>
                    <a:lnTo>
                      <a:pt x="965" y="3026"/>
                    </a:lnTo>
                    <a:lnTo>
                      <a:pt x="978" y="3026"/>
                    </a:lnTo>
                    <a:lnTo>
                      <a:pt x="978" y="3020"/>
                    </a:lnTo>
                    <a:lnTo>
                      <a:pt x="984" y="3020"/>
                    </a:lnTo>
                    <a:lnTo>
                      <a:pt x="984" y="3014"/>
                    </a:lnTo>
                    <a:lnTo>
                      <a:pt x="991" y="3014"/>
                    </a:lnTo>
                    <a:lnTo>
                      <a:pt x="991" y="3002"/>
                    </a:lnTo>
                    <a:lnTo>
                      <a:pt x="1003" y="3002"/>
                    </a:lnTo>
                    <a:lnTo>
                      <a:pt x="1003" y="2989"/>
                    </a:lnTo>
                    <a:lnTo>
                      <a:pt x="1017" y="2989"/>
                    </a:lnTo>
                    <a:lnTo>
                      <a:pt x="1017" y="2983"/>
                    </a:lnTo>
                    <a:lnTo>
                      <a:pt x="1023" y="2983"/>
                    </a:lnTo>
                    <a:lnTo>
                      <a:pt x="1023" y="2977"/>
                    </a:lnTo>
                    <a:lnTo>
                      <a:pt x="1029" y="2977"/>
                    </a:lnTo>
                    <a:lnTo>
                      <a:pt x="1029" y="2971"/>
                    </a:lnTo>
                    <a:lnTo>
                      <a:pt x="1035" y="2971"/>
                    </a:lnTo>
                    <a:lnTo>
                      <a:pt x="1035" y="2959"/>
                    </a:lnTo>
                    <a:lnTo>
                      <a:pt x="1042" y="2959"/>
                    </a:lnTo>
                    <a:lnTo>
                      <a:pt x="1042" y="2953"/>
                    </a:lnTo>
                    <a:lnTo>
                      <a:pt x="1048" y="2953"/>
                    </a:lnTo>
                    <a:lnTo>
                      <a:pt x="1048" y="2947"/>
                    </a:lnTo>
                    <a:lnTo>
                      <a:pt x="1054" y="2947"/>
                    </a:lnTo>
                    <a:lnTo>
                      <a:pt x="1054" y="2935"/>
                    </a:lnTo>
                    <a:lnTo>
                      <a:pt x="1061" y="2935"/>
                    </a:lnTo>
                    <a:lnTo>
                      <a:pt x="1061" y="2928"/>
                    </a:lnTo>
                    <a:lnTo>
                      <a:pt x="1068" y="2928"/>
                    </a:lnTo>
                    <a:lnTo>
                      <a:pt x="1068" y="2916"/>
                    </a:lnTo>
                    <a:lnTo>
                      <a:pt x="1074" y="2916"/>
                    </a:lnTo>
                    <a:lnTo>
                      <a:pt x="1074" y="2910"/>
                    </a:lnTo>
                    <a:lnTo>
                      <a:pt x="1080" y="2910"/>
                    </a:lnTo>
                    <a:lnTo>
                      <a:pt x="1080" y="2892"/>
                    </a:lnTo>
                    <a:lnTo>
                      <a:pt x="1093" y="2892"/>
                    </a:lnTo>
                    <a:lnTo>
                      <a:pt x="1093" y="2880"/>
                    </a:lnTo>
                    <a:lnTo>
                      <a:pt x="1099" y="2880"/>
                    </a:lnTo>
                    <a:lnTo>
                      <a:pt x="1099" y="2868"/>
                    </a:lnTo>
                    <a:lnTo>
                      <a:pt x="1105" y="2868"/>
                    </a:lnTo>
                    <a:lnTo>
                      <a:pt x="1105" y="2856"/>
                    </a:lnTo>
                    <a:lnTo>
                      <a:pt x="1112" y="2856"/>
                    </a:lnTo>
                    <a:lnTo>
                      <a:pt x="1112" y="2850"/>
                    </a:lnTo>
                    <a:lnTo>
                      <a:pt x="1119" y="2850"/>
                    </a:lnTo>
                    <a:lnTo>
                      <a:pt x="1119" y="2838"/>
                    </a:lnTo>
                    <a:lnTo>
                      <a:pt x="1125" y="2838"/>
                    </a:lnTo>
                    <a:lnTo>
                      <a:pt x="1125" y="2832"/>
                    </a:lnTo>
                    <a:lnTo>
                      <a:pt x="1131" y="2832"/>
                    </a:lnTo>
                    <a:lnTo>
                      <a:pt x="1131" y="2825"/>
                    </a:lnTo>
                    <a:lnTo>
                      <a:pt x="1144" y="2825"/>
                    </a:lnTo>
                    <a:lnTo>
                      <a:pt x="1144" y="2813"/>
                    </a:lnTo>
                    <a:lnTo>
                      <a:pt x="1150" y="2813"/>
                    </a:lnTo>
                    <a:lnTo>
                      <a:pt x="1150" y="2807"/>
                    </a:lnTo>
                    <a:lnTo>
                      <a:pt x="1157" y="2807"/>
                    </a:lnTo>
                    <a:lnTo>
                      <a:pt x="1157" y="2801"/>
                    </a:lnTo>
                    <a:lnTo>
                      <a:pt x="1182" y="2801"/>
                    </a:lnTo>
                    <a:lnTo>
                      <a:pt x="1182" y="2807"/>
                    </a:lnTo>
                    <a:lnTo>
                      <a:pt x="1202" y="2807"/>
                    </a:lnTo>
                    <a:lnTo>
                      <a:pt x="1202" y="2813"/>
                    </a:lnTo>
                    <a:lnTo>
                      <a:pt x="1214" y="2813"/>
                    </a:lnTo>
                    <a:lnTo>
                      <a:pt x="1214" y="2819"/>
                    </a:lnTo>
                    <a:lnTo>
                      <a:pt x="1233" y="2819"/>
                    </a:lnTo>
                    <a:lnTo>
                      <a:pt x="1233" y="2825"/>
                    </a:lnTo>
                    <a:lnTo>
                      <a:pt x="1272" y="2825"/>
                    </a:lnTo>
                    <a:lnTo>
                      <a:pt x="1272" y="2819"/>
                    </a:lnTo>
                    <a:lnTo>
                      <a:pt x="1284" y="2819"/>
                    </a:lnTo>
                    <a:lnTo>
                      <a:pt x="1284" y="2807"/>
                    </a:lnTo>
                    <a:lnTo>
                      <a:pt x="1316" y="2807"/>
                    </a:lnTo>
                    <a:lnTo>
                      <a:pt x="1316" y="2813"/>
                    </a:lnTo>
                    <a:lnTo>
                      <a:pt x="1329" y="2813"/>
                    </a:lnTo>
                    <a:lnTo>
                      <a:pt x="1329" y="2819"/>
                    </a:lnTo>
                    <a:lnTo>
                      <a:pt x="1349" y="2819"/>
                    </a:lnTo>
                    <a:lnTo>
                      <a:pt x="1349" y="2825"/>
                    </a:lnTo>
                    <a:lnTo>
                      <a:pt x="1367" y="2825"/>
                    </a:lnTo>
                    <a:lnTo>
                      <a:pt x="1367" y="2832"/>
                    </a:lnTo>
                    <a:lnTo>
                      <a:pt x="1387" y="2832"/>
                    </a:lnTo>
                    <a:lnTo>
                      <a:pt x="1387" y="2838"/>
                    </a:lnTo>
                    <a:lnTo>
                      <a:pt x="1400" y="2838"/>
                    </a:lnTo>
                    <a:lnTo>
                      <a:pt x="1400" y="2844"/>
                    </a:lnTo>
                    <a:lnTo>
                      <a:pt x="1406" y="2844"/>
                    </a:lnTo>
                    <a:lnTo>
                      <a:pt x="1406" y="2850"/>
                    </a:lnTo>
                    <a:lnTo>
                      <a:pt x="1418" y="2850"/>
                    </a:lnTo>
                    <a:lnTo>
                      <a:pt x="1418" y="2856"/>
                    </a:lnTo>
                    <a:lnTo>
                      <a:pt x="1451" y="2856"/>
                    </a:lnTo>
                    <a:lnTo>
                      <a:pt x="1451" y="2862"/>
                    </a:lnTo>
                    <a:lnTo>
                      <a:pt x="1469" y="2862"/>
                    </a:lnTo>
                    <a:lnTo>
                      <a:pt x="1469" y="2868"/>
                    </a:lnTo>
                    <a:lnTo>
                      <a:pt x="1489" y="2868"/>
                    </a:lnTo>
                    <a:lnTo>
                      <a:pt x="1489" y="2874"/>
                    </a:lnTo>
                    <a:lnTo>
                      <a:pt x="1495" y="2874"/>
                    </a:lnTo>
                    <a:lnTo>
                      <a:pt x="1495" y="2880"/>
                    </a:lnTo>
                    <a:lnTo>
                      <a:pt x="1508" y="2880"/>
                    </a:lnTo>
                    <a:lnTo>
                      <a:pt x="1508" y="2886"/>
                    </a:lnTo>
                    <a:lnTo>
                      <a:pt x="1540" y="2886"/>
                    </a:lnTo>
                    <a:lnTo>
                      <a:pt x="1540" y="2892"/>
                    </a:lnTo>
                    <a:lnTo>
                      <a:pt x="1546" y="2892"/>
                    </a:lnTo>
                    <a:lnTo>
                      <a:pt x="1546" y="2898"/>
                    </a:lnTo>
                    <a:lnTo>
                      <a:pt x="1579" y="2898"/>
                    </a:lnTo>
                    <a:lnTo>
                      <a:pt x="1579" y="2910"/>
                    </a:lnTo>
                    <a:lnTo>
                      <a:pt x="1585" y="2910"/>
                    </a:lnTo>
                    <a:lnTo>
                      <a:pt x="1585" y="2916"/>
                    </a:lnTo>
                    <a:lnTo>
                      <a:pt x="1597" y="2916"/>
                    </a:lnTo>
                    <a:lnTo>
                      <a:pt x="1597" y="2928"/>
                    </a:lnTo>
                    <a:lnTo>
                      <a:pt x="1604" y="2928"/>
                    </a:lnTo>
                    <a:lnTo>
                      <a:pt x="1604" y="2935"/>
                    </a:lnTo>
                    <a:lnTo>
                      <a:pt x="1611" y="2935"/>
                    </a:lnTo>
                    <a:lnTo>
                      <a:pt x="1611" y="2959"/>
                    </a:lnTo>
                    <a:lnTo>
                      <a:pt x="1617" y="2959"/>
                    </a:lnTo>
                    <a:lnTo>
                      <a:pt x="1617" y="3002"/>
                    </a:lnTo>
                    <a:lnTo>
                      <a:pt x="1623" y="3002"/>
                    </a:lnTo>
                    <a:lnTo>
                      <a:pt x="1623" y="3008"/>
                    </a:lnTo>
                    <a:lnTo>
                      <a:pt x="1630" y="3008"/>
                    </a:lnTo>
                    <a:lnTo>
                      <a:pt x="1630" y="3014"/>
                    </a:lnTo>
                    <a:lnTo>
                      <a:pt x="1636" y="3014"/>
                    </a:lnTo>
                    <a:lnTo>
                      <a:pt x="1636" y="3020"/>
                    </a:lnTo>
                    <a:lnTo>
                      <a:pt x="1648" y="3020"/>
                    </a:lnTo>
                    <a:lnTo>
                      <a:pt x="1648" y="3026"/>
                    </a:lnTo>
                    <a:lnTo>
                      <a:pt x="1668" y="3026"/>
                    </a:lnTo>
                    <a:lnTo>
                      <a:pt x="1668" y="3032"/>
                    </a:lnTo>
                    <a:lnTo>
                      <a:pt x="1713" y="3032"/>
                    </a:lnTo>
                    <a:lnTo>
                      <a:pt x="1713" y="3026"/>
                    </a:lnTo>
                    <a:lnTo>
                      <a:pt x="1719" y="3026"/>
                    </a:lnTo>
                    <a:lnTo>
                      <a:pt x="1719" y="3020"/>
                    </a:lnTo>
                    <a:lnTo>
                      <a:pt x="1725" y="3020"/>
                    </a:lnTo>
                    <a:lnTo>
                      <a:pt x="1725" y="3014"/>
                    </a:lnTo>
                    <a:lnTo>
                      <a:pt x="1732" y="3014"/>
                    </a:lnTo>
                    <a:lnTo>
                      <a:pt x="1732" y="3002"/>
                    </a:lnTo>
                    <a:lnTo>
                      <a:pt x="1744" y="3002"/>
                    </a:lnTo>
                    <a:lnTo>
                      <a:pt x="1744" y="2989"/>
                    </a:lnTo>
                    <a:lnTo>
                      <a:pt x="1751" y="2989"/>
                    </a:lnTo>
                    <a:lnTo>
                      <a:pt x="1751" y="2983"/>
                    </a:lnTo>
                    <a:lnTo>
                      <a:pt x="1758" y="2983"/>
                    </a:lnTo>
                    <a:lnTo>
                      <a:pt x="1758" y="2977"/>
                    </a:lnTo>
                    <a:lnTo>
                      <a:pt x="1764" y="2977"/>
                    </a:lnTo>
                    <a:lnTo>
                      <a:pt x="1764" y="2965"/>
                    </a:lnTo>
                    <a:lnTo>
                      <a:pt x="1770" y="2965"/>
                    </a:lnTo>
                    <a:lnTo>
                      <a:pt x="1770" y="2953"/>
                    </a:lnTo>
                    <a:lnTo>
                      <a:pt x="1776" y="2953"/>
                    </a:lnTo>
                    <a:lnTo>
                      <a:pt x="1776" y="2947"/>
                    </a:lnTo>
                    <a:lnTo>
                      <a:pt x="1783" y="2947"/>
                    </a:lnTo>
                    <a:lnTo>
                      <a:pt x="1783" y="2935"/>
                    </a:lnTo>
                    <a:lnTo>
                      <a:pt x="1789" y="2935"/>
                    </a:lnTo>
                    <a:lnTo>
                      <a:pt x="1789" y="2916"/>
                    </a:lnTo>
                    <a:lnTo>
                      <a:pt x="1802" y="2916"/>
                    </a:lnTo>
                    <a:lnTo>
                      <a:pt x="1802" y="2892"/>
                    </a:lnTo>
                    <a:lnTo>
                      <a:pt x="1809" y="2892"/>
                    </a:lnTo>
                    <a:lnTo>
                      <a:pt x="1809" y="2874"/>
                    </a:lnTo>
                    <a:lnTo>
                      <a:pt x="1815" y="2874"/>
                    </a:lnTo>
                    <a:lnTo>
                      <a:pt x="1815" y="2868"/>
                    </a:lnTo>
                    <a:lnTo>
                      <a:pt x="1821" y="2868"/>
                    </a:lnTo>
                    <a:lnTo>
                      <a:pt x="1821" y="2844"/>
                    </a:lnTo>
                    <a:lnTo>
                      <a:pt x="1827" y="2844"/>
                    </a:lnTo>
                    <a:lnTo>
                      <a:pt x="1827" y="2832"/>
                    </a:lnTo>
                    <a:lnTo>
                      <a:pt x="1834" y="2832"/>
                    </a:lnTo>
                    <a:lnTo>
                      <a:pt x="1834" y="2813"/>
                    </a:lnTo>
                    <a:lnTo>
                      <a:pt x="1841" y="2813"/>
                    </a:lnTo>
                    <a:lnTo>
                      <a:pt x="1841" y="2801"/>
                    </a:lnTo>
                    <a:lnTo>
                      <a:pt x="1847" y="2801"/>
                    </a:lnTo>
                    <a:lnTo>
                      <a:pt x="1847" y="2783"/>
                    </a:lnTo>
                    <a:lnTo>
                      <a:pt x="1860" y="2783"/>
                    </a:lnTo>
                    <a:lnTo>
                      <a:pt x="1860" y="2765"/>
                    </a:lnTo>
                    <a:lnTo>
                      <a:pt x="1866" y="2765"/>
                    </a:lnTo>
                    <a:lnTo>
                      <a:pt x="1866" y="2753"/>
                    </a:lnTo>
                    <a:lnTo>
                      <a:pt x="1872" y="2753"/>
                    </a:lnTo>
                    <a:lnTo>
                      <a:pt x="1872" y="2735"/>
                    </a:lnTo>
                    <a:lnTo>
                      <a:pt x="1878" y="2735"/>
                    </a:lnTo>
                    <a:lnTo>
                      <a:pt x="1878" y="2723"/>
                    </a:lnTo>
                    <a:lnTo>
                      <a:pt x="1886" y="2723"/>
                    </a:lnTo>
                    <a:lnTo>
                      <a:pt x="1886" y="2704"/>
                    </a:lnTo>
                    <a:lnTo>
                      <a:pt x="1892" y="2704"/>
                    </a:lnTo>
                    <a:lnTo>
                      <a:pt x="1892" y="2698"/>
                    </a:lnTo>
                    <a:lnTo>
                      <a:pt x="1904" y="2698"/>
                    </a:lnTo>
                    <a:lnTo>
                      <a:pt x="1904" y="2686"/>
                    </a:lnTo>
                    <a:lnTo>
                      <a:pt x="1911" y="2686"/>
                    </a:lnTo>
                    <a:lnTo>
                      <a:pt x="1911" y="2680"/>
                    </a:lnTo>
                    <a:lnTo>
                      <a:pt x="1917" y="2680"/>
                    </a:lnTo>
                    <a:lnTo>
                      <a:pt x="1917" y="2662"/>
                    </a:lnTo>
                    <a:lnTo>
                      <a:pt x="1923" y="2662"/>
                    </a:lnTo>
                    <a:lnTo>
                      <a:pt x="1923" y="2655"/>
                    </a:lnTo>
                    <a:lnTo>
                      <a:pt x="1929" y="2655"/>
                    </a:lnTo>
                    <a:lnTo>
                      <a:pt x="1929" y="2631"/>
                    </a:lnTo>
                    <a:lnTo>
                      <a:pt x="1937" y="2631"/>
                    </a:lnTo>
                    <a:lnTo>
                      <a:pt x="1937" y="2613"/>
                    </a:lnTo>
                    <a:lnTo>
                      <a:pt x="1943" y="2613"/>
                    </a:lnTo>
                    <a:lnTo>
                      <a:pt x="1943" y="2595"/>
                    </a:lnTo>
                    <a:lnTo>
                      <a:pt x="1949" y="2595"/>
                    </a:lnTo>
                    <a:lnTo>
                      <a:pt x="1949" y="2553"/>
                    </a:lnTo>
                    <a:lnTo>
                      <a:pt x="1955" y="2553"/>
                    </a:lnTo>
                    <a:lnTo>
                      <a:pt x="1955" y="2535"/>
                    </a:lnTo>
                    <a:lnTo>
                      <a:pt x="1962" y="2535"/>
                    </a:lnTo>
                    <a:lnTo>
                      <a:pt x="1962" y="2529"/>
                    </a:lnTo>
                    <a:lnTo>
                      <a:pt x="1968" y="2529"/>
                    </a:lnTo>
                    <a:lnTo>
                      <a:pt x="1968" y="2517"/>
                    </a:lnTo>
                    <a:lnTo>
                      <a:pt x="1974" y="2517"/>
                    </a:lnTo>
                    <a:lnTo>
                      <a:pt x="1974" y="2504"/>
                    </a:lnTo>
                    <a:lnTo>
                      <a:pt x="1981" y="2504"/>
                    </a:lnTo>
                    <a:lnTo>
                      <a:pt x="1981" y="2498"/>
                    </a:lnTo>
                    <a:lnTo>
                      <a:pt x="1988" y="2498"/>
                    </a:lnTo>
                    <a:lnTo>
                      <a:pt x="1988" y="2485"/>
                    </a:lnTo>
                    <a:lnTo>
                      <a:pt x="1994" y="2485"/>
                    </a:lnTo>
                    <a:lnTo>
                      <a:pt x="1994" y="2479"/>
                    </a:lnTo>
                    <a:lnTo>
                      <a:pt x="2000" y="2479"/>
                    </a:lnTo>
                    <a:lnTo>
                      <a:pt x="2000" y="2473"/>
                    </a:lnTo>
                    <a:lnTo>
                      <a:pt x="2006" y="2473"/>
                    </a:lnTo>
                    <a:lnTo>
                      <a:pt x="2006" y="2461"/>
                    </a:lnTo>
                    <a:lnTo>
                      <a:pt x="2013" y="2461"/>
                    </a:lnTo>
                    <a:lnTo>
                      <a:pt x="2013" y="2455"/>
                    </a:lnTo>
                    <a:lnTo>
                      <a:pt x="2026" y="2455"/>
                    </a:lnTo>
                    <a:lnTo>
                      <a:pt x="2026" y="2443"/>
                    </a:lnTo>
                    <a:lnTo>
                      <a:pt x="2032" y="2443"/>
                    </a:lnTo>
                    <a:lnTo>
                      <a:pt x="2032" y="2437"/>
                    </a:lnTo>
                    <a:lnTo>
                      <a:pt x="2039" y="2437"/>
                    </a:lnTo>
                    <a:lnTo>
                      <a:pt x="2039" y="2425"/>
                    </a:lnTo>
                    <a:lnTo>
                      <a:pt x="2045" y="2425"/>
                    </a:lnTo>
                    <a:lnTo>
                      <a:pt x="2045" y="2413"/>
                    </a:lnTo>
                    <a:lnTo>
                      <a:pt x="2051" y="2413"/>
                    </a:lnTo>
                    <a:lnTo>
                      <a:pt x="2051" y="2407"/>
                    </a:lnTo>
                    <a:lnTo>
                      <a:pt x="2064" y="2407"/>
                    </a:lnTo>
                    <a:lnTo>
                      <a:pt x="2064" y="2395"/>
                    </a:lnTo>
                    <a:lnTo>
                      <a:pt x="2071" y="2395"/>
                    </a:lnTo>
                    <a:lnTo>
                      <a:pt x="2071" y="2389"/>
                    </a:lnTo>
                    <a:lnTo>
                      <a:pt x="2077" y="2389"/>
                    </a:lnTo>
                    <a:lnTo>
                      <a:pt x="2077" y="2383"/>
                    </a:lnTo>
                    <a:lnTo>
                      <a:pt x="2090" y="2383"/>
                    </a:lnTo>
                    <a:lnTo>
                      <a:pt x="2090" y="2377"/>
                    </a:lnTo>
                    <a:lnTo>
                      <a:pt x="2102" y="2377"/>
                    </a:lnTo>
                    <a:lnTo>
                      <a:pt x="2102" y="2365"/>
                    </a:lnTo>
                    <a:lnTo>
                      <a:pt x="2108" y="2365"/>
                    </a:lnTo>
                    <a:lnTo>
                      <a:pt x="2108" y="2359"/>
                    </a:lnTo>
                    <a:lnTo>
                      <a:pt x="2122" y="2359"/>
                    </a:lnTo>
                    <a:lnTo>
                      <a:pt x="2122" y="2353"/>
                    </a:lnTo>
                    <a:lnTo>
                      <a:pt x="2134" y="2353"/>
                    </a:lnTo>
                    <a:lnTo>
                      <a:pt x="2134" y="2347"/>
                    </a:lnTo>
                    <a:lnTo>
                      <a:pt x="2160" y="2347"/>
                    </a:lnTo>
                    <a:lnTo>
                      <a:pt x="2160" y="2341"/>
                    </a:lnTo>
                    <a:lnTo>
                      <a:pt x="2167" y="2341"/>
                    </a:lnTo>
                    <a:lnTo>
                      <a:pt x="2167" y="2335"/>
                    </a:lnTo>
                    <a:lnTo>
                      <a:pt x="2179" y="2335"/>
                    </a:lnTo>
                    <a:lnTo>
                      <a:pt x="2179" y="2329"/>
                    </a:lnTo>
                    <a:lnTo>
                      <a:pt x="2185" y="2329"/>
                    </a:lnTo>
                    <a:lnTo>
                      <a:pt x="2185" y="2316"/>
                    </a:lnTo>
                    <a:lnTo>
                      <a:pt x="2192" y="2316"/>
                    </a:lnTo>
                    <a:lnTo>
                      <a:pt x="2192" y="2310"/>
                    </a:lnTo>
                    <a:lnTo>
                      <a:pt x="2204" y="2310"/>
                    </a:lnTo>
                    <a:lnTo>
                      <a:pt x="2204" y="2304"/>
                    </a:lnTo>
                    <a:lnTo>
                      <a:pt x="2218" y="2304"/>
                    </a:lnTo>
                    <a:lnTo>
                      <a:pt x="2218" y="2298"/>
                    </a:lnTo>
                    <a:lnTo>
                      <a:pt x="2224" y="2298"/>
                    </a:lnTo>
                    <a:lnTo>
                      <a:pt x="2224" y="2291"/>
                    </a:lnTo>
                    <a:lnTo>
                      <a:pt x="2287" y="2291"/>
                    </a:lnTo>
                    <a:lnTo>
                      <a:pt x="2287" y="2285"/>
                    </a:lnTo>
                    <a:lnTo>
                      <a:pt x="2346" y="2285"/>
                    </a:lnTo>
                    <a:lnTo>
                      <a:pt x="2346" y="2298"/>
                    </a:lnTo>
                    <a:lnTo>
                      <a:pt x="2352" y="2298"/>
                    </a:lnTo>
                    <a:lnTo>
                      <a:pt x="2352" y="2304"/>
                    </a:lnTo>
                    <a:lnTo>
                      <a:pt x="2364" y="2304"/>
                    </a:lnTo>
                    <a:lnTo>
                      <a:pt x="2364" y="2310"/>
                    </a:lnTo>
                    <a:lnTo>
                      <a:pt x="2390" y="2310"/>
                    </a:lnTo>
                    <a:lnTo>
                      <a:pt x="2390" y="2316"/>
                    </a:lnTo>
                    <a:lnTo>
                      <a:pt x="2499" y="2316"/>
                    </a:lnTo>
                    <a:lnTo>
                      <a:pt x="2499" y="2310"/>
                    </a:lnTo>
                    <a:lnTo>
                      <a:pt x="2511" y="2310"/>
                    </a:lnTo>
                    <a:lnTo>
                      <a:pt x="2511" y="2304"/>
                    </a:lnTo>
                    <a:lnTo>
                      <a:pt x="2550" y="2304"/>
                    </a:lnTo>
                    <a:lnTo>
                      <a:pt x="2550" y="2298"/>
                    </a:lnTo>
                    <a:lnTo>
                      <a:pt x="2568" y="2298"/>
                    </a:lnTo>
                    <a:lnTo>
                      <a:pt x="2568" y="2291"/>
                    </a:lnTo>
                    <a:lnTo>
                      <a:pt x="2645" y="2291"/>
                    </a:lnTo>
                    <a:lnTo>
                      <a:pt x="2645" y="2298"/>
                    </a:lnTo>
                    <a:lnTo>
                      <a:pt x="2678" y="2298"/>
                    </a:lnTo>
                    <a:lnTo>
                      <a:pt x="2678" y="2291"/>
                    </a:lnTo>
                    <a:lnTo>
                      <a:pt x="2690" y="2291"/>
                    </a:lnTo>
                    <a:lnTo>
                      <a:pt x="2690" y="2273"/>
                    </a:lnTo>
                    <a:lnTo>
                      <a:pt x="2710" y="2273"/>
                    </a:lnTo>
                    <a:lnTo>
                      <a:pt x="2710" y="2261"/>
                    </a:lnTo>
                    <a:lnTo>
                      <a:pt x="2716" y="2261"/>
                    </a:lnTo>
                    <a:lnTo>
                      <a:pt x="2716" y="2249"/>
                    </a:lnTo>
                    <a:lnTo>
                      <a:pt x="2722" y="2249"/>
                    </a:lnTo>
                    <a:lnTo>
                      <a:pt x="2722" y="2243"/>
                    </a:lnTo>
                    <a:lnTo>
                      <a:pt x="2729" y="2243"/>
                    </a:lnTo>
                    <a:lnTo>
                      <a:pt x="2729" y="2231"/>
                    </a:lnTo>
                    <a:lnTo>
                      <a:pt x="2735" y="2231"/>
                    </a:lnTo>
                    <a:lnTo>
                      <a:pt x="2735" y="2225"/>
                    </a:lnTo>
                    <a:lnTo>
                      <a:pt x="2741" y="2225"/>
                    </a:lnTo>
                    <a:lnTo>
                      <a:pt x="2741" y="2213"/>
                    </a:lnTo>
                    <a:lnTo>
                      <a:pt x="2747" y="2213"/>
                    </a:lnTo>
                    <a:lnTo>
                      <a:pt x="2747" y="2195"/>
                    </a:lnTo>
                    <a:lnTo>
                      <a:pt x="2755" y="2195"/>
                    </a:lnTo>
                    <a:lnTo>
                      <a:pt x="2755" y="2189"/>
                    </a:lnTo>
                    <a:lnTo>
                      <a:pt x="2761" y="2189"/>
                    </a:lnTo>
                    <a:lnTo>
                      <a:pt x="2761" y="2177"/>
                    </a:lnTo>
                    <a:lnTo>
                      <a:pt x="2767" y="2177"/>
                    </a:lnTo>
                    <a:lnTo>
                      <a:pt x="2767" y="2159"/>
                    </a:lnTo>
                    <a:lnTo>
                      <a:pt x="2773" y="2159"/>
                    </a:lnTo>
                    <a:lnTo>
                      <a:pt x="2773" y="2153"/>
                    </a:lnTo>
                    <a:lnTo>
                      <a:pt x="2786" y="2153"/>
                    </a:lnTo>
                    <a:lnTo>
                      <a:pt x="2786" y="2128"/>
                    </a:lnTo>
                    <a:lnTo>
                      <a:pt x="2792" y="2128"/>
                    </a:lnTo>
                    <a:lnTo>
                      <a:pt x="2792" y="2116"/>
                    </a:lnTo>
                    <a:lnTo>
                      <a:pt x="2798" y="2116"/>
                    </a:lnTo>
                    <a:lnTo>
                      <a:pt x="2798" y="2098"/>
                    </a:lnTo>
                    <a:lnTo>
                      <a:pt x="2806" y="2098"/>
                    </a:lnTo>
                    <a:lnTo>
                      <a:pt x="2806" y="2092"/>
                    </a:lnTo>
                    <a:lnTo>
                      <a:pt x="2812" y="2092"/>
                    </a:lnTo>
                    <a:lnTo>
                      <a:pt x="2812" y="2079"/>
                    </a:lnTo>
                    <a:lnTo>
                      <a:pt x="2818" y="2079"/>
                    </a:lnTo>
                    <a:lnTo>
                      <a:pt x="2818" y="2067"/>
                    </a:lnTo>
                    <a:lnTo>
                      <a:pt x="2843" y="2067"/>
                    </a:lnTo>
                    <a:lnTo>
                      <a:pt x="2843" y="2061"/>
                    </a:lnTo>
                    <a:lnTo>
                      <a:pt x="2863" y="2061"/>
                    </a:lnTo>
                    <a:lnTo>
                      <a:pt x="2863" y="2055"/>
                    </a:lnTo>
                    <a:lnTo>
                      <a:pt x="2869" y="2055"/>
                    </a:lnTo>
                    <a:lnTo>
                      <a:pt x="2869" y="2049"/>
                    </a:lnTo>
                    <a:lnTo>
                      <a:pt x="2888" y="2049"/>
                    </a:lnTo>
                    <a:lnTo>
                      <a:pt x="2888" y="2043"/>
                    </a:lnTo>
                    <a:lnTo>
                      <a:pt x="2895" y="2043"/>
                    </a:lnTo>
                    <a:lnTo>
                      <a:pt x="2895" y="2037"/>
                    </a:lnTo>
                    <a:lnTo>
                      <a:pt x="2908" y="2037"/>
                    </a:lnTo>
                    <a:lnTo>
                      <a:pt x="2908" y="2031"/>
                    </a:lnTo>
                    <a:lnTo>
                      <a:pt x="2926" y="2031"/>
                    </a:lnTo>
                    <a:lnTo>
                      <a:pt x="2926" y="2025"/>
                    </a:lnTo>
                    <a:lnTo>
                      <a:pt x="2933" y="2025"/>
                    </a:lnTo>
                    <a:lnTo>
                      <a:pt x="2933" y="2019"/>
                    </a:lnTo>
                    <a:lnTo>
                      <a:pt x="2997" y="2019"/>
                    </a:lnTo>
                    <a:lnTo>
                      <a:pt x="2997" y="2025"/>
                    </a:lnTo>
                    <a:lnTo>
                      <a:pt x="3010" y="2025"/>
                    </a:lnTo>
                    <a:lnTo>
                      <a:pt x="3010" y="2031"/>
                    </a:lnTo>
                    <a:lnTo>
                      <a:pt x="3036" y="2031"/>
                    </a:lnTo>
                    <a:lnTo>
                      <a:pt x="3036" y="2037"/>
                    </a:lnTo>
                    <a:lnTo>
                      <a:pt x="3048" y="2037"/>
                    </a:lnTo>
                    <a:lnTo>
                      <a:pt x="3048" y="2043"/>
                    </a:lnTo>
                    <a:lnTo>
                      <a:pt x="3156" y="2043"/>
                    </a:lnTo>
                    <a:lnTo>
                      <a:pt x="3156" y="2013"/>
                    </a:lnTo>
                    <a:lnTo>
                      <a:pt x="3150" y="2013"/>
                    </a:lnTo>
                    <a:lnTo>
                      <a:pt x="3150" y="2007"/>
                    </a:lnTo>
                    <a:lnTo>
                      <a:pt x="3144" y="2007"/>
                    </a:lnTo>
                    <a:lnTo>
                      <a:pt x="3144" y="2001"/>
                    </a:lnTo>
                    <a:lnTo>
                      <a:pt x="3138" y="2001"/>
                    </a:lnTo>
                    <a:lnTo>
                      <a:pt x="3138" y="1995"/>
                    </a:lnTo>
                    <a:lnTo>
                      <a:pt x="3131" y="1995"/>
                    </a:lnTo>
                    <a:lnTo>
                      <a:pt x="3131" y="1989"/>
                    </a:lnTo>
                    <a:lnTo>
                      <a:pt x="3125" y="1989"/>
                    </a:lnTo>
                    <a:lnTo>
                      <a:pt x="3125" y="1970"/>
                    </a:lnTo>
                    <a:lnTo>
                      <a:pt x="3118" y="1970"/>
                    </a:lnTo>
                    <a:lnTo>
                      <a:pt x="3118" y="1964"/>
                    </a:lnTo>
                    <a:lnTo>
                      <a:pt x="3112" y="1964"/>
                    </a:lnTo>
                    <a:lnTo>
                      <a:pt x="3112" y="1946"/>
                    </a:lnTo>
                    <a:lnTo>
                      <a:pt x="3105" y="1946"/>
                    </a:lnTo>
                    <a:lnTo>
                      <a:pt x="3105" y="1880"/>
                    </a:lnTo>
                    <a:lnTo>
                      <a:pt x="3099" y="1880"/>
                    </a:lnTo>
                    <a:lnTo>
                      <a:pt x="3099" y="1855"/>
                    </a:lnTo>
                    <a:lnTo>
                      <a:pt x="3093" y="1855"/>
                    </a:lnTo>
                    <a:lnTo>
                      <a:pt x="3093" y="1849"/>
                    </a:lnTo>
                    <a:lnTo>
                      <a:pt x="3087" y="1849"/>
                    </a:lnTo>
                    <a:lnTo>
                      <a:pt x="3087" y="1837"/>
                    </a:lnTo>
                    <a:lnTo>
                      <a:pt x="3073" y="1837"/>
                    </a:lnTo>
                    <a:lnTo>
                      <a:pt x="3073" y="1806"/>
                    </a:lnTo>
                    <a:lnTo>
                      <a:pt x="3067" y="1806"/>
                    </a:lnTo>
                    <a:lnTo>
                      <a:pt x="3067" y="1655"/>
                    </a:lnTo>
                    <a:lnTo>
                      <a:pt x="3061" y="1655"/>
                    </a:lnTo>
                    <a:lnTo>
                      <a:pt x="3061" y="1636"/>
                    </a:lnTo>
                    <a:lnTo>
                      <a:pt x="3054" y="1636"/>
                    </a:lnTo>
                    <a:lnTo>
                      <a:pt x="3054" y="1624"/>
                    </a:lnTo>
                    <a:lnTo>
                      <a:pt x="3048" y="1624"/>
                    </a:lnTo>
                    <a:lnTo>
                      <a:pt x="3048" y="1612"/>
                    </a:lnTo>
                    <a:lnTo>
                      <a:pt x="3036" y="1612"/>
                    </a:lnTo>
                    <a:lnTo>
                      <a:pt x="3036" y="1534"/>
                    </a:lnTo>
                    <a:lnTo>
                      <a:pt x="3028" y="1534"/>
                    </a:lnTo>
                    <a:lnTo>
                      <a:pt x="3028" y="1516"/>
                    </a:lnTo>
                    <a:lnTo>
                      <a:pt x="3022" y="1516"/>
                    </a:lnTo>
                    <a:lnTo>
                      <a:pt x="3022" y="1510"/>
                    </a:lnTo>
                    <a:lnTo>
                      <a:pt x="3010" y="1510"/>
                    </a:lnTo>
                    <a:lnTo>
                      <a:pt x="3010" y="1504"/>
                    </a:lnTo>
                    <a:lnTo>
                      <a:pt x="3003" y="1504"/>
                    </a:lnTo>
                    <a:lnTo>
                      <a:pt x="3003" y="1498"/>
                    </a:lnTo>
                    <a:lnTo>
                      <a:pt x="2997" y="1498"/>
                    </a:lnTo>
                    <a:lnTo>
                      <a:pt x="2997" y="1492"/>
                    </a:lnTo>
                    <a:lnTo>
                      <a:pt x="2977" y="1492"/>
                    </a:lnTo>
                    <a:lnTo>
                      <a:pt x="2977" y="1474"/>
                    </a:lnTo>
                    <a:lnTo>
                      <a:pt x="2959" y="1474"/>
                    </a:lnTo>
                    <a:lnTo>
                      <a:pt x="2959" y="1467"/>
                    </a:lnTo>
                    <a:lnTo>
                      <a:pt x="2952" y="1467"/>
                    </a:lnTo>
                    <a:lnTo>
                      <a:pt x="2952" y="1461"/>
                    </a:lnTo>
                    <a:lnTo>
                      <a:pt x="2946" y="1461"/>
                    </a:lnTo>
                    <a:lnTo>
                      <a:pt x="2946" y="1448"/>
                    </a:lnTo>
                    <a:lnTo>
                      <a:pt x="2940" y="1448"/>
                    </a:lnTo>
                    <a:lnTo>
                      <a:pt x="2940" y="1442"/>
                    </a:lnTo>
                    <a:lnTo>
                      <a:pt x="2933" y="1442"/>
                    </a:lnTo>
                    <a:lnTo>
                      <a:pt x="2933" y="1412"/>
                    </a:lnTo>
                    <a:lnTo>
                      <a:pt x="2926" y="1412"/>
                    </a:lnTo>
                    <a:lnTo>
                      <a:pt x="2926" y="1346"/>
                    </a:lnTo>
                    <a:lnTo>
                      <a:pt x="2933" y="1346"/>
                    </a:lnTo>
                    <a:lnTo>
                      <a:pt x="2933" y="1316"/>
                    </a:lnTo>
                    <a:lnTo>
                      <a:pt x="2940" y="1316"/>
                    </a:lnTo>
                    <a:lnTo>
                      <a:pt x="2940" y="1109"/>
                    </a:lnTo>
                    <a:lnTo>
                      <a:pt x="2933" y="1109"/>
                    </a:lnTo>
                    <a:lnTo>
                      <a:pt x="2933" y="1103"/>
                    </a:lnTo>
                    <a:lnTo>
                      <a:pt x="2926" y="1103"/>
                    </a:lnTo>
                    <a:lnTo>
                      <a:pt x="2926" y="1073"/>
                    </a:lnTo>
                    <a:lnTo>
                      <a:pt x="2920" y="1073"/>
                    </a:lnTo>
                    <a:lnTo>
                      <a:pt x="2920" y="1061"/>
                    </a:lnTo>
                    <a:lnTo>
                      <a:pt x="2914" y="1061"/>
                    </a:lnTo>
                    <a:lnTo>
                      <a:pt x="2914" y="1049"/>
                    </a:lnTo>
                    <a:lnTo>
                      <a:pt x="2908" y="1049"/>
                    </a:lnTo>
                    <a:lnTo>
                      <a:pt x="2908" y="1043"/>
                    </a:lnTo>
                    <a:lnTo>
                      <a:pt x="2901" y="1043"/>
                    </a:lnTo>
                    <a:lnTo>
                      <a:pt x="2901" y="1031"/>
                    </a:lnTo>
                    <a:lnTo>
                      <a:pt x="2895" y="1031"/>
                    </a:lnTo>
                    <a:lnTo>
                      <a:pt x="2895" y="1024"/>
                    </a:lnTo>
                    <a:lnTo>
                      <a:pt x="2888" y="1024"/>
                    </a:lnTo>
                    <a:lnTo>
                      <a:pt x="2888" y="982"/>
                    </a:lnTo>
                    <a:lnTo>
                      <a:pt x="2901" y="982"/>
                    </a:lnTo>
                    <a:lnTo>
                      <a:pt x="2901" y="957"/>
                    </a:lnTo>
                    <a:lnTo>
                      <a:pt x="2908" y="957"/>
                    </a:lnTo>
                    <a:lnTo>
                      <a:pt x="2908" y="939"/>
                    </a:lnTo>
                    <a:lnTo>
                      <a:pt x="2914" y="939"/>
                    </a:lnTo>
                    <a:lnTo>
                      <a:pt x="2914" y="721"/>
                    </a:lnTo>
                    <a:lnTo>
                      <a:pt x="2920" y="721"/>
                    </a:lnTo>
                    <a:lnTo>
                      <a:pt x="2920" y="455"/>
                    </a:lnTo>
                    <a:lnTo>
                      <a:pt x="2914" y="455"/>
                    </a:lnTo>
                    <a:lnTo>
                      <a:pt x="2914" y="406"/>
                    </a:lnTo>
                    <a:lnTo>
                      <a:pt x="2920" y="406"/>
                    </a:lnTo>
                    <a:lnTo>
                      <a:pt x="2920" y="375"/>
                    </a:lnTo>
                    <a:lnTo>
                      <a:pt x="2926" y="375"/>
                    </a:lnTo>
                    <a:lnTo>
                      <a:pt x="2926" y="345"/>
                    </a:lnTo>
                    <a:lnTo>
                      <a:pt x="2933" y="345"/>
                    </a:lnTo>
                    <a:lnTo>
                      <a:pt x="2933" y="297"/>
                    </a:lnTo>
                    <a:lnTo>
                      <a:pt x="2940" y="297"/>
                    </a:lnTo>
                    <a:lnTo>
                      <a:pt x="2940" y="291"/>
                    </a:lnTo>
                    <a:lnTo>
                      <a:pt x="2946" y="291"/>
                    </a:lnTo>
                    <a:lnTo>
                      <a:pt x="2946" y="278"/>
                    </a:lnTo>
                    <a:lnTo>
                      <a:pt x="2952" y="278"/>
                    </a:lnTo>
                    <a:lnTo>
                      <a:pt x="2952" y="127"/>
                    </a:lnTo>
                    <a:lnTo>
                      <a:pt x="2946" y="127"/>
                    </a:lnTo>
                    <a:lnTo>
                      <a:pt x="2946" y="102"/>
                    </a:lnTo>
                    <a:lnTo>
                      <a:pt x="2940" y="102"/>
                    </a:lnTo>
                    <a:lnTo>
                      <a:pt x="2940" y="42"/>
                    </a:lnTo>
                    <a:lnTo>
                      <a:pt x="2875" y="42"/>
                    </a:lnTo>
                    <a:lnTo>
                      <a:pt x="2875" y="36"/>
                    </a:lnTo>
                    <a:lnTo>
                      <a:pt x="2863" y="36"/>
                    </a:lnTo>
                    <a:lnTo>
                      <a:pt x="2863" y="30"/>
                    </a:lnTo>
                    <a:lnTo>
                      <a:pt x="2843" y="30"/>
                    </a:lnTo>
                    <a:lnTo>
                      <a:pt x="2843" y="24"/>
                    </a:lnTo>
                    <a:lnTo>
                      <a:pt x="2837" y="24"/>
                    </a:lnTo>
                    <a:lnTo>
                      <a:pt x="2837" y="18"/>
                    </a:lnTo>
                    <a:lnTo>
                      <a:pt x="2812" y="18"/>
                    </a:lnTo>
                    <a:lnTo>
                      <a:pt x="2812" y="24"/>
                    </a:lnTo>
                    <a:lnTo>
                      <a:pt x="2806" y="24"/>
                    </a:lnTo>
                    <a:lnTo>
                      <a:pt x="2806" y="30"/>
                    </a:lnTo>
                    <a:lnTo>
                      <a:pt x="2773" y="30"/>
                    </a:lnTo>
                    <a:lnTo>
                      <a:pt x="2773" y="42"/>
                    </a:lnTo>
                    <a:lnTo>
                      <a:pt x="2767" y="42"/>
                    </a:lnTo>
                    <a:lnTo>
                      <a:pt x="2767" y="48"/>
                    </a:lnTo>
                    <a:lnTo>
                      <a:pt x="2761" y="48"/>
                    </a:lnTo>
                    <a:lnTo>
                      <a:pt x="2761" y="54"/>
                    </a:lnTo>
                    <a:lnTo>
                      <a:pt x="2741" y="54"/>
                    </a:lnTo>
                    <a:lnTo>
                      <a:pt x="2741" y="42"/>
                    </a:lnTo>
                    <a:lnTo>
                      <a:pt x="2729" y="42"/>
                    </a:lnTo>
                    <a:lnTo>
                      <a:pt x="2729" y="30"/>
                    </a:lnTo>
                    <a:lnTo>
                      <a:pt x="2722" y="30"/>
                    </a:lnTo>
                    <a:lnTo>
                      <a:pt x="2722" y="18"/>
                    </a:lnTo>
                    <a:lnTo>
                      <a:pt x="2716" y="18"/>
                    </a:lnTo>
                    <a:lnTo>
                      <a:pt x="2716" y="12"/>
                    </a:lnTo>
                    <a:lnTo>
                      <a:pt x="2710" y="12"/>
                    </a:lnTo>
                    <a:lnTo>
                      <a:pt x="2710" y="0"/>
                    </a:lnTo>
                    <a:lnTo>
                      <a:pt x="2684" y="0"/>
                    </a:lnTo>
                    <a:lnTo>
                      <a:pt x="2684" y="12"/>
                    </a:lnTo>
                    <a:lnTo>
                      <a:pt x="2671" y="12"/>
                    </a:lnTo>
                    <a:lnTo>
                      <a:pt x="2671" y="24"/>
                    </a:lnTo>
                    <a:lnTo>
                      <a:pt x="2665" y="24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3" name="LD">
                <a:extLst>
                  <a:ext uri="{FF2B5EF4-FFF2-40B4-BE49-F238E27FC236}">
                    <a16:creationId xmlns:a16="http://schemas.microsoft.com/office/drawing/2014/main" xmlns="" id="{AD6CF307-6E46-4705-BBE2-9227D7739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27"/>
                <a:ext cx="113" cy="94"/>
              </a:xfrm>
              <a:custGeom>
                <a:avLst/>
                <a:gdLst>
                  <a:gd name="T0" fmla="*/ 2722 w 3393"/>
                  <a:gd name="T1" fmla="*/ 224 h 3469"/>
                  <a:gd name="T2" fmla="*/ 2333 w 3393"/>
                  <a:gd name="T3" fmla="*/ 279 h 3469"/>
                  <a:gd name="T4" fmla="*/ 2154 w 3393"/>
                  <a:gd name="T5" fmla="*/ 382 h 3469"/>
                  <a:gd name="T6" fmla="*/ 2038 w 3393"/>
                  <a:gd name="T7" fmla="*/ 516 h 3469"/>
                  <a:gd name="T8" fmla="*/ 1968 w 3393"/>
                  <a:gd name="T9" fmla="*/ 722 h 3469"/>
                  <a:gd name="T10" fmla="*/ 1796 w 3393"/>
                  <a:gd name="T11" fmla="*/ 813 h 3469"/>
                  <a:gd name="T12" fmla="*/ 1668 w 3393"/>
                  <a:gd name="T13" fmla="*/ 964 h 3469"/>
                  <a:gd name="T14" fmla="*/ 1521 w 3393"/>
                  <a:gd name="T15" fmla="*/ 1055 h 3469"/>
                  <a:gd name="T16" fmla="*/ 1405 w 3393"/>
                  <a:gd name="T17" fmla="*/ 1134 h 3469"/>
                  <a:gd name="T18" fmla="*/ 1336 w 3393"/>
                  <a:gd name="T19" fmla="*/ 1243 h 3469"/>
                  <a:gd name="T20" fmla="*/ 1272 w 3393"/>
                  <a:gd name="T21" fmla="*/ 1589 h 3469"/>
                  <a:gd name="T22" fmla="*/ 1208 w 3393"/>
                  <a:gd name="T23" fmla="*/ 1686 h 3469"/>
                  <a:gd name="T24" fmla="*/ 1106 w 3393"/>
                  <a:gd name="T25" fmla="*/ 1752 h 3469"/>
                  <a:gd name="T26" fmla="*/ 953 w 3393"/>
                  <a:gd name="T27" fmla="*/ 1826 h 3469"/>
                  <a:gd name="T28" fmla="*/ 799 w 3393"/>
                  <a:gd name="T29" fmla="*/ 1892 h 3469"/>
                  <a:gd name="T30" fmla="*/ 729 w 3393"/>
                  <a:gd name="T31" fmla="*/ 1977 h 3469"/>
                  <a:gd name="T32" fmla="*/ 581 w 3393"/>
                  <a:gd name="T33" fmla="*/ 2056 h 3469"/>
                  <a:gd name="T34" fmla="*/ 492 w 3393"/>
                  <a:gd name="T35" fmla="*/ 2134 h 3469"/>
                  <a:gd name="T36" fmla="*/ 281 w 3393"/>
                  <a:gd name="T37" fmla="*/ 2214 h 3469"/>
                  <a:gd name="T38" fmla="*/ 198 w 3393"/>
                  <a:gd name="T39" fmla="*/ 2286 h 3469"/>
                  <a:gd name="T40" fmla="*/ 58 w 3393"/>
                  <a:gd name="T41" fmla="*/ 2438 h 3469"/>
                  <a:gd name="T42" fmla="*/ 135 w 3393"/>
                  <a:gd name="T43" fmla="*/ 2523 h 3469"/>
                  <a:gd name="T44" fmla="*/ 121 w 3393"/>
                  <a:gd name="T45" fmla="*/ 2711 h 3469"/>
                  <a:gd name="T46" fmla="*/ 186 w 3393"/>
                  <a:gd name="T47" fmla="*/ 2826 h 3469"/>
                  <a:gd name="T48" fmla="*/ 249 w 3393"/>
                  <a:gd name="T49" fmla="*/ 2947 h 3469"/>
                  <a:gd name="T50" fmla="*/ 377 w 3393"/>
                  <a:gd name="T51" fmla="*/ 3033 h 3469"/>
                  <a:gd name="T52" fmla="*/ 473 w 3393"/>
                  <a:gd name="T53" fmla="*/ 3117 h 3469"/>
                  <a:gd name="T54" fmla="*/ 588 w 3393"/>
                  <a:gd name="T55" fmla="*/ 3208 h 3469"/>
                  <a:gd name="T56" fmla="*/ 607 w 3393"/>
                  <a:gd name="T57" fmla="*/ 3444 h 3469"/>
                  <a:gd name="T58" fmla="*/ 792 w 3393"/>
                  <a:gd name="T59" fmla="*/ 3414 h 3469"/>
                  <a:gd name="T60" fmla="*/ 882 w 3393"/>
                  <a:gd name="T61" fmla="*/ 3348 h 3469"/>
                  <a:gd name="T62" fmla="*/ 945 w 3393"/>
                  <a:gd name="T63" fmla="*/ 3257 h 3469"/>
                  <a:gd name="T64" fmla="*/ 1093 w 3393"/>
                  <a:gd name="T65" fmla="*/ 3305 h 3469"/>
                  <a:gd name="T66" fmla="*/ 1183 w 3393"/>
                  <a:gd name="T67" fmla="*/ 3196 h 3469"/>
                  <a:gd name="T68" fmla="*/ 1354 w 3393"/>
                  <a:gd name="T69" fmla="*/ 3196 h 3469"/>
                  <a:gd name="T70" fmla="*/ 1464 w 3393"/>
                  <a:gd name="T71" fmla="*/ 3117 h 3469"/>
                  <a:gd name="T72" fmla="*/ 1610 w 3393"/>
                  <a:gd name="T73" fmla="*/ 3202 h 3469"/>
                  <a:gd name="T74" fmla="*/ 1732 w 3393"/>
                  <a:gd name="T75" fmla="*/ 3257 h 3469"/>
                  <a:gd name="T76" fmla="*/ 1834 w 3393"/>
                  <a:gd name="T77" fmla="*/ 3329 h 3469"/>
                  <a:gd name="T78" fmla="*/ 1955 w 3393"/>
                  <a:gd name="T79" fmla="*/ 3396 h 3469"/>
                  <a:gd name="T80" fmla="*/ 2095 w 3393"/>
                  <a:gd name="T81" fmla="*/ 3457 h 3469"/>
                  <a:gd name="T82" fmla="*/ 2333 w 3393"/>
                  <a:gd name="T83" fmla="*/ 3311 h 3469"/>
                  <a:gd name="T84" fmla="*/ 2460 w 3393"/>
                  <a:gd name="T85" fmla="*/ 3226 h 3469"/>
                  <a:gd name="T86" fmla="*/ 2601 w 3393"/>
                  <a:gd name="T87" fmla="*/ 3153 h 3469"/>
                  <a:gd name="T88" fmla="*/ 2799 w 3393"/>
                  <a:gd name="T89" fmla="*/ 3081 h 3469"/>
                  <a:gd name="T90" fmla="*/ 2805 w 3393"/>
                  <a:gd name="T91" fmla="*/ 2941 h 3469"/>
                  <a:gd name="T92" fmla="*/ 2882 w 3393"/>
                  <a:gd name="T93" fmla="*/ 2729 h 3469"/>
                  <a:gd name="T94" fmla="*/ 2964 w 3393"/>
                  <a:gd name="T95" fmla="*/ 2486 h 3469"/>
                  <a:gd name="T96" fmla="*/ 3304 w 3393"/>
                  <a:gd name="T97" fmla="*/ 2462 h 3469"/>
                  <a:gd name="T98" fmla="*/ 3342 w 3393"/>
                  <a:gd name="T99" fmla="*/ 2347 h 3469"/>
                  <a:gd name="T100" fmla="*/ 3367 w 3393"/>
                  <a:gd name="T101" fmla="*/ 2177 h 3469"/>
                  <a:gd name="T102" fmla="*/ 3310 w 3393"/>
                  <a:gd name="T103" fmla="*/ 1983 h 3469"/>
                  <a:gd name="T104" fmla="*/ 3182 w 3393"/>
                  <a:gd name="T105" fmla="*/ 1680 h 3469"/>
                  <a:gd name="T106" fmla="*/ 3099 w 3393"/>
                  <a:gd name="T107" fmla="*/ 1528 h 3469"/>
                  <a:gd name="T108" fmla="*/ 2997 w 3393"/>
                  <a:gd name="T109" fmla="*/ 1419 h 3469"/>
                  <a:gd name="T110" fmla="*/ 2933 w 3393"/>
                  <a:gd name="T111" fmla="*/ 1195 h 3469"/>
                  <a:gd name="T112" fmla="*/ 2964 w 3393"/>
                  <a:gd name="T113" fmla="*/ 1001 h 3469"/>
                  <a:gd name="T114" fmla="*/ 2958 w 3393"/>
                  <a:gd name="T115" fmla="*/ 746 h 3469"/>
                  <a:gd name="T116" fmla="*/ 3029 w 3393"/>
                  <a:gd name="T117" fmla="*/ 322 h 3469"/>
                  <a:gd name="T118" fmla="*/ 3067 w 3393"/>
                  <a:gd name="T119" fmla="*/ 54 h 3469"/>
                  <a:gd name="T120" fmla="*/ 2984 w 3393"/>
                  <a:gd name="T121" fmla="*/ 42 h 3469"/>
                  <a:gd name="T122" fmla="*/ 2818 w 3393"/>
                  <a:gd name="T123" fmla="*/ 121 h 3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93" h="3469">
                    <a:moveTo>
                      <a:pt x="2811" y="121"/>
                    </a:moveTo>
                    <a:lnTo>
                      <a:pt x="2811" y="127"/>
                    </a:lnTo>
                    <a:lnTo>
                      <a:pt x="2799" y="127"/>
                    </a:lnTo>
                    <a:lnTo>
                      <a:pt x="2799" y="140"/>
                    </a:lnTo>
                    <a:lnTo>
                      <a:pt x="2779" y="140"/>
                    </a:lnTo>
                    <a:lnTo>
                      <a:pt x="2779" y="158"/>
                    </a:lnTo>
                    <a:lnTo>
                      <a:pt x="2773" y="158"/>
                    </a:lnTo>
                    <a:lnTo>
                      <a:pt x="2773" y="164"/>
                    </a:lnTo>
                    <a:lnTo>
                      <a:pt x="2767" y="164"/>
                    </a:lnTo>
                    <a:lnTo>
                      <a:pt x="2767" y="182"/>
                    </a:lnTo>
                    <a:lnTo>
                      <a:pt x="2760" y="182"/>
                    </a:lnTo>
                    <a:lnTo>
                      <a:pt x="2760" y="188"/>
                    </a:lnTo>
                    <a:lnTo>
                      <a:pt x="2754" y="188"/>
                    </a:lnTo>
                    <a:lnTo>
                      <a:pt x="2754" y="200"/>
                    </a:lnTo>
                    <a:lnTo>
                      <a:pt x="2742" y="200"/>
                    </a:lnTo>
                    <a:lnTo>
                      <a:pt x="2742" y="212"/>
                    </a:lnTo>
                    <a:lnTo>
                      <a:pt x="2728" y="212"/>
                    </a:lnTo>
                    <a:lnTo>
                      <a:pt x="2728" y="224"/>
                    </a:lnTo>
                    <a:lnTo>
                      <a:pt x="2722" y="224"/>
                    </a:lnTo>
                    <a:lnTo>
                      <a:pt x="2722" y="230"/>
                    </a:lnTo>
                    <a:lnTo>
                      <a:pt x="2709" y="230"/>
                    </a:lnTo>
                    <a:lnTo>
                      <a:pt x="2709" y="236"/>
                    </a:lnTo>
                    <a:lnTo>
                      <a:pt x="2703" y="236"/>
                    </a:lnTo>
                    <a:lnTo>
                      <a:pt x="2703" y="248"/>
                    </a:lnTo>
                    <a:lnTo>
                      <a:pt x="2652" y="248"/>
                    </a:lnTo>
                    <a:lnTo>
                      <a:pt x="2652" y="254"/>
                    </a:lnTo>
                    <a:lnTo>
                      <a:pt x="2620" y="254"/>
                    </a:lnTo>
                    <a:lnTo>
                      <a:pt x="2620" y="260"/>
                    </a:lnTo>
                    <a:lnTo>
                      <a:pt x="2498" y="260"/>
                    </a:lnTo>
                    <a:lnTo>
                      <a:pt x="2498" y="254"/>
                    </a:lnTo>
                    <a:lnTo>
                      <a:pt x="2492" y="254"/>
                    </a:lnTo>
                    <a:lnTo>
                      <a:pt x="2492" y="248"/>
                    </a:lnTo>
                    <a:lnTo>
                      <a:pt x="2441" y="248"/>
                    </a:lnTo>
                    <a:lnTo>
                      <a:pt x="2441" y="260"/>
                    </a:lnTo>
                    <a:lnTo>
                      <a:pt x="2435" y="260"/>
                    </a:lnTo>
                    <a:lnTo>
                      <a:pt x="2435" y="266"/>
                    </a:lnTo>
                    <a:lnTo>
                      <a:pt x="2333" y="266"/>
                    </a:lnTo>
                    <a:lnTo>
                      <a:pt x="2333" y="279"/>
                    </a:lnTo>
                    <a:lnTo>
                      <a:pt x="2319" y="279"/>
                    </a:lnTo>
                    <a:lnTo>
                      <a:pt x="2319" y="291"/>
                    </a:lnTo>
                    <a:lnTo>
                      <a:pt x="2294" y="291"/>
                    </a:lnTo>
                    <a:lnTo>
                      <a:pt x="2294" y="304"/>
                    </a:lnTo>
                    <a:lnTo>
                      <a:pt x="2288" y="304"/>
                    </a:lnTo>
                    <a:lnTo>
                      <a:pt x="2288" y="310"/>
                    </a:lnTo>
                    <a:lnTo>
                      <a:pt x="2230" y="310"/>
                    </a:lnTo>
                    <a:lnTo>
                      <a:pt x="2230" y="316"/>
                    </a:lnTo>
                    <a:lnTo>
                      <a:pt x="2217" y="316"/>
                    </a:lnTo>
                    <a:lnTo>
                      <a:pt x="2217" y="322"/>
                    </a:lnTo>
                    <a:lnTo>
                      <a:pt x="2185" y="322"/>
                    </a:lnTo>
                    <a:lnTo>
                      <a:pt x="2185" y="340"/>
                    </a:lnTo>
                    <a:lnTo>
                      <a:pt x="2172" y="340"/>
                    </a:lnTo>
                    <a:lnTo>
                      <a:pt x="2172" y="352"/>
                    </a:lnTo>
                    <a:lnTo>
                      <a:pt x="2166" y="352"/>
                    </a:lnTo>
                    <a:lnTo>
                      <a:pt x="2166" y="364"/>
                    </a:lnTo>
                    <a:lnTo>
                      <a:pt x="2160" y="364"/>
                    </a:lnTo>
                    <a:lnTo>
                      <a:pt x="2160" y="382"/>
                    </a:lnTo>
                    <a:lnTo>
                      <a:pt x="2154" y="382"/>
                    </a:lnTo>
                    <a:lnTo>
                      <a:pt x="2154" y="388"/>
                    </a:lnTo>
                    <a:lnTo>
                      <a:pt x="2147" y="388"/>
                    </a:lnTo>
                    <a:lnTo>
                      <a:pt x="2147" y="412"/>
                    </a:lnTo>
                    <a:lnTo>
                      <a:pt x="2128" y="412"/>
                    </a:lnTo>
                    <a:lnTo>
                      <a:pt x="2128" y="418"/>
                    </a:lnTo>
                    <a:lnTo>
                      <a:pt x="2121" y="418"/>
                    </a:lnTo>
                    <a:lnTo>
                      <a:pt x="2121" y="430"/>
                    </a:lnTo>
                    <a:lnTo>
                      <a:pt x="2083" y="430"/>
                    </a:lnTo>
                    <a:lnTo>
                      <a:pt x="2083" y="442"/>
                    </a:lnTo>
                    <a:lnTo>
                      <a:pt x="2077" y="442"/>
                    </a:lnTo>
                    <a:lnTo>
                      <a:pt x="2077" y="448"/>
                    </a:lnTo>
                    <a:lnTo>
                      <a:pt x="2064" y="448"/>
                    </a:lnTo>
                    <a:lnTo>
                      <a:pt x="2064" y="454"/>
                    </a:lnTo>
                    <a:lnTo>
                      <a:pt x="2058" y="454"/>
                    </a:lnTo>
                    <a:lnTo>
                      <a:pt x="2058" y="460"/>
                    </a:lnTo>
                    <a:lnTo>
                      <a:pt x="2052" y="460"/>
                    </a:lnTo>
                    <a:lnTo>
                      <a:pt x="2052" y="485"/>
                    </a:lnTo>
                    <a:lnTo>
                      <a:pt x="2038" y="485"/>
                    </a:lnTo>
                    <a:lnTo>
                      <a:pt x="2038" y="516"/>
                    </a:lnTo>
                    <a:lnTo>
                      <a:pt x="2032" y="516"/>
                    </a:lnTo>
                    <a:lnTo>
                      <a:pt x="2032" y="522"/>
                    </a:lnTo>
                    <a:lnTo>
                      <a:pt x="2026" y="522"/>
                    </a:lnTo>
                    <a:lnTo>
                      <a:pt x="2026" y="546"/>
                    </a:lnTo>
                    <a:lnTo>
                      <a:pt x="2013" y="546"/>
                    </a:lnTo>
                    <a:lnTo>
                      <a:pt x="2013" y="582"/>
                    </a:lnTo>
                    <a:lnTo>
                      <a:pt x="2007" y="582"/>
                    </a:lnTo>
                    <a:lnTo>
                      <a:pt x="2007" y="594"/>
                    </a:lnTo>
                    <a:lnTo>
                      <a:pt x="2000" y="594"/>
                    </a:lnTo>
                    <a:lnTo>
                      <a:pt x="2000" y="643"/>
                    </a:lnTo>
                    <a:lnTo>
                      <a:pt x="1993" y="643"/>
                    </a:lnTo>
                    <a:lnTo>
                      <a:pt x="1993" y="691"/>
                    </a:lnTo>
                    <a:lnTo>
                      <a:pt x="1987" y="691"/>
                    </a:lnTo>
                    <a:lnTo>
                      <a:pt x="1987" y="710"/>
                    </a:lnTo>
                    <a:lnTo>
                      <a:pt x="1981" y="710"/>
                    </a:lnTo>
                    <a:lnTo>
                      <a:pt x="1981" y="716"/>
                    </a:lnTo>
                    <a:lnTo>
                      <a:pt x="1975" y="716"/>
                    </a:lnTo>
                    <a:lnTo>
                      <a:pt x="1975" y="722"/>
                    </a:lnTo>
                    <a:lnTo>
                      <a:pt x="1968" y="722"/>
                    </a:lnTo>
                    <a:lnTo>
                      <a:pt x="1968" y="728"/>
                    </a:lnTo>
                    <a:lnTo>
                      <a:pt x="1962" y="728"/>
                    </a:lnTo>
                    <a:lnTo>
                      <a:pt x="1962" y="734"/>
                    </a:lnTo>
                    <a:lnTo>
                      <a:pt x="1955" y="734"/>
                    </a:lnTo>
                    <a:lnTo>
                      <a:pt x="1955" y="752"/>
                    </a:lnTo>
                    <a:lnTo>
                      <a:pt x="1917" y="752"/>
                    </a:lnTo>
                    <a:lnTo>
                      <a:pt x="1917" y="764"/>
                    </a:lnTo>
                    <a:lnTo>
                      <a:pt x="1847" y="764"/>
                    </a:lnTo>
                    <a:lnTo>
                      <a:pt x="1847" y="770"/>
                    </a:lnTo>
                    <a:lnTo>
                      <a:pt x="1840" y="770"/>
                    </a:lnTo>
                    <a:lnTo>
                      <a:pt x="1840" y="782"/>
                    </a:lnTo>
                    <a:lnTo>
                      <a:pt x="1822" y="782"/>
                    </a:lnTo>
                    <a:lnTo>
                      <a:pt x="1822" y="788"/>
                    </a:lnTo>
                    <a:lnTo>
                      <a:pt x="1808" y="788"/>
                    </a:lnTo>
                    <a:lnTo>
                      <a:pt x="1808" y="794"/>
                    </a:lnTo>
                    <a:lnTo>
                      <a:pt x="1802" y="794"/>
                    </a:lnTo>
                    <a:lnTo>
                      <a:pt x="1802" y="807"/>
                    </a:lnTo>
                    <a:lnTo>
                      <a:pt x="1796" y="807"/>
                    </a:lnTo>
                    <a:lnTo>
                      <a:pt x="1796" y="813"/>
                    </a:lnTo>
                    <a:lnTo>
                      <a:pt x="1789" y="813"/>
                    </a:lnTo>
                    <a:lnTo>
                      <a:pt x="1789" y="825"/>
                    </a:lnTo>
                    <a:lnTo>
                      <a:pt x="1770" y="825"/>
                    </a:lnTo>
                    <a:lnTo>
                      <a:pt x="1770" y="843"/>
                    </a:lnTo>
                    <a:lnTo>
                      <a:pt x="1712" y="843"/>
                    </a:lnTo>
                    <a:lnTo>
                      <a:pt x="1712" y="849"/>
                    </a:lnTo>
                    <a:lnTo>
                      <a:pt x="1706" y="849"/>
                    </a:lnTo>
                    <a:lnTo>
                      <a:pt x="1706" y="867"/>
                    </a:lnTo>
                    <a:lnTo>
                      <a:pt x="1700" y="867"/>
                    </a:lnTo>
                    <a:lnTo>
                      <a:pt x="1700" y="879"/>
                    </a:lnTo>
                    <a:lnTo>
                      <a:pt x="1694" y="879"/>
                    </a:lnTo>
                    <a:lnTo>
                      <a:pt x="1694" y="909"/>
                    </a:lnTo>
                    <a:lnTo>
                      <a:pt x="1687" y="909"/>
                    </a:lnTo>
                    <a:lnTo>
                      <a:pt x="1687" y="928"/>
                    </a:lnTo>
                    <a:lnTo>
                      <a:pt x="1680" y="928"/>
                    </a:lnTo>
                    <a:lnTo>
                      <a:pt x="1680" y="952"/>
                    </a:lnTo>
                    <a:lnTo>
                      <a:pt x="1674" y="952"/>
                    </a:lnTo>
                    <a:lnTo>
                      <a:pt x="1674" y="964"/>
                    </a:lnTo>
                    <a:lnTo>
                      <a:pt x="1668" y="964"/>
                    </a:lnTo>
                    <a:lnTo>
                      <a:pt x="1668" y="989"/>
                    </a:lnTo>
                    <a:lnTo>
                      <a:pt x="1661" y="989"/>
                    </a:lnTo>
                    <a:lnTo>
                      <a:pt x="1661" y="995"/>
                    </a:lnTo>
                    <a:lnTo>
                      <a:pt x="1655" y="995"/>
                    </a:lnTo>
                    <a:lnTo>
                      <a:pt x="1655" y="1001"/>
                    </a:lnTo>
                    <a:lnTo>
                      <a:pt x="1649" y="1001"/>
                    </a:lnTo>
                    <a:lnTo>
                      <a:pt x="1649" y="1007"/>
                    </a:lnTo>
                    <a:lnTo>
                      <a:pt x="1643" y="1007"/>
                    </a:lnTo>
                    <a:lnTo>
                      <a:pt x="1643" y="1013"/>
                    </a:lnTo>
                    <a:lnTo>
                      <a:pt x="1635" y="1013"/>
                    </a:lnTo>
                    <a:lnTo>
                      <a:pt x="1635" y="1025"/>
                    </a:lnTo>
                    <a:lnTo>
                      <a:pt x="1598" y="1025"/>
                    </a:lnTo>
                    <a:lnTo>
                      <a:pt x="1598" y="1031"/>
                    </a:lnTo>
                    <a:lnTo>
                      <a:pt x="1553" y="1031"/>
                    </a:lnTo>
                    <a:lnTo>
                      <a:pt x="1553" y="1037"/>
                    </a:lnTo>
                    <a:lnTo>
                      <a:pt x="1527" y="1037"/>
                    </a:lnTo>
                    <a:lnTo>
                      <a:pt x="1527" y="1049"/>
                    </a:lnTo>
                    <a:lnTo>
                      <a:pt x="1521" y="1049"/>
                    </a:lnTo>
                    <a:lnTo>
                      <a:pt x="1521" y="1055"/>
                    </a:lnTo>
                    <a:lnTo>
                      <a:pt x="1495" y="1055"/>
                    </a:lnTo>
                    <a:lnTo>
                      <a:pt x="1495" y="1061"/>
                    </a:lnTo>
                    <a:lnTo>
                      <a:pt x="1489" y="1061"/>
                    </a:lnTo>
                    <a:lnTo>
                      <a:pt x="1489" y="1067"/>
                    </a:lnTo>
                    <a:lnTo>
                      <a:pt x="1470" y="1067"/>
                    </a:lnTo>
                    <a:lnTo>
                      <a:pt x="1470" y="1079"/>
                    </a:lnTo>
                    <a:lnTo>
                      <a:pt x="1457" y="1079"/>
                    </a:lnTo>
                    <a:lnTo>
                      <a:pt x="1457" y="1091"/>
                    </a:lnTo>
                    <a:lnTo>
                      <a:pt x="1450" y="1091"/>
                    </a:lnTo>
                    <a:lnTo>
                      <a:pt x="1450" y="1097"/>
                    </a:lnTo>
                    <a:lnTo>
                      <a:pt x="1444" y="1097"/>
                    </a:lnTo>
                    <a:lnTo>
                      <a:pt x="1444" y="1103"/>
                    </a:lnTo>
                    <a:lnTo>
                      <a:pt x="1438" y="1103"/>
                    </a:lnTo>
                    <a:lnTo>
                      <a:pt x="1438" y="1115"/>
                    </a:lnTo>
                    <a:lnTo>
                      <a:pt x="1419" y="1115"/>
                    </a:lnTo>
                    <a:lnTo>
                      <a:pt x="1419" y="1128"/>
                    </a:lnTo>
                    <a:lnTo>
                      <a:pt x="1413" y="1128"/>
                    </a:lnTo>
                    <a:lnTo>
                      <a:pt x="1413" y="1134"/>
                    </a:lnTo>
                    <a:lnTo>
                      <a:pt x="1405" y="1134"/>
                    </a:lnTo>
                    <a:lnTo>
                      <a:pt x="1405" y="1147"/>
                    </a:lnTo>
                    <a:lnTo>
                      <a:pt x="1399" y="1147"/>
                    </a:lnTo>
                    <a:lnTo>
                      <a:pt x="1399" y="1153"/>
                    </a:lnTo>
                    <a:lnTo>
                      <a:pt x="1393" y="1153"/>
                    </a:lnTo>
                    <a:lnTo>
                      <a:pt x="1393" y="1159"/>
                    </a:lnTo>
                    <a:lnTo>
                      <a:pt x="1387" y="1159"/>
                    </a:lnTo>
                    <a:lnTo>
                      <a:pt x="1387" y="1165"/>
                    </a:lnTo>
                    <a:lnTo>
                      <a:pt x="1380" y="1165"/>
                    </a:lnTo>
                    <a:lnTo>
                      <a:pt x="1380" y="1177"/>
                    </a:lnTo>
                    <a:lnTo>
                      <a:pt x="1368" y="1177"/>
                    </a:lnTo>
                    <a:lnTo>
                      <a:pt x="1368" y="1189"/>
                    </a:lnTo>
                    <a:lnTo>
                      <a:pt x="1361" y="1189"/>
                    </a:lnTo>
                    <a:lnTo>
                      <a:pt x="1361" y="1195"/>
                    </a:lnTo>
                    <a:lnTo>
                      <a:pt x="1354" y="1195"/>
                    </a:lnTo>
                    <a:lnTo>
                      <a:pt x="1354" y="1207"/>
                    </a:lnTo>
                    <a:lnTo>
                      <a:pt x="1348" y="1207"/>
                    </a:lnTo>
                    <a:lnTo>
                      <a:pt x="1348" y="1225"/>
                    </a:lnTo>
                    <a:lnTo>
                      <a:pt x="1336" y="1225"/>
                    </a:lnTo>
                    <a:lnTo>
                      <a:pt x="1336" y="1243"/>
                    </a:lnTo>
                    <a:lnTo>
                      <a:pt x="1329" y="1243"/>
                    </a:lnTo>
                    <a:lnTo>
                      <a:pt x="1329" y="1261"/>
                    </a:lnTo>
                    <a:lnTo>
                      <a:pt x="1323" y="1261"/>
                    </a:lnTo>
                    <a:lnTo>
                      <a:pt x="1323" y="1309"/>
                    </a:lnTo>
                    <a:lnTo>
                      <a:pt x="1316" y="1309"/>
                    </a:lnTo>
                    <a:lnTo>
                      <a:pt x="1316" y="1334"/>
                    </a:lnTo>
                    <a:lnTo>
                      <a:pt x="1310" y="1334"/>
                    </a:lnTo>
                    <a:lnTo>
                      <a:pt x="1310" y="1461"/>
                    </a:lnTo>
                    <a:lnTo>
                      <a:pt x="1303" y="1461"/>
                    </a:lnTo>
                    <a:lnTo>
                      <a:pt x="1303" y="1504"/>
                    </a:lnTo>
                    <a:lnTo>
                      <a:pt x="1297" y="1504"/>
                    </a:lnTo>
                    <a:lnTo>
                      <a:pt x="1297" y="1553"/>
                    </a:lnTo>
                    <a:lnTo>
                      <a:pt x="1291" y="1553"/>
                    </a:lnTo>
                    <a:lnTo>
                      <a:pt x="1291" y="1559"/>
                    </a:lnTo>
                    <a:lnTo>
                      <a:pt x="1285" y="1559"/>
                    </a:lnTo>
                    <a:lnTo>
                      <a:pt x="1285" y="1583"/>
                    </a:lnTo>
                    <a:lnTo>
                      <a:pt x="1278" y="1583"/>
                    </a:lnTo>
                    <a:lnTo>
                      <a:pt x="1278" y="1589"/>
                    </a:lnTo>
                    <a:lnTo>
                      <a:pt x="1272" y="1589"/>
                    </a:lnTo>
                    <a:lnTo>
                      <a:pt x="1272" y="1601"/>
                    </a:lnTo>
                    <a:lnTo>
                      <a:pt x="1265" y="1601"/>
                    </a:lnTo>
                    <a:lnTo>
                      <a:pt x="1265" y="1607"/>
                    </a:lnTo>
                    <a:lnTo>
                      <a:pt x="1259" y="1607"/>
                    </a:lnTo>
                    <a:lnTo>
                      <a:pt x="1259" y="1625"/>
                    </a:lnTo>
                    <a:lnTo>
                      <a:pt x="1246" y="1625"/>
                    </a:lnTo>
                    <a:lnTo>
                      <a:pt x="1246" y="1643"/>
                    </a:lnTo>
                    <a:lnTo>
                      <a:pt x="1240" y="1643"/>
                    </a:lnTo>
                    <a:lnTo>
                      <a:pt x="1240" y="1649"/>
                    </a:lnTo>
                    <a:lnTo>
                      <a:pt x="1234" y="1649"/>
                    </a:lnTo>
                    <a:lnTo>
                      <a:pt x="1234" y="1656"/>
                    </a:lnTo>
                    <a:lnTo>
                      <a:pt x="1227" y="1656"/>
                    </a:lnTo>
                    <a:lnTo>
                      <a:pt x="1227" y="1662"/>
                    </a:lnTo>
                    <a:lnTo>
                      <a:pt x="1220" y="1662"/>
                    </a:lnTo>
                    <a:lnTo>
                      <a:pt x="1220" y="1674"/>
                    </a:lnTo>
                    <a:lnTo>
                      <a:pt x="1214" y="1674"/>
                    </a:lnTo>
                    <a:lnTo>
                      <a:pt x="1214" y="1680"/>
                    </a:lnTo>
                    <a:lnTo>
                      <a:pt x="1208" y="1680"/>
                    </a:lnTo>
                    <a:lnTo>
                      <a:pt x="1208" y="1686"/>
                    </a:lnTo>
                    <a:lnTo>
                      <a:pt x="1201" y="1686"/>
                    </a:lnTo>
                    <a:lnTo>
                      <a:pt x="1201" y="1692"/>
                    </a:lnTo>
                    <a:lnTo>
                      <a:pt x="1195" y="1692"/>
                    </a:lnTo>
                    <a:lnTo>
                      <a:pt x="1195" y="1704"/>
                    </a:lnTo>
                    <a:lnTo>
                      <a:pt x="1189" y="1704"/>
                    </a:lnTo>
                    <a:lnTo>
                      <a:pt x="1189" y="1710"/>
                    </a:lnTo>
                    <a:lnTo>
                      <a:pt x="1175" y="1710"/>
                    </a:lnTo>
                    <a:lnTo>
                      <a:pt x="1175" y="1716"/>
                    </a:lnTo>
                    <a:lnTo>
                      <a:pt x="1169" y="1716"/>
                    </a:lnTo>
                    <a:lnTo>
                      <a:pt x="1169" y="1722"/>
                    </a:lnTo>
                    <a:lnTo>
                      <a:pt x="1157" y="1722"/>
                    </a:lnTo>
                    <a:lnTo>
                      <a:pt x="1157" y="1734"/>
                    </a:lnTo>
                    <a:lnTo>
                      <a:pt x="1150" y="1734"/>
                    </a:lnTo>
                    <a:lnTo>
                      <a:pt x="1150" y="1740"/>
                    </a:lnTo>
                    <a:lnTo>
                      <a:pt x="1138" y="1740"/>
                    </a:lnTo>
                    <a:lnTo>
                      <a:pt x="1138" y="1746"/>
                    </a:lnTo>
                    <a:lnTo>
                      <a:pt x="1131" y="1746"/>
                    </a:lnTo>
                    <a:lnTo>
                      <a:pt x="1131" y="1752"/>
                    </a:lnTo>
                    <a:lnTo>
                      <a:pt x="1106" y="1752"/>
                    </a:lnTo>
                    <a:lnTo>
                      <a:pt x="1106" y="1758"/>
                    </a:lnTo>
                    <a:lnTo>
                      <a:pt x="1035" y="1758"/>
                    </a:lnTo>
                    <a:lnTo>
                      <a:pt x="1035" y="1771"/>
                    </a:lnTo>
                    <a:lnTo>
                      <a:pt x="1010" y="1771"/>
                    </a:lnTo>
                    <a:lnTo>
                      <a:pt x="1010" y="1777"/>
                    </a:lnTo>
                    <a:lnTo>
                      <a:pt x="1004" y="1777"/>
                    </a:lnTo>
                    <a:lnTo>
                      <a:pt x="1004" y="1783"/>
                    </a:lnTo>
                    <a:lnTo>
                      <a:pt x="990" y="1783"/>
                    </a:lnTo>
                    <a:lnTo>
                      <a:pt x="990" y="1789"/>
                    </a:lnTo>
                    <a:lnTo>
                      <a:pt x="984" y="1789"/>
                    </a:lnTo>
                    <a:lnTo>
                      <a:pt x="984" y="1795"/>
                    </a:lnTo>
                    <a:lnTo>
                      <a:pt x="978" y="1795"/>
                    </a:lnTo>
                    <a:lnTo>
                      <a:pt x="978" y="1801"/>
                    </a:lnTo>
                    <a:lnTo>
                      <a:pt x="971" y="1801"/>
                    </a:lnTo>
                    <a:lnTo>
                      <a:pt x="971" y="1807"/>
                    </a:lnTo>
                    <a:lnTo>
                      <a:pt x="965" y="1807"/>
                    </a:lnTo>
                    <a:lnTo>
                      <a:pt x="965" y="1813"/>
                    </a:lnTo>
                    <a:lnTo>
                      <a:pt x="953" y="1813"/>
                    </a:lnTo>
                    <a:lnTo>
                      <a:pt x="953" y="1826"/>
                    </a:lnTo>
                    <a:lnTo>
                      <a:pt x="939" y="1826"/>
                    </a:lnTo>
                    <a:lnTo>
                      <a:pt x="939" y="1832"/>
                    </a:lnTo>
                    <a:lnTo>
                      <a:pt x="933" y="1832"/>
                    </a:lnTo>
                    <a:lnTo>
                      <a:pt x="933" y="1838"/>
                    </a:lnTo>
                    <a:lnTo>
                      <a:pt x="927" y="1838"/>
                    </a:lnTo>
                    <a:lnTo>
                      <a:pt x="927" y="1844"/>
                    </a:lnTo>
                    <a:lnTo>
                      <a:pt x="901" y="1844"/>
                    </a:lnTo>
                    <a:lnTo>
                      <a:pt x="901" y="1850"/>
                    </a:lnTo>
                    <a:lnTo>
                      <a:pt x="850" y="1850"/>
                    </a:lnTo>
                    <a:lnTo>
                      <a:pt x="850" y="1856"/>
                    </a:lnTo>
                    <a:lnTo>
                      <a:pt x="831" y="1856"/>
                    </a:lnTo>
                    <a:lnTo>
                      <a:pt x="831" y="1862"/>
                    </a:lnTo>
                    <a:lnTo>
                      <a:pt x="825" y="1862"/>
                    </a:lnTo>
                    <a:lnTo>
                      <a:pt x="825" y="1874"/>
                    </a:lnTo>
                    <a:lnTo>
                      <a:pt x="811" y="1874"/>
                    </a:lnTo>
                    <a:lnTo>
                      <a:pt x="811" y="1886"/>
                    </a:lnTo>
                    <a:lnTo>
                      <a:pt x="805" y="1886"/>
                    </a:lnTo>
                    <a:lnTo>
                      <a:pt x="805" y="1892"/>
                    </a:lnTo>
                    <a:lnTo>
                      <a:pt x="799" y="1892"/>
                    </a:lnTo>
                    <a:lnTo>
                      <a:pt x="799" y="1898"/>
                    </a:lnTo>
                    <a:lnTo>
                      <a:pt x="792" y="1898"/>
                    </a:lnTo>
                    <a:lnTo>
                      <a:pt x="792" y="1910"/>
                    </a:lnTo>
                    <a:lnTo>
                      <a:pt x="786" y="1910"/>
                    </a:lnTo>
                    <a:lnTo>
                      <a:pt x="786" y="1916"/>
                    </a:lnTo>
                    <a:lnTo>
                      <a:pt x="774" y="1916"/>
                    </a:lnTo>
                    <a:lnTo>
                      <a:pt x="774" y="1928"/>
                    </a:lnTo>
                    <a:lnTo>
                      <a:pt x="766" y="1928"/>
                    </a:lnTo>
                    <a:lnTo>
                      <a:pt x="766" y="1940"/>
                    </a:lnTo>
                    <a:lnTo>
                      <a:pt x="760" y="1940"/>
                    </a:lnTo>
                    <a:lnTo>
                      <a:pt x="760" y="1946"/>
                    </a:lnTo>
                    <a:lnTo>
                      <a:pt x="754" y="1946"/>
                    </a:lnTo>
                    <a:lnTo>
                      <a:pt x="754" y="1952"/>
                    </a:lnTo>
                    <a:lnTo>
                      <a:pt x="748" y="1952"/>
                    </a:lnTo>
                    <a:lnTo>
                      <a:pt x="748" y="1964"/>
                    </a:lnTo>
                    <a:lnTo>
                      <a:pt x="735" y="1964"/>
                    </a:lnTo>
                    <a:lnTo>
                      <a:pt x="735" y="1971"/>
                    </a:lnTo>
                    <a:lnTo>
                      <a:pt x="729" y="1971"/>
                    </a:lnTo>
                    <a:lnTo>
                      <a:pt x="729" y="1977"/>
                    </a:lnTo>
                    <a:lnTo>
                      <a:pt x="715" y="1977"/>
                    </a:lnTo>
                    <a:lnTo>
                      <a:pt x="715" y="1983"/>
                    </a:lnTo>
                    <a:lnTo>
                      <a:pt x="658" y="1983"/>
                    </a:lnTo>
                    <a:lnTo>
                      <a:pt x="658" y="1989"/>
                    </a:lnTo>
                    <a:lnTo>
                      <a:pt x="639" y="1989"/>
                    </a:lnTo>
                    <a:lnTo>
                      <a:pt x="639" y="1996"/>
                    </a:lnTo>
                    <a:lnTo>
                      <a:pt x="620" y="1996"/>
                    </a:lnTo>
                    <a:lnTo>
                      <a:pt x="620" y="2008"/>
                    </a:lnTo>
                    <a:lnTo>
                      <a:pt x="613" y="2008"/>
                    </a:lnTo>
                    <a:lnTo>
                      <a:pt x="613" y="2020"/>
                    </a:lnTo>
                    <a:lnTo>
                      <a:pt x="607" y="2020"/>
                    </a:lnTo>
                    <a:lnTo>
                      <a:pt x="607" y="2026"/>
                    </a:lnTo>
                    <a:lnTo>
                      <a:pt x="601" y="2026"/>
                    </a:lnTo>
                    <a:lnTo>
                      <a:pt x="601" y="2038"/>
                    </a:lnTo>
                    <a:lnTo>
                      <a:pt x="595" y="2038"/>
                    </a:lnTo>
                    <a:lnTo>
                      <a:pt x="595" y="2044"/>
                    </a:lnTo>
                    <a:lnTo>
                      <a:pt x="588" y="2044"/>
                    </a:lnTo>
                    <a:lnTo>
                      <a:pt x="588" y="2056"/>
                    </a:lnTo>
                    <a:lnTo>
                      <a:pt x="581" y="2056"/>
                    </a:lnTo>
                    <a:lnTo>
                      <a:pt x="581" y="2062"/>
                    </a:lnTo>
                    <a:lnTo>
                      <a:pt x="575" y="2062"/>
                    </a:lnTo>
                    <a:lnTo>
                      <a:pt x="575" y="2068"/>
                    </a:lnTo>
                    <a:lnTo>
                      <a:pt x="569" y="2068"/>
                    </a:lnTo>
                    <a:lnTo>
                      <a:pt x="569" y="2080"/>
                    </a:lnTo>
                    <a:lnTo>
                      <a:pt x="562" y="2080"/>
                    </a:lnTo>
                    <a:lnTo>
                      <a:pt x="562" y="2086"/>
                    </a:lnTo>
                    <a:lnTo>
                      <a:pt x="550" y="2086"/>
                    </a:lnTo>
                    <a:lnTo>
                      <a:pt x="550" y="2098"/>
                    </a:lnTo>
                    <a:lnTo>
                      <a:pt x="544" y="2098"/>
                    </a:lnTo>
                    <a:lnTo>
                      <a:pt x="544" y="2104"/>
                    </a:lnTo>
                    <a:lnTo>
                      <a:pt x="524" y="2104"/>
                    </a:lnTo>
                    <a:lnTo>
                      <a:pt x="524" y="2110"/>
                    </a:lnTo>
                    <a:lnTo>
                      <a:pt x="518" y="2110"/>
                    </a:lnTo>
                    <a:lnTo>
                      <a:pt x="518" y="2116"/>
                    </a:lnTo>
                    <a:lnTo>
                      <a:pt x="499" y="2116"/>
                    </a:lnTo>
                    <a:lnTo>
                      <a:pt x="499" y="2128"/>
                    </a:lnTo>
                    <a:lnTo>
                      <a:pt x="492" y="2128"/>
                    </a:lnTo>
                    <a:lnTo>
                      <a:pt x="492" y="2134"/>
                    </a:lnTo>
                    <a:lnTo>
                      <a:pt x="403" y="2134"/>
                    </a:lnTo>
                    <a:lnTo>
                      <a:pt x="403" y="2140"/>
                    </a:lnTo>
                    <a:lnTo>
                      <a:pt x="365" y="2140"/>
                    </a:lnTo>
                    <a:lnTo>
                      <a:pt x="365" y="2146"/>
                    </a:lnTo>
                    <a:lnTo>
                      <a:pt x="332" y="2146"/>
                    </a:lnTo>
                    <a:lnTo>
                      <a:pt x="332" y="2158"/>
                    </a:lnTo>
                    <a:lnTo>
                      <a:pt x="326" y="2158"/>
                    </a:lnTo>
                    <a:lnTo>
                      <a:pt x="326" y="2165"/>
                    </a:lnTo>
                    <a:lnTo>
                      <a:pt x="320" y="2165"/>
                    </a:lnTo>
                    <a:lnTo>
                      <a:pt x="320" y="2171"/>
                    </a:lnTo>
                    <a:lnTo>
                      <a:pt x="314" y="2171"/>
                    </a:lnTo>
                    <a:lnTo>
                      <a:pt x="314" y="2177"/>
                    </a:lnTo>
                    <a:lnTo>
                      <a:pt x="306" y="2177"/>
                    </a:lnTo>
                    <a:lnTo>
                      <a:pt x="306" y="2190"/>
                    </a:lnTo>
                    <a:lnTo>
                      <a:pt x="300" y="2190"/>
                    </a:lnTo>
                    <a:lnTo>
                      <a:pt x="300" y="2202"/>
                    </a:lnTo>
                    <a:lnTo>
                      <a:pt x="294" y="2202"/>
                    </a:lnTo>
                    <a:lnTo>
                      <a:pt x="294" y="2214"/>
                    </a:lnTo>
                    <a:lnTo>
                      <a:pt x="281" y="2214"/>
                    </a:lnTo>
                    <a:lnTo>
                      <a:pt x="281" y="2220"/>
                    </a:lnTo>
                    <a:lnTo>
                      <a:pt x="275" y="2220"/>
                    </a:lnTo>
                    <a:lnTo>
                      <a:pt x="275" y="2232"/>
                    </a:lnTo>
                    <a:lnTo>
                      <a:pt x="269" y="2232"/>
                    </a:lnTo>
                    <a:lnTo>
                      <a:pt x="269" y="2238"/>
                    </a:lnTo>
                    <a:lnTo>
                      <a:pt x="262" y="2238"/>
                    </a:lnTo>
                    <a:lnTo>
                      <a:pt x="262" y="2244"/>
                    </a:lnTo>
                    <a:lnTo>
                      <a:pt x="255" y="2244"/>
                    </a:lnTo>
                    <a:lnTo>
                      <a:pt x="255" y="2256"/>
                    </a:lnTo>
                    <a:lnTo>
                      <a:pt x="249" y="2256"/>
                    </a:lnTo>
                    <a:lnTo>
                      <a:pt x="249" y="2262"/>
                    </a:lnTo>
                    <a:lnTo>
                      <a:pt x="243" y="2262"/>
                    </a:lnTo>
                    <a:lnTo>
                      <a:pt x="243" y="2268"/>
                    </a:lnTo>
                    <a:lnTo>
                      <a:pt x="211" y="2268"/>
                    </a:lnTo>
                    <a:lnTo>
                      <a:pt x="211" y="2274"/>
                    </a:lnTo>
                    <a:lnTo>
                      <a:pt x="204" y="2274"/>
                    </a:lnTo>
                    <a:lnTo>
                      <a:pt x="204" y="2280"/>
                    </a:lnTo>
                    <a:lnTo>
                      <a:pt x="198" y="2280"/>
                    </a:lnTo>
                    <a:lnTo>
                      <a:pt x="198" y="2286"/>
                    </a:lnTo>
                    <a:lnTo>
                      <a:pt x="186" y="2286"/>
                    </a:lnTo>
                    <a:lnTo>
                      <a:pt x="186" y="2292"/>
                    </a:lnTo>
                    <a:lnTo>
                      <a:pt x="179" y="2292"/>
                    </a:lnTo>
                    <a:lnTo>
                      <a:pt x="179" y="2304"/>
                    </a:lnTo>
                    <a:lnTo>
                      <a:pt x="153" y="2304"/>
                    </a:lnTo>
                    <a:lnTo>
                      <a:pt x="153" y="2316"/>
                    </a:lnTo>
                    <a:lnTo>
                      <a:pt x="141" y="2316"/>
                    </a:lnTo>
                    <a:lnTo>
                      <a:pt x="141" y="2322"/>
                    </a:lnTo>
                    <a:lnTo>
                      <a:pt x="0" y="2322"/>
                    </a:lnTo>
                    <a:lnTo>
                      <a:pt x="0" y="2353"/>
                    </a:lnTo>
                    <a:lnTo>
                      <a:pt x="19" y="2353"/>
                    </a:lnTo>
                    <a:lnTo>
                      <a:pt x="19" y="2383"/>
                    </a:lnTo>
                    <a:lnTo>
                      <a:pt x="25" y="2383"/>
                    </a:lnTo>
                    <a:lnTo>
                      <a:pt x="25" y="2389"/>
                    </a:lnTo>
                    <a:lnTo>
                      <a:pt x="39" y="2389"/>
                    </a:lnTo>
                    <a:lnTo>
                      <a:pt x="39" y="2432"/>
                    </a:lnTo>
                    <a:lnTo>
                      <a:pt x="51" y="2432"/>
                    </a:lnTo>
                    <a:lnTo>
                      <a:pt x="51" y="2438"/>
                    </a:lnTo>
                    <a:lnTo>
                      <a:pt x="58" y="2438"/>
                    </a:lnTo>
                    <a:lnTo>
                      <a:pt x="58" y="2444"/>
                    </a:lnTo>
                    <a:lnTo>
                      <a:pt x="76" y="2444"/>
                    </a:lnTo>
                    <a:lnTo>
                      <a:pt x="76" y="2450"/>
                    </a:lnTo>
                    <a:lnTo>
                      <a:pt x="84" y="2450"/>
                    </a:lnTo>
                    <a:lnTo>
                      <a:pt x="84" y="2462"/>
                    </a:lnTo>
                    <a:lnTo>
                      <a:pt x="96" y="2462"/>
                    </a:lnTo>
                    <a:lnTo>
                      <a:pt x="96" y="2474"/>
                    </a:lnTo>
                    <a:lnTo>
                      <a:pt x="102" y="2474"/>
                    </a:lnTo>
                    <a:lnTo>
                      <a:pt x="102" y="2480"/>
                    </a:lnTo>
                    <a:lnTo>
                      <a:pt x="109" y="2480"/>
                    </a:lnTo>
                    <a:lnTo>
                      <a:pt x="109" y="2486"/>
                    </a:lnTo>
                    <a:lnTo>
                      <a:pt x="115" y="2486"/>
                    </a:lnTo>
                    <a:lnTo>
                      <a:pt x="115" y="2492"/>
                    </a:lnTo>
                    <a:lnTo>
                      <a:pt x="121" y="2492"/>
                    </a:lnTo>
                    <a:lnTo>
                      <a:pt x="121" y="2505"/>
                    </a:lnTo>
                    <a:lnTo>
                      <a:pt x="128" y="2505"/>
                    </a:lnTo>
                    <a:lnTo>
                      <a:pt x="128" y="2511"/>
                    </a:lnTo>
                    <a:lnTo>
                      <a:pt x="135" y="2511"/>
                    </a:lnTo>
                    <a:lnTo>
                      <a:pt x="135" y="2523"/>
                    </a:lnTo>
                    <a:lnTo>
                      <a:pt x="141" y="2523"/>
                    </a:lnTo>
                    <a:lnTo>
                      <a:pt x="141" y="2535"/>
                    </a:lnTo>
                    <a:lnTo>
                      <a:pt x="147" y="2535"/>
                    </a:lnTo>
                    <a:lnTo>
                      <a:pt x="147" y="2583"/>
                    </a:lnTo>
                    <a:lnTo>
                      <a:pt x="141" y="2583"/>
                    </a:lnTo>
                    <a:lnTo>
                      <a:pt x="141" y="2589"/>
                    </a:lnTo>
                    <a:lnTo>
                      <a:pt x="135" y="2589"/>
                    </a:lnTo>
                    <a:lnTo>
                      <a:pt x="135" y="2595"/>
                    </a:lnTo>
                    <a:lnTo>
                      <a:pt x="128" y="2595"/>
                    </a:lnTo>
                    <a:lnTo>
                      <a:pt x="128" y="2601"/>
                    </a:lnTo>
                    <a:lnTo>
                      <a:pt x="121" y="2601"/>
                    </a:lnTo>
                    <a:lnTo>
                      <a:pt x="121" y="2614"/>
                    </a:lnTo>
                    <a:lnTo>
                      <a:pt x="115" y="2614"/>
                    </a:lnTo>
                    <a:lnTo>
                      <a:pt x="115" y="2632"/>
                    </a:lnTo>
                    <a:lnTo>
                      <a:pt x="109" y="2632"/>
                    </a:lnTo>
                    <a:lnTo>
                      <a:pt x="109" y="2705"/>
                    </a:lnTo>
                    <a:lnTo>
                      <a:pt x="115" y="2705"/>
                    </a:lnTo>
                    <a:lnTo>
                      <a:pt x="115" y="2711"/>
                    </a:lnTo>
                    <a:lnTo>
                      <a:pt x="121" y="2711"/>
                    </a:lnTo>
                    <a:lnTo>
                      <a:pt x="121" y="2747"/>
                    </a:lnTo>
                    <a:lnTo>
                      <a:pt x="128" y="2747"/>
                    </a:lnTo>
                    <a:lnTo>
                      <a:pt x="128" y="2753"/>
                    </a:lnTo>
                    <a:lnTo>
                      <a:pt x="135" y="2753"/>
                    </a:lnTo>
                    <a:lnTo>
                      <a:pt x="135" y="2765"/>
                    </a:lnTo>
                    <a:lnTo>
                      <a:pt x="141" y="2765"/>
                    </a:lnTo>
                    <a:lnTo>
                      <a:pt x="141" y="2771"/>
                    </a:lnTo>
                    <a:lnTo>
                      <a:pt x="147" y="2771"/>
                    </a:lnTo>
                    <a:lnTo>
                      <a:pt x="147" y="2783"/>
                    </a:lnTo>
                    <a:lnTo>
                      <a:pt x="160" y="2783"/>
                    </a:lnTo>
                    <a:lnTo>
                      <a:pt x="160" y="2795"/>
                    </a:lnTo>
                    <a:lnTo>
                      <a:pt x="166" y="2795"/>
                    </a:lnTo>
                    <a:lnTo>
                      <a:pt x="166" y="2801"/>
                    </a:lnTo>
                    <a:lnTo>
                      <a:pt x="173" y="2801"/>
                    </a:lnTo>
                    <a:lnTo>
                      <a:pt x="173" y="2813"/>
                    </a:lnTo>
                    <a:lnTo>
                      <a:pt x="179" y="2813"/>
                    </a:lnTo>
                    <a:lnTo>
                      <a:pt x="179" y="2820"/>
                    </a:lnTo>
                    <a:lnTo>
                      <a:pt x="186" y="2820"/>
                    </a:lnTo>
                    <a:lnTo>
                      <a:pt x="186" y="2826"/>
                    </a:lnTo>
                    <a:lnTo>
                      <a:pt x="192" y="2826"/>
                    </a:lnTo>
                    <a:lnTo>
                      <a:pt x="192" y="2838"/>
                    </a:lnTo>
                    <a:lnTo>
                      <a:pt x="198" y="2838"/>
                    </a:lnTo>
                    <a:lnTo>
                      <a:pt x="198" y="2845"/>
                    </a:lnTo>
                    <a:lnTo>
                      <a:pt x="204" y="2845"/>
                    </a:lnTo>
                    <a:lnTo>
                      <a:pt x="204" y="2851"/>
                    </a:lnTo>
                    <a:lnTo>
                      <a:pt x="211" y="2851"/>
                    </a:lnTo>
                    <a:lnTo>
                      <a:pt x="211" y="2857"/>
                    </a:lnTo>
                    <a:lnTo>
                      <a:pt x="217" y="2857"/>
                    </a:lnTo>
                    <a:lnTo>
                      <a:pt x="217" y="2863"/>
                    </a:lnTo>
                    <a:lnTo>
                      <a:pt x="224" y="2863"/>
                    </a:lnTo>
                    <a:lnTo>
                      <a:pt x="224" y="2875"/>
                    </a:lnTo>
                    <a:lnTo>
                      <a:pt x="230" y="2875"/>
                    </a:lnTo>
                    <a:lnTo>
                      <a:pt x="230" y="2893"/>
                    </a:lnTo>
                    <a:lnTo>
                      <a:pt x="237" y="2893"/>
                    </a:lnTo>
                    <a:lnTo>
                      <a:pt x="237" y="2917"/>
                    </a:lnTo>
                    <a:lnTo>
                      <a:pt x="243" y="2917"/>
                    </a:lnTo>
                    <a:lnTo>
                      <a:pt x="243" y="2947"/>
                    </a:lnTo>
                    <a:lnTo>
                      <a:pt x="249" y="2947"/>
                    </a:lnTo>
                    <a:lnTo>
                      <a:pt x="249" y="2953"/>
                    </a:lnTo>
                    <a:lnTo>
                      <a:pt x="269" y="2953"/>
                    </a:lnTo>
                    <a:lnTo>
                      <a:pt x="269" y="2965"/>
                    </a:lnTo>
                    <a:lnTo>
                      <a:pt x="288" y="2965"/>
                    </a:lnTo>
                    <a:lnTo>
                      <a:pt x="288" y="2977"/>
                    </a:lnTo>
                    <a:lnTo>
                      <a:pt x="314" y="2977"/>
                    </a:lnTo>
                    <a:lnTo>
                      <a:pt x="314" y="2989"/>
                    </a:lnTo>
                    <a:lnTo>
                      <a:pt x="320" y="2989"/>
                    </a:lnTo>
                    <a:lnTo>
                      <a:pt x="320" y="2995"/>
                    </a:lnTo>
                    <a:lnTo>
                      <a:pt x="332" y="2995"/>
                    </a:lnTo>
                    <a:lnTo>
                      <a:pt x="332" y="3001"/>
                    </a:lnTo>
                    <a:lnTo>
                      <a:pt x="339" y="3001"/>
                    </a:lnTo>
                    <a:lnTo>
                      <a:pt x="339" y="3007"/>
                    </a:lnTo>
                    <a:lnTo>
                      <a:pt x="351" y="3007"/>
                    </a:lnTo>
                    <a:lnTo>
                      <a:pt x="351" y="3014"/>
                    </a:lnTo>
                    <a:lnTo>
                      <a:pt x="358" y="3014"/>
                    </a:lnTo>
                    <a:lnTo>
                      <a:pt x="358" y="3026"/>
                    </a:lnTo>
                    <a:lnTo>
                      <a:pt x="377" y="3026"/>
                    </a:lnTo>
                    <a:lnTo>
                      <a:pt x="377" y="3033"/>
                    </a:lnTo>
                    <a:lnTo>
                      <a:pt x="390" y="3033"/>
                    </a:lnTo>
                    <a:lnTo>
                      <a:pt x="390" y="3039"/>
                    </a:lnTo>
                    <a:lnTo>
                      <a:pt x="403" y="3039"/>
                    </a:lnTo>
                    <a:lnTo>
                      <a:pt x="403" y="3051"/>
                    </a:lnTo>
                    <a:lnTo>
                      <a:pt x="409" y="3051"/>
                    </a:lnTo>
                    <a:lnTo>
                      <a:pt x="409" y="3057"/>
                    </a:lnTo>
                    <a:lnTo>
                      <a:pt x="416" y="3057"/>
                    </a:lnTo>
                    <a:lnTo>
                      <a:pt x="416" y="3063"/>
                    </a:lnTo>
                    <a:lnTo>
                      <a:pt x="422" y="3063"/>
                    </a:lnTo>
                    <a:lnTo>
                      <a:pt x="422" y="3069"/>
                    </a:lnTo>
                    <a:lnTo>
                      <a:pt x="428" y="3069"/>
                    </a:lnTo>
                    <a:lnTo>
                      <a:pt x="428" y="3075"/>
                    </a:lnTo>
                    <a:lnTo>
                      <a:pt x="448" y="3075"/>
                    </a:lnTo>
                    <a:lnTo>
                      <a:pt x="448" y="3087"/>
                    </a:lnTo>
                    <a:lnTo>
                      <a:pt x="454" y="3087"/>
                    </a:lnTo>
                    <a:lnTo>
                      <a:pt x="454" y="3105"/>
                    </a:lnTo>
                    <a:lnTo>
                      <a:pt x="460" y="3105"/>
                    </a:lnTo>
                    <a:lnTo>
                      <a:pt x="460" y="3117"/>
                    </a:lnTo>
                    <a:lnTo>
                      <a:pt x="473" y="3117"/>
                    </a:lnTo>
                    <a:lnTo>
                      <a:pt x="473" y="3141"/>
                    </a:lnTo>
                    <a:lnTo>
                      <a:pt x="479" y="3141"/>
                    </a:lnTo>
                    <a:lnTo>
                      <a:pt x="479" y="3147"/>
                    </a:lnTo>
                    <a:lnTo>
                      <a:pt x="492" y="3147"/>
                    </a:lnTo>
                    <a:lnTo>
                      <a:pt x="492" y="3153"/>
                    </a:lnTo>
                    <a:lnTo>
                      <a:pt x="499" y="3153"/>
                    </a:lnTo>
                    <a:lnTo>
                      <a:pt x="499" y="3165"/>
                    </a:lnTo>
                    <a:lnTo>
                      <a:pt x="505" y="3165"/>
                    </a:lnTo>
                    <a:lnTo>
                      <a:pt x="505" y="3177"/>
                    </a:lnTo>
                    <a:lnTo>
                      <a:pt x="524" y="3177"/>
                    </a:lnTo>
                    <a:lnTo>
                      <a:pt x="524" y="3184"/>
                    </a:lnTo>
                    <a:lnTo>
                      <a:pt x="530" y="3184"/>
                    </a:lnTo>
                    <a:lnTo>
                      <a:pt x="530" y="3190"/>
                    </a:lnTo>
                    <a:lnTo>
                      <a:pt x="536" y="3190"/>
                    </a:lnTo>
                    <a:lnTo>
                      <a:pt x="536" y="3196"/>
                    </a:lnTo>
                    <a:lnTo>
                      <a:pt x="581" y="3196"/>
                    </a:lnTo>
                    <a:lnTo>
                      <a:pt x="581" y="3202"/>
                    </a:lnTo>
                    <a:lnTo>
                      <a:pt x="588" y="3202"/>
                    </a:lnTo>
                    <a:lnTo>
                      <a:pt x="588" y="3208"/>
                    </a:lnTo>
                    <a:lnTo>
                      <a:pt x="613" y="3208"/>
                    </a:lnTo>
                    <a:lnTo>
                      <a:pt x="613" y="3220"/>
                    </a:lnTo>
                    <a:lnTo>
                      <a:pt x="633" y="3220"/>
                    </a:lnTo>
                    <a:lnTo>
                      <a:pt x="633" y="3232"/>
                    </a:lnTo>
                    <a:lnTo>
                      <a:pt x="639" y="3232"/>
                    </a:lnTo>
                    <a:lnTo>
                      <a:pt x="639" y="3238"/>
                    </a:lnTo>
                    <a:lnTo>
                      <a:pt x="646" y="3238"/>
                    </a:lnTo>
                    <a:lnTo>
                      <a:pt x="646" y="3245"/>
                    </a:lnTo>
                    <a:lnTo>
                      <a:pt x="652" y="3245"/>
                    </a:lnTo>
                    <a:lnTo>
                      <a:pt x="652" y="3305"/>
                    </a:lnTo>
                    <a:lnTo>
                      <a:pt x="646" y="3305"/>
                    </a:lnTo>
                    <a:lnTo>
                      <a:pt x="646" y="3323"/>
                    </a:lnTo>
                    <a:lnTo>
                      <a:pt x="639" y="3323"/>
                    </a:lnTo>
                    <a:lnTo>
                      <a:pt x="639" y="3335"/>
                    </a:lnTo>
                    <a:lnTo>
                      <a:pt x="633" y="3335"/>
                    </a:lnTo>
                    <a:lnTo>
                      <a:pt x="633" y="3426"/>
                    </a:lnTo>
                    <a:lnTo>
                      <a:pt x="613" y="3426"/>
                    </a:lnTo>
                    <a:lnTo>
                      <a:pt x="613" y="3444"/>
                    </a:lnTo>
                    <a:lnTo>
                      <a:pt x="607" y="3444"/>
                    </a:lnTo>
                    <a:lnTo>
                      <a:pt x="607" y="3469"/>
                    </a:lnTo>
                    <a:lnTo>
                      <a:pt x="646" y="3469"/>
                    </a:lnTo>
                    <a:lnTo>
                      <a:pt x="646" y="3444"/>
                    </a:lnTo>
                    <a:lnTo>
                      <a:pt x="652" y="3444"/>
                    </a:lnTo>
                    <a:lnTo>
                      <a:pt x="652" y="3432"/>
                    </a:lnTo>
                    <a:lnTo>
                      <a:pt x="664" y="3432"/>
                    </a:lnTo>
                    <a:lnTo>
                      <a:pt x="664" y="3426"/>
                    </a:lnTo>
                    <a:lnTo>
                      <a:pt x="671" y="3426"/>
                    </a:lnTo>
                    <a:lnTo>
                      <a:pt x="671" y="3420"/>
                    </a:lnTo>
                    <a:lnTo>
                      <a:pt x="684" y="3420"/>
                    </a:lnTo>
                    <a:lnTo>
                      <a:pt x="684" y="3414"/>
                    </a:lnTo>
                    <a:lnTo>
                      <a:pt x="690" y="3414"/>
                    </a:lnTo>
                    <a:lnTo>
                      <a:pt x="690" y="3408"/>
                    </a:lnTo>
                    <a:lnTo>
                      <a:pt x="715" y="3408"/>
                    </a:lnTo>
                    <a:lnTo>
                      <a:pt x="715" y="3414"/>
                    </a:lnTo>
                    <a:lnTo>
                      <a:pt x="723" y="3414"/>
                    </a:lnTo>
                    <a:lnTo>
                      <a:pt x="723" y="3420"/>
                    </a:lnTo>
                    <a:lnTo>
                      <a:pt x="792" y="3420"/>
                    </a:lnTo>
                    <a:lnTo>
                      <a:pt x="792" y="3414"/>
                    </a:lnTo>
                    <a:lnTo>
                      <a:pt x="805" y="3414"/>
                    </a:lnTo>
                    <a:lnTo>
                      <a:pt x="805" y="3408"/>
                    </a:lnTo>
                    <a:lnTo>
                      <a:pt x="818" y="3408"/>
                    </a:lnTo>
                    <a:lnTo>
                      <a:pt x="818" y="3402"/>
                    </a:lnTo>
                    <a:lnTo>
                      <a:pt x="825" y="3402"/>
                    </a:lnTo>
                    <a:lnTo>
                      <a:pt x="825" y="3390"/>
                    </a:lnTo>
                    <a:lnTo>
                      <a:pt x="843" y="3390"/>
                    </a:lnTo>
                    <a:lnTo>
                      <a:pt x="843" y="3384"/>
                    </a:lnTo>
                    <a:lnTo>
                      <a:pt x="850" y="3384"/>
                    </a:lnTo>
                    <a:lnTo>
                      <a:pt x="850" y="3378"/>
                    </a:lnTo>
                    <a:lnTo>
                      <a:pt x="856" y="3378"/>
                    </a:lnTo>
                    <a:lnTo>
                      <a:pt x="856" y="3372"/>
                    </a:lnTo>
                    <a:lnTo>
                      <a:pt x="863" y="3372"/>
                    </a:lnTo>
                    <a:lnTo>
                      <a:pt x="863" y="3360"/>
                    </a:lnTo>
                    <a:lnTo>
                      <a:pt x="869" y="3360"/>
                    </a:lnTo>
                    <a:lnTo>
                      <a:pt x="869" y="3354"/>
                    </a:lnTo>
                    <a:lnTo>
                      <a:pt x="876" y="3354"/>
                    </a:lnTo>
                    <a:lnTo>
                      <a:pt x="876" y="3348"/>
                    </a:lnTo>
                    <a:lnTo>
                      <a:pt x="882" y="3348"/>
                    </a:lnTo>
                    <a:lnTo>
                      <a:pt x="882" y="3335"/>
                    </a:lnTo>
                    <a:lnTo>
                      <a:pt x="888" y="3335"/>
                    </a:lnTo>
                    <a:lnTo>
                      <a:pt x="888" y="3329"/>
                    </a:lnTo>
                    <a:lnTo>
                      <a:pt x="894" y="3329"/>
                    </a:lnTo>
                    <a:lnTo>
                      <a:pt x="894" y="3317"/>
                    </a:lnTo>
                    <a:lnTo>
                      <a:pt x="901" y="3317"/>
                    </a:lnTo>
                    <a:lnTo>
                      <a:pt x="901" y="3311"/>
                    </a:lnTo>
                    <a:lnTo>
                      <a:pt x="908" y="3311"/>
                    </a:lnTo>
                    <a:lnTo>
                      <a:pt x="908" y="3293"/>
                    </a:lnTo>
                    <a:lnTo>
                      <a:pt x="914" y="3293"/>
                    </a:lnTo>
                    <a:lnTo>
                      <a:pt x="914" y="3287"/>
                    </a:lnTo>
                    <a:lnTo>
                      <a:pt x="920" y="3287"/>
                    </a:lnTo>
                    <a:lnTo>
                      <a:pt x="920" y="3281"/>
                    </a:lnTo>
                    <a:lnTo>
                      <a:pt x="927" y="3281"/>
                    </a:lnTo>
                    <a:lnTo>
                      <a:pt x="927" y="3275"/>
                    </a:lnTo>
                    <a:lnTo>
                      <a:pt x="933" y="3275"/>
                    </a:lnTo>
                    <a:lnTo>
                      <a:pt x="933" y="3269"/>
                    </a:lnTo>
                    <a:lnTo>
                      <a:pt x="945" y="3269"/>
                    </a:lnTo>
                    <a:lnTo>
                      <a:pt x="945" y="3257"/>
                    </a:lnTo>
                    <a:lnTo>
                      <a:pt x="953" y="3257"/>
                    </a:lnTo>
                    <a:lnTo>
                      <a:pt x="953" y="3251"/>
                    </a:lnTo>
                    <a:lnTo>
                      <a:pt x="959" y="3251"/>
                    </a:lnTo>
                    <a:lnTo>
                      <a:pt x="959" y="3238"/>
                    </a:lnTo>
                    <a:lnTo>
                      <a:pt x="990" y="3238"/>
                    </a:lnTo>
                    <a:lnTo>
                      <a:pt x="990" y="3245"/>
                    </a:lnTo>
                    <a:lnTo>
                      <a:pt x="996" y="3245"/>
                    </a:lnTo>
                    <a:lnTo>
                      <a:pt x="996" y="3251"/>
                    </a:lnTo>
                    <a:lnTo>
                      <a:pt x="1010" y="3251"/>
                    </a:lnTo>
                    <a:lnTo>
                      <a:pt x="1010" y="3269"/>
                    </a:lnTo>
                    <a:lnTo>
                      <a:pt x="1022" y="3269"/>
                    </a:lnTo>
                    <a:lnTo>
                      <a:pt x="1022" y="3281"/>
                    </a:lnTo>
                    <a:lnTo>
                      <a:pt x="1048" y="3281"/>
                    </a:lnTo>
                    <a:lnTo>
                      <a:pt x="1048" y="3287"/>
                    </a:lnTo>
                    <a:lnTo>
                      <a:pt x="1055" y="3287"/>
                    </a:lnTo>
                    <a:lnTo>
                      <a:pt x="1055" y="3293"/>
                    </a:lnTo>
                    <a:lnTo>
                      <a:pt x="1086" y="3293"/>
                    </a:lnTo>
                    <a:lnTo>
                      <a:pt x="1086" y="3305"/>
                    </a:lnTo>
                    <a:lnTo>
                      <a:pt x="1093" y="3305"/>
                    </a:lnTo>
                    <a:lnTo>
                      <a:pt x="1093" y="3311"/>
                    </a:lnTo>
                    <a:lnTo>
                      <a:pt x="1112" y="3311"/>
                    </a:lnTo>
                    <a:lnTo>
                      <a:pt x="1112" y="3299"/>
                    </a:lnTo>
                    <a:lnTo>
                      <a:pt x="1118" y="3299"/>
                    </a:lnTo>
                    <a:lnTo>
                      <a:pt x="1118" y="3257"/>
                    </a:lnTo>
                    <a:lnTo>
                      <a:pt x="1131" y="3257"/>
                    </a:lnTo>
                    <a:lnTo>
                      <a:pt x="1131" y="3238"/>
                    </a:lnTo>
                    <a:lnTo>
                      <a:pt x="1138" y="3238"/>
                    </a:lnTo>
                    <a:lnTo>
                      <a:pt x="1138" y="3232"/>
                    </a:lnTo>
                    <a:lnTo>
                      <a:pt x="1144" y="3232"/>
                    </a:lnTo>
                    <a:lnTo>
                      <a:pt x="1144" y="3214"/>
                    </a:lnTo>
                    <a:lnTo>
                      <a:pt x="1150" y="3214"/>
                    </a:lnTo>
                    <a:lnTo>
                      <a:pt x="1150" y="3208"/>
                    </a:lnTo>
                    <a:lnTo>
                      <a:pt x="1157" y="3208"/>
                    </a:lnTo>
                    <a:lnTo>
                      <a:pt x="1157" y="3196"/>
                    </a:lnTo>
                    <a:lnTo>
                      <a:pt x="1163" y="3196"/>
                    </a:lnTo>
                    <a:lnTo>
                      <a:pt x="1163" y="3190"/>
                    </a:lnTo>
                    <a:lnTo>
                      <a:pt x="1183" y="3190"/>
                    </a:lnTo>
                    <a:lnTo>
                      <a:pt x="1183" y="3196"/>
                    </a:lnTo>
                    <a:lnTo>
                      <a:pt x="1208" y="3196"/>
                    </a:lnTo>
                    <a:lnTo>
                      <a:pt x="1208" y="3232"/>
                    </a:lnTo>
                    <a:lnTo>
                      <a:pt x="1214" y="3232"/>
                    </a:lnTo>
                    <a:lnTo>
                      <a:pt x="1214" y="3238"/>
                    </a:lnTo>
                    <a:lnTo>
                      <a:pt x="1240" y="3238"/>
                    </a:lnTo>
                    <a:lnTo>
                      <a:pt x="1240" y="3232"/>
                    </a:lnTo>
                    <a:lnTo>
                      <a:pt x="1246" y="3232"/>
                    </a:lnTo>
                    <a:lnTo>
                      <a:pt x="1246" y="3226"/>
                    </a:lnTo>
                    <a:lnTo>
                      <a:pt x="1252" y="3226"/>
                    </a:lnTo>
                    <a:lnTo>
                      <a:pt x="1252" y="3220"/>
                    </a:lnTo>
                    <a:lnTo>
                      <a:pt x="1259" y="3220"/>
                    </a:lnTo>
                    <a:lnTo>
                      <a:pt x="1259" y="3202"/>
                    </a:lnTo>
                    <a:lnTo>
                      <a:pt x="1297" y="3202"/>
                    </a:lnTo>
                    <a:lnTo>
                      <a:pt x="1297" y="3196"/>
                    </a:lnTo>
                    <a:lnTo>
                      <a:pt x="1303" y="3196"/>
                    </a:lnTo>
                    <a:lnTo>
                      <a:pt x="1303" y="3190"/>
                    </a:lnTo>
                    <a:lnTo>
                      <a:pt x="1348" y="3190"/>
                    </a:lnTo>
                    <a:lnTo>
                      <a:pt x="1348" y="3196"/>
                    </a:lnTo>
                    <a:lnTo>
                      <a:pt x="1354" y="3196"/>
                    </a:lnTo>
                    <a:lnTo>
                      <a:pt x="1354" y="3202"/>
                    </a:lnTo>
                    <a:lnTo>
                      <a:pt x="1361" y="3202"/>
                    </a:lnTo>
                    <a:lnTo>
                      <a:pt x="1361" y="3208"/>
                    </a:lnTo>
                    <a:lnTo>
                      <a:pt x="1399" y="3208"/>
                    </a:lnTo>
                    <a:lnTo>
                      <a:pt x="1399" y="3196"/>
                    </a:lnTo>
                    <a:lnTo>
                      <a:pt x="1413" y="3196"/>
                    </a:lnTo>
                    <a:lnTo>
                      <a:pt x="1413" y="3190"/>
                    </a:lnTo>
                    <a:lnTo>
                      <a:pt x="1419" y="3190"/>
                    </a:lnTo>
                    <a:lnTo>
                      <a:pt x="1419" y="3171"/>
                    </a:lnTo>
                    <a:lnTo>
                      <a:pt x="1425" y="3171"/>
                    </a:lnTo>
                    <a:lnTo>
                      <a:pt x="1425" y="3159"/>
                    </a:lnTo>
                    <a:lnTo>
                      <a:pt x="1438" y="3159"/>
                    </a:lnTo>
                    <a:lnTo>
                      <a:pt x="1438" y="3135"/>
                    </a:lnTo>
                    <a:lnTo>
                      <a:pt x="1444" y="3135"/>
                    </a:lnTo>
                    <a:lnTo>
                      <a:pt x="1444" y="3129"/>
                    </a:lnTo>
                    <a:lnTo>
                      <a:pt x="1457" y="3129"/>
                    </a:lnTo>
                    <a:lnTo>
                      <a:pt x="1457" y="3123"/>
                    </a:lnTo>
                    <a:lnTo>
                      <a:pt x="1464" y="3123"/>
                    </a:lnTo>
                    <a:lnTo>
                      <a:pt x="1464" y="3117"/>
                    </a:lnTo>
                    <a:lnTo>
                      <a:pt x="1489" y="3117"/>
                    </a:lnTo>
                    <a:lnTo>
                      <a:pt x="1489" y="3123"/>
                    </a:lnTo>
                    <a:lnTo>
                      <a:pt x="1495" y="3123"/>
                    </a:lnTo>
                    <a:lnTo>
                      <a:pt x="1495" y="3129"/>
                    </a:lnTo>
                    <a:lnTo>
                      <a:pt x="1502" y="3129"/>
                    </a:lnTo>
                    <a:lnTo>
                      <a:pt x="1502" y="3147"/>
                    </a:lnTo>
                    <a:lnTo>
                      <a:pt x="1508" y="3147"/>
                    </a:lnTo>
                    <a:lnTo>
                      <a:pt x="1508" y="3159"/>
                    </a:lnTo>
                    <a:lnTo>
                      <a:pt x="1515" y="3159"/>
                    </a:lnTo>
                    <a:lnTo>
                      <a:pt x="1515" y="3165"/>
                    </a:lnTo>
                    <a:lnTo>
                      <a:pt x="1566" y="3165"/>
                    </a:lnTo>
                    <a:lnTo>
                      <a:pt x="1566" y="3177"/>
                    </a:lnTo>
                    <a:lnTo>
                      <a:pt x="1591" y="3177"/>
                    </a:lnTo>
                    <a:lnTo>
                      <a:pt x="1591" y="3190"/>
                    </a:lnTo>
                    <a:lnTo>
                      <a:pt x="1598" y="3190"/>
                    </a:lnTo>
                    <a:lnTo>
                      <a:pt x="1598" y="3196"/>
                    </a:lnTo>
                    <a:lnTo>
                      <a:pt x="1604" y="3196"/>
                    </a:lnTo>
                    <a:lnTo>
                      <a:pt x="1604" y="3202"/>
                    </a:lnTo>
                    <a:lnTo>
                      <a:pt x="1610" y="3202"/>
                    </a:lnTo>
                    <a:lnTo>
                      <a:pt x="1610" y="3208"/>
                    </a:lnTo>
                    <a:lnTo>
                      <a:pt x="1617" y="3208"/>
                    </a:lnTo>
                    <a:lnTo>
                      <a:pt x="1617" y="3220"/>
                    </a:lnTo>
                    <a:lnTo>
                      <a:pt x="1649" y="3220"/>
                    </a:lnTo>
                    <a:lnTo>
                      <a:pt x="1649" y="3214"/>
                    </a:lnTo>
                    <a:lnTo>
                      <a:pt x="1655" y="3214"/>
                    </a:lnTo>
                    <a:lnTo>
                      <a:pt x="1655" y="3208"/>
                    </a:lnTo>
                    <a:lnTo>
                      <a:pt x="1694" y="3208"/>
                    </a:lnTo>
                    <a:lnTo>
                      <a:pt x="1694" y="3220"/>
                    </a:lnTo>
                    <a:lnTo>
                      <a:pt x="1706" y="3220"/>
                    </a:lnTo>
                    <a:lnTo>
                      <a:pt x="1706" y="3226"/>
                    </a:lnTo>
                    <a:lnTo>
                      <a:pt x="1712" y="3226"/>
                    </a:lnTo>
                    <a:lnTo>
                      <a:pt x="1712" y="3238"/>
                    </a:lnTo>
                    <a:lnTo>
                      <a:pt x="1719" y="3238"/>
                    </a:lnTo>
                    <a:lnTo>
                      <a:pt x="1719" y="3245"/>
                    </a:lnTo>
                    <a:lnTo>
                      <a:pt x="1725" y="3245"/>
                    </a:lnTo>
                    <a:lnTo>
                      <a:pt x="1725" y="3251"/>
                    </a:lnTo>
                    <a:lnTo>
                      <a:pt x="1732" y="3251"/>
                    </a:lnTo>
                    <a:lnTo>
                      <a:pt x="1732" y="3257"/>
                    </a:lnTo>
                    <a:lnTo>
                      <a:pt x="1745" y="3257"/>
                    </a:lnTo>
                    <a:lnTo>
                      <a:pt x="1745" y="3263"/>
                    </a:lnTo>
                    <a:lnTo>
                      <a:pt x="1751" y="3263"/>
                    </a:lnTo>
                    <a:lnTo>
                      <a:pt x="1751" y="3275"/>
                    </a:lnTo>
                    <a:lnTo>
                      <a:pt x="1757" y="3275"/>
                    </a:lnTo>
                    <a:lnTo>
                      <a:pt x="1757" y="3281"/>
                    </a:lnTo>
                    <a:lnTo>
                      <a:pt x="1763" y="3281"/>
                    </a:lnTo>
                    <a:lnTo>
                      <a:pt x="1763" y="3287"/>
                    </a:lnTo>
                    <a:lnTo>
                      <a:pt x="1783" y="3287"/>
                    </a:lnTo>
                    <a:lnTo>
                      <a:pt x="1783" y="3293"/>
                    </a:lnTo>
                    <a:lnTo>
                      <a:pt x="1789" y="3293"/>
                    </a:lnTo>
                    <a:lnTo>
                      <a:pt x="1789" y="3299"/>
                    </a:lnTo>
                    <a:lnTo>
                      <a:pt x="1814" y="3299"/>
                    </a:lnTo>
                    <a:lnTo>
                      <a:pt x="1814" y="3311"/>
                    </a:lnTo>
                    <a:lnTo>
                      <a:pt x="1822" y="3311"/>
                    </a:lnTo>
                    <a:lnTo>
                      <a:pt x="1822" y="3317"/>
                    </a:lnTo>
                    <a:lnTo>
                      <a:pt x="1828" y="3317"/>
                    </a:lnTo>
                    <a:lnTo>
                      <a:pt x="1828" y="3329"/>
                    </a:lnTo>
                    <a:lnTo>
                      <a:pt x="1834" y="3329"/>
                    </a:lnTo>
                    <a:lnTo>
                      <a:pt x="1834" y="3335"/>
                    </a:lnTo>
                    <a:lnTo>
                      <a:pt x="1840" y="3335"/>
                    </a:lnTo>
                    <a:lnTo>
                      <a:pt x="1840" y="3341"/>
                    </a:lnTo>
                    <a:lnTo>
                      <a:pt x="1847" y="3341"/>
                    </a:lnTo>
                    <a:lnTo>
                      <a:pt x="1847" y="3348"/>
                    </a:lnTo>
                    <a:lnTo>
                      <a:pt x="1853" y="3348"/>
                    </a:lnTo>
                    <a:lnTo>
                      <a:pt x="1853" y="3360"/>
                    </a:lnTo>
                    <a:lnTo>
                      <a:pt x="1879" y="3360"/>
                    </a:lnTo>
                    <a:lnTo>
                      <a:pt x="1879" y="3366"/>
                    </a:lnTo>
                    <a:lnTo>
                      <a:pt x="1885" y="3366"/>
                    </a:lnTo>
                    <a:lnTo>
                      <a:pt x="1885" y="3372"/>
                    </a:lnTo>
                    <a:lnTo>
                      <a:pt x="1891" y="3372"/>
                    </a:lnTo>
                    <a:lnTo>
                      <a:pt x="1891" y="3378"/>
                    </a:lnTo>
                    <a:lnTo>
                      <a:pt x="1917" y="3378"/>
                    </a:lnTo>
                    <a:lnTo>
                      <a:pt x="1917" y="3384"/>
                    </a:lnTo>
                    <a:lnTo>
                      <a:pt x="1924" y="3384"/>
                    </a:lnTo>
                    <a:lnTo>
                      <a:pt x="1924" y="3390"/>
                    </a:lnTo>
                    <a:lnTo>
                      <a:pt x="1955" y="3390"/>
                    </a:lnTo>
                    <a:lnTo>
                      <a:pt x="1955" y="3396"/>
                    </a:lnTo>
                    <a:lnTo>
                      <a:pt x="1962" y="3396"/>
                    </a:lnTo>
                    <a:lnTo>
                      <a:pt x="1962" y="3402"/>
                    </a:lnTo>
                    <a:lnTo>
                      <a:pt x="1981" y="3402"/>
                    </a:lnTo>
                    <a:lnTo>
                      <a:pt x="1981" y="3408"/>
                    </a:lnTo>
                    <a:lnTo>
                      <a:pt x="1987" y="3408"/>
                    </a:lnTo>
                    <a:lnTo>
                      <a:pt x="1987" y="3414"/>
                    </a:lnTo>
                    <a:lnTo>
                      <a:pt x="1993" y="3414"/>
                    </a:lnTo>
                    <a:lnTo>
                      <a:pt x="1993" y="3420"/>
                    </a:lnTo>
                    <a:lnTo>
                      <a:pt x="2007" y="3420"/>
                    </a:lnTo>
                    <a:lnTo>
                      <a:pt x="2007" y="3432"/>
                    </a:lnTo>
                    <a:lnTo>
                      <a:pt x="2013" y="3432"/>
                    </a:lnTo>
                    <a:lnTo>
                      <a:pt x="2013" y="3438"/>
                    </a:lnTo>
                    <a:lnTo>
                      <a:pt x="2026" y="3438"/>
                    </a:lnTo>
                    <a:lnTo>
                      <a:pt x="2026" y="3444"/>
                    </a:lnTo>
                    <a:lnTo>
                      <a:pt x="2032" y="3444"/>
                    </a:lnTo>
                    <a:lnTo>
                      <a:pt x="2032" y="3450"/>
                    </a:lnTo>
                    <a:lnTo>
                      <a:pt x="2070" y="3450"/>
                    </a:lnTo>
                    <a:lnTo>
                      <a:pt x="2070" y="3457"/>
                    </a:lnTo>
                    <a:lnTo>
                      <a:pt x="2095" y="3457"/>
                    </a:lnTo>
                    <a:lnTo>
                      <a:pt x="2095" y="3463"/>
                    </a:lnTo>
                    <a:lnTo>
                      <a:pt x="2198" y="3463"/>
                    </a:lnTo>
                    <a:lnTo>
                      <a:pt x="2198" y="3457"/>
                    </a:lnTo>
                    <a:lnTo>
                      <a:pt x="2217" y="3457"/>
                    </a:lnTo>
                    <a:lnTo>
                      <a:pt x="2217" y="3432"/>
                    </a:lnTo>
                    <a:lnTo>
                      <a:pt x="2211" y="3432"/>
                    </a:lnTo>
                    <a:lnTo>
                      <a:pt x="2211" y="3408"/>
                    </a:lnTo>
                    <a:lnTo>
                      <a:pt x="2217" y="3408"/>
                    </a:lnTo>
                    <a:lnTo>
                      <a:pt x="2217" y="3372"/>
                    </a:lnTo>
                    <a:lnTo>
                      <a:pt x="2282" y="3372"/>
                    </a:lnTo>
                    <a:lnTo>
                      <a:pt x="2282" y="3366"/>
                    </a:lnTo>
                    <a:lnTo>
                      <a:pt x="2294" y="3366"/>
                    </a:lnTo>
                    <a:lnTo>
                      <a:pt x="2294" y="3360"/>
                    </a:lnTo>
                    <a:lnTo>
                      <a:pt x="2313" y="3360"/>
                    </a:lnTo>
                    <a:lnTo>
                      <a:pt x="2313" y="3354"/>
                    </a:lnTo>
                    <a:lnTo>
                      <a:pt x="2319" y="3354"/>
                    </a:lnTo>
                    <a:lnTo>
                      <a:pt x="2319" y="3341"/>
                    </a:lnTo>
                    <a:lnTo>
                      <a:pt x="2333" y="3341"/>
                    </a:lnTo>
                    <a:lnTo>
                      <a:pt x="2333" y="3311"/>
                    </a:lnTo>
                    <a:lnTo>
                      <a:pt x="2339" y="3311"/>
                    </a:lnTo>
                    <a:lnTo>
                      <a:pt x="2339" y="3299"/>
                    </a:lnTo>
                    <a:lnTo>
                      <a:pt x="2351" y="3299"/>
                    </a:lnTo>
                    <a:lnTo>
                      <a:pt x="2351" y="3293"/>
                    </a:lnTo>
                    <a:lnTo>
                      <a:pt x="2358" y="3293"/>
                    </a:lnTo>
                    <a:lnTo>
                      <a:pt x="2358" y="3287"/>
                    </a:lnTo>
                    <a:lnTo>
                      <a:pt x="2370" y="3287"/>
                    </a:lnTo>
                    <a:lnTo>
                      <a:pt x="2370" y="3281"/>
                    </a:lnTo>
                    <a:lnTo>
                      <a:pt x="2377" y="3281"/>
                    </a:lnTo>
                    <a:lnTo>
                      <a:pt x="2377" y="3275"/>
                    </a:lnTo>
                    <a:lnTo>
                      <a:pt x="2384" y="3275"/>
                    </a:lnTo>
                    <a:lnTo>
                      <a:pt x="2384" y="3257"/>
                    </a:lnTo>
                    <a:lnTo>
                      <a:pt x="2402" y="3257"/>
                    </a:lnTo>
                    <a:lnTo>
                      <a:pt x="2402" y="3245"/>
                    </a:lnTo>
                    <a:lnTo>
                      <a:pt x="2409" y="3245"/>
                    </a:lnTo>
                    <a:lnTo>
                      <a:pt x="2409" y="3238"/>
                    </a:lnTo>
                    <a:lnTo>
                      <a:pt x="2453" y="3238"/>
                    </a:lnTo>
                    <a:lnTo>
                      <a:pt x="2453" y="3226"/>
                    </a:lnTo>
                    <a:lnTo>
                      <a:pt x="2460" y="3226"/>
                    </a:lnTo>
                    <a:lnTo>
                      <a:pt x="2460" y="3220"/>
                    </a:lnTo>
                    <a:lnTo>
                      <a:pt x="2467" y="3220"/>
                    </a:lnTo>
                    <a:lnTo>
                      <a:pt x="2467" y="3208"/>
                    </a:lnTo>
                    <a:lnTo>
                      <a:pt x="2473" y="3208"/>
                    </a:lnTo>
                    <a:lnTo>
                      <a:pt x="2473" y="3202"/>
                    </a:lnTo>
                    <a:lnTo>
                      <a:pt x="2486" y="3202"/>
                    </a:lnTo>
                    <a:lnTo>
                      <a:pt x="2486" y="3196"/>
                    </a:lnTo>
                    <a:lnTo>
                      <a:pt x="2498" y="3196"/>
                    </a:lnTo>
                    <a:lnTo>
                      <a:pt x="2498" y="3190"/>
                    </a:lnTo>
                    <a:lnTo>
                      <a:pt x="2524" y="3190"/>
                    </a:lnTo>
                    <a:lnTo>
                      <a:pt x="2524" y="3184"/>
                    </a:lnTo>
                    <a:lnTo>
                      <a:pt x="2543" y="3184"/>
                    </a:lnTo>
                    <a:lnTo>
                      <a:pt x="2543" y="3177"/>
                    </a:lnTo>
                    <a:lnTo>
                      <a:pt x="2569" y="3177"/>
                    </a:lnTo>
                    <a:lnTo>
                      <a:pt x="2569" y="3171"/>
                    </a:lnTo>
                    <a:lnTo>
                      <a:pt x="2575" y="3171"/>
                    </a:lnTo>
                    <a:lnTo>
                      <a:pt x="2575" y="3159"/>
                    </a:lnTo>
                    <a:lnTo>
                      <a:pt x="2601" y="3159"/>
                    </a:lnTo>
                    <a:lnTo>
                      <a:pt x="2601" y="3153"/>
                    </a:lnTo>
                    <a:lnTo>
                      <a:pt x="2620" y="3153"/>
                    </a:lnTo>
                    <a:lnTo>
                      <a:pt x="2620" y="3147"/>
                    </a:lnTo>
                    <a:lnTo>
                      <a:pt x="2697" y="3147"/>
                    </a:lnTo>
                    <a:lnTo>
                      <a:pt x="2697" y="3141"/>
                    </a:lnTo>
                    <a:lnTo>
                      <a:pt x="2703" y="3141"/>
                    </a:lnTo>
                    <a:lnTo>
                      <a:pt x="2703" y="3129"/>
                    </a:lnTo>
                    <a:lnTo>
                      <a:pt x="2760" y="3129"/>
                    </a:lnTo>
                    <a:lnTo>
                      <a:pt x="2760" y="3123"/>
                    </a:lnTo>
                    <a:lnTo>
                      <a:pt x="2767" y="3123"/>
                    </a:lnTo>
                    <a:lnTo>
                      <a:pt x="2767" y="3117"/>
                    </a:lnTo>
                    <a:lnTo>
                      <a:pt x="2786" y="3117"/>
                    </a:lnTo>
                    <a:lnTo>
                      <a:pt x="2786" y="3111"/>
                    </a:lnTo>
                    <a:lnTo>
                      <a:pt x="2793" y="3111"/>
                    </a:lnTo>
                    <a:lnTo>
                      <a:pt x="2793" y="3105"/>
                    </a:lnTo>
                    <a:lnTo>
                      <a:pt x="2799" y="3105"/>
                    </a:lnTo>
                    <a:lnTo>
                      <a:pt x="2799" y="3099"/>
                    </a:lnTo>
                    <a:lnTo>
                      <a:pt x="2805" y="3099"/>
                    </a:lnTo>
                    <a:lnTo>
                      <a:pt x="2805" y="3081"/>
                    </a:lnTo>
                    <a:lnTo>
                      <a:pt x="2799" y="3081"/>
                    </a:lnTo>
                    <a:lnTo>
                      <a:pt x="2799" y="3063"/>
                    </a:lnTo>
                    <a:lnTo>
                      <a:pt x="2793" y="3063"/>
                    </a:lnTo>
                    <a:lnTo>
                      <a:pt x="2793" y="3051"/>
                    </a:lnTo>
                    <a:lnTo>
                      <a:pt x="2786" y="3051"/>
                    </a:lnTo>
                    <a:lnTo>
                      <a:pt x="2786" y="3033"/>
                    </a:lnTo>
                    <a:lnTo>
                      <a:pt x="2779" y="3033"/>
                    </a:lnTo>
                    <a:lnTo>
                      <a:pt x="2779" y="3026"/>
                    </a:lnTo>
                    <a:lnTo>
                      <a:pt x="2773" y="3026"/>
                    </a:lnTo>
                    <a:lnTo>
                      <a:pt x="2773" y="2983"/>
                    </a:lnTo>
                    <a:lnTo>
                      <a:pt x="2779" y="2983"/>
                    </a:lnTo>
                    <a:lnTo>
                      <a:pt x="2779" y="2977"/>
                    </a:lnTo>
                    <a:lnTo>
                      <a:pt x="2786" y="2977"/>
                    </a:lnTo>
                    <a:lnTo>
                      <a:pt x="2786" y="2965"/>
                    </a:lnTo>
                    <a:lnTo>
                      <a:pt x="2793" y="2965"/>
                    </a:lnTo>
                    <a:lnTo>
                      <a:pt x="2793" y="2959"/>
                    </a:lnTo>
                    <a:lnTo>
                      <a:pt x="2799" y="2959"/>
                    </a:lnTo>
                    <a:lnTo>
                      <a:pt x="2799" y="2947"/>
                    </a:lnTo>
                    <a:lnTo>
                      <a:pt x="2805" y="2947"/>
                    </a:lnTo>
                    <a:lnTo>
                      <a:pt x="2805" y="2941"/>
                    </a:lnTo>
                    <a:lnTo>
                      <a:pt x="2811" y="2941"/>
                    </a:lnTo>
                    <a:lnTo>
                      <a:pt x="2811" y="2911"/>
                    </a:lnTo>
                    <a:lnTo>
                      <a:pt x="2818" y="2911"/>
                    </a:lnTo>
                    <a:lnTo>
                      <a:pt x="2818" y="2905"/>
                    </a:lnTo>
                    <a:lnTo>
                      <a:pt x="2824" y="2905"/>
                    </a:lnTo>
                    <a:lnTo>
                      <a:pt x="2824" y="2857"/>
                    </a:lnTo>
                    <a:lnTo>
                      <a:pt x="2831" y="2857"/>
                    </a:lnTo>
                    <a:lnTo>
                      <a:pt x="2831" y="2801"/>
                    </a:lnTo>
                    <a:lnTo>
                      <a:pt x="2837" y="2801"/>
                    </a:lnTo>
                    <a:lnTo>
                      <a:pt x="2837" y="2771"/>
                    </a:lnTo>
                    <a:lnTo>
                      <a:pt x="2850" y="2771"/>
                    </a:lnTo>
                    <a:lnTo>
                      <a:pt x="2850" y="2759"/>
                    </a:lnTo>
                    <a:lnTo>
                      <a:pt x="2856" y="2759"/>
                    </a:lnTo>
                    <a:lnTo>
                      <a:pt x="2856" y="2747"/>
                    </a:lnTo>
                    <a:lnTo>
                      <a:pt x="2862" y="2747"/>
                    </a:lnTo>
                    <a:lnTo>
                      <a:pt x="2862" y="2735"/>
                    </a:lnTo>
                    <a:lnTo>
                      <a:pt x="2876" y="2735"/>
                    </a:lnTo>
                    <a:lnTo>
                      <a:pt x="2876" y="2729"/>
                    </a:lnTo>
                    <a:lnTo>
                      <a:pt x="2882" y="2729"/>
                    </a:lnTo>
                    <a:lnTo>
                      <a:pt x="2882" y="2723"/>
                    </a:lnTo>
                    <a:lnTo>
                      <a:pt x="2888" y="2723"/>
                    </a:lnTo>
                    <a:lnTo>
                      <a:pt x="2888" y="2614"/>
                    </a:lnTo>
                    <a:lnTo>
                      <a:pt x="2895" y="2614"/>
                    </a:lnTo>
                    <a:lnTo>
                      <a:pt x="2895" y="2571"/>
                    </a:lnTo>
                    <a:lnTo>
                      <a:pt x="2907" y="2571"/>
                    </a:lnTo>
                    <a:lnTo>
                      <a:pt x="2907" y="2553"/>
                    </a:lnTo>
                    <a:lnTo>
                      <a:pt x="2913" y="2553"/>
                    </a:lnTo>
                    <a:lnTo>
                      <a:pt x="2913" y="2523"/>
                    </a:lnTo>
                    <a:lnTo>
                      <a:pt x="2933" y="2523"/>
                    </a:lnTo>
                    <a:lnTo>
                      <a:pt x="2933" y="2517"/>
                    </a:lnTo>
                    <a:lnTo>
                      <a:pt x="2939" y="2517"/>
                    </a:lnTo>
                    <a:lnTo>
                      <a:pt x="2939" y="2505"/>
                    </a:lnTo>
                    <a:lnTo>
                      <a:pt x="2946" y="2505"/>
                    </a:lnTo>
                    <a:lnTo>
                      <a:pt x="2946" y="2498"/>
                    </a:lnTo>
                    <a:lnTo>
                      <a:pt x="2958" y="2498"/>
                    </a:lnTo>
                    <a:lnTo>
                      <a:pt x="2958" y="2492"/>
                    </a:lnTo>
                    <a:lnTo>
                      <a:pt x="2964" y="2492"/>
                    </a:lnTo>
                    <a:lnTo>
                      <a:pt x="2964" y="2486"/>
                    </a:lnTo>
                    <a:lnTo>
                      <a:pt x="2978" y="2486"/>
                    </a:lnTo>
                    <a:lnTo>
                      <a:pt x="2978" y="2480"/>
                    </a:lnTo>
                    <a:lnTo>
                      <a:pt x="3016" y="2480"/>
                    </a:lnTo>
                    <a:lnTo>
                      <a:pt x="3016" y="2492"/>
                    </a:lnTo>
                    <a:lnTo>
                      <a:pt x="3086" y="2492"/>
                    </a:lnTo>
                    <a:lnTo>
                      <a:pt x="3086" y="2486"/>
                    </a:lnTo>
                    <a:lnTo>
                      <a:pt x="3092" y="2486"/>
                    </a:lnTo>
                    <a:lnTo>
                      <a:pt x="3092" y="2474"/>
                    </a:lnTo>
                    <a:lnTo>
                      <a:pt x="3157" y="2474"/>
                    </a:lnTo>
                    <a:lnTo>
                      <a:pt x="3157" y="2462"/>
                    </a:lnTo>
                    <a:lnTo>
                      <a:pt x="3169" y="2462"/>
                    </a:lnTo>
                    <a:lnTo>
                      <a:pt x="3169" y="2456"/>
                    </a:lnTo>
                    <a:lnTo>
                      <a:pt x="3176" y="2456"/>
                    </a:lnTo>
                    <a:lnTo>
                      <a:pt x="3176" y="2444"/>
                    </a:lnTo>
                    <a:lnTo>
                      <a:pt x="3259" y="2444"/>
                    </a:lnTo>
                    <a:lnTo>
                      <a:pt x="3259" y="2456"/>
                    </a:lnTo>
                    <a:lnTo>
                      <a:pt x="3271" y="2456"/>
                    </a:lnTo>
                    <a:lnTo>
                      <a:pt x="3271" y="2462"/>
                    </a:lnTo>
                    <a:lnTo>
                      <a:pt x="3304" y="2462"/>
                    </a:lnTo>
                    <a:lnTo>
                      <a:pt x="3304" y="2468"/>
                    </a:lnTo>
                    <a:lnTo>
                      <a:pt x="3310" y="2468"/>
                    </a:lnTo>
                    <a:lnTo>
                      <a:pt x="3310" y="2474"/>
                    </a:lnTo>
                    <a:lnTo>
                      <a:pt x="3348" y="2474"/>
                    </a:lnTo>
                    <a:lnTo>
                      <a:pt x="3348" y="2492"/>
                    </a:lnTo>
                    <a:lnTo>
                      <a:pt x="3381" y="2492"/>
                    </a:lnTo>
                    <a:lnTo>
                      <a:pt x="3381" y="2486"/>
                    </a:lnTo>
                    <a:lnTo>
                      <a:pt x="3387" y="2486"/>
                    </a:lnTo>
                    <a:lnTo>
                      <a:pt x="3387" y="2450"/>
                    </a:lnTo>
                    <a:lnTo>
                      <a:pt x="3381" y="2450"/>
                    </a:lnTo>
                    <a:lnTo>
                      <a:pt x="3381" y="2426"/>
                    </a:lnTo>
                    <a:lnTo>
                      <a:pt x="3373" y="2426"/>
                    </a:lnTo>
                    <a:lnTo>
                      <a:pt x="3373" y="2420"/>
                    </a:lnTo>
                    <a:lnTo>
                      <a:pt x="3367" y="2420"/>
                    </a:lnTo>
                    <a:lnTo>
                      <a:pt x="3367" y="2396"/>
                    </a:lnTo>
                    <a:lnTo>
                      <a:pt x="3348" y="2396"/>
                    </a:lnTo>
                    <a:lnTo>
                      <a:pt x="3348" y="2389"/>
                    </a:lnTo>
                    <a:lnTo>
                      <a:pt x="3342" y="2389"/>
                    </a:lnTo>
                    <a:lnTo>
                      <a:pt x="3342" y="2347"/>
                    </a:lnTo>
                    <a:lnTo>
                      <a:pt x="3348" y="2347"/>
                    </a:lnTo>
                    <a:lnTo>
                      <a:pt x="3348" y="2341"/>
                    </a:lnTo>
                    <a:lnTo>
                      <a:pt x="3361" y="2341"/>
                    </a:lnTo>
                    <a:lnTo>
                      <a:pt x="3361" y="2316"/>
                    </a:lnTo>
                    <a:lnTo>
                      <a:pt x="3367" y="2316"/>
                    </a:lnTo>
                    <a:lnTo>
                      <a:pt x="3367" y="2298"/>
                    </a:lnTo>
                    <a:lnTo>
                      <a:pt x="3373" y="2298"/>
                    </a:lnTo>
                    <a:lnTo>
                      <a:pt x="3373" y="2292"/>
                    </a:lnTo>
                    <a:lnTo>
                      <a:pt x="3381" y="2292"/>
                    </a:lnTo>
                    <a:lnTo>
                      <a:pt x="3381" y="2268"/>
                    </a:lnTo>
                    <a:lnTo>
                      <a:pt x="3387" y="2268"/>
                    </a:lnTo>
                    <a:lnTo>
                      <a:pt x="3387" y="2262"/>
                    </a:lnTo>
                    <a:lnTo>
                      <a:pt x="3393" y="2262"/>
                    </a:lnTo>
                    <a:lnTo>
                      <a:pt x="3393" y="2208"/>
                    </a:lnTo>
                    <a:lnTo>
                      <a:pt x="3381" y="2208"/>
                    </a:lnTo>
                    <a:lnTo>
                      <a:pt x="3381" y="2183"/>
                    </a:lnTo>
                    <a:lnTo>
                      <a:pt x="3373" y="2183"/>
                    </a:lnTo>
                    <a:lnTo>
                      <a:pt x="3373" y="2177"/>
                    </a:lnTo>
                    <a:lnTo>
                      <a:pt x="3367" y="2177"/>
                    </a:lnTo>
                    <a:lnTo>
                      <a:pt x="3367" y="2165"/>
                    </a:lnTo>
                    <a:lnTo>
                      <a:pt x="3361" y="2165"/>
                    </a:lnTo>
                    <a:lnTo>
                      <a:pt x="3361" y="2158"/>
                    </a:lnTo>
                    <a:lnTo>
                      <a:pt x="3355" y="2158"/>
                    </a:lnTo>
                    <a:lnTo>
                      <a:pt x="3355" y="2086"/>
                    </a:lnTo>
                    <a:lnTo>
                      <a:pt x="3348" y="2086"/>
                    </a:lnTo>
                    <a:lnTo>
                      <a:pt x="3348" y="2080"/>
                    </a:lnTo>
                    <a:lnTo>
                      <a:pt x="3342" y="2080"/>
                    </a:lnTo>
                    <a:lnTo>
                      <a:pt x="3342" y="2074"/>
                    </a:lnTo>
                    <a:lnTo>
                      <a:pt x="3336" y="2074"/>
                    </a:lnTo>
                    <a:lnTo>
                      <a:pt x="3336" y="2068"/>
                    </a:lnTo>
                    <a:lnTo>
                      <a:pt x="3329" y="2068"/>
                    </a:lnTo>
                    <a:lnTo>
                      <a:pt x="3329" y="2044"/>
                    </a:lnTo>
                    <a:lnTo>
                      <a:pt x="3322" y="2044"/>
                    </a:lnTo>
                    <a:lnTo>
                      <a:pt x="3322" y="2032"/>
                    </a:lnTo>
                    <a:lnTo>
                      <a:pt x="3316" y="2032"/>
                    </a:lnTo>
                    <a:lnTo>
                      <a:pt x="3316" y="2020"/>
                    </a:lnTo>
                    <a:lnTo>
                      <a:pt x="3310" y="2020"/>
                    </a:lnTo>
                    <a:lnTo>
                      <a:pt x="3310" y="1983"/>
                    </a:lnTo>
                    <a:lnTo>
                      <a:pt x="3304" y="1983"/>
                    </a:lnTo>
                    <a:lnTo>
                      <a:pt x="3304" y="1971"/>
                    </a:lnTo>
                    <a:lnTo>
                      <a:pt x="3297" y="1971"/>
                    </a:lnTo>
                    <a:lnTo>
                      <a:pt x="3297" y="1801"/>
                    </a:lnTo>
                    <a:lnTo>
                      <a:pt x="3291" y="1801"/>
                    </a:lnTo>
                    <a:lnTo>
                      <a:pt x="3291" y="1765"/>
                    </a:lnTo>
                    <a:lnTo>
                      <a:pt x="3284" y="1765"/>
                    </a:lnTo>
                    <a:lnTo>
                      <a:pt x="3284" y="1728"/>
                    </a:lnTo>
                    <a:lnTo>
                      <a:pt x="3278" y="1728"/>
                    </a:lnTo>
                    <a:lnTo>
                      <a:pt x="3278" y="1716"/>
                    </a:lnTo>
                    <a:lnTo>
                      <a:pt x="3271" y="1716"/>
                    </a:lnTo>
                    <a:lnTo>
                      <a:pt x="3271" y="1710"/>
                    </a:lnTo>
                    <a:lnTo>
                      <a:pt x="3265" y="1710"/>
                    </a:lnTo>
                    <a:lnTo>
                      <a:pt x="3265" y="1704"/>
                    </a:lnTo>
                    <a:lnTo>
                      <a:pt x="3259" y="1704"/>
                    </a:lnTo>
                    <a:lnTo>
                      <a:pt x="3259" y="1692"/>
                    </a:lnTo>
                    <a:lnTo>
                      <a:pt x="3233" y="1692"/>
                    </a:lnTo>
                    <a:lnTo>
                      <a:pt x="3233" y="1680"/>
                    </a:lnTo>
                    <a:lnTo>
                      <a:pt x="3182" y="1680"/>
                    </a:lnTo>
                    <a:lnTo>
                      <a:pt x="3182" y="1674"/>
                    </a:lnTo>
                    <a:lnTo>
                      <a:pt x="3169" y="1674"/>
                    </a:lnTo>
                    <a:lnTo>
                      <a:pt x="3169" y="1662"/>
                    </a:lnTo>
                    <a:lnTo>
                      <a:pt x="3157" y="1662"/>
                    </a:lnTo>
                    <a:lnTo>
                      <a:pt x="3157" y="1643"/>
                    </a:lnTo>
                    <a:lnTo>
                      <a:pt x="3143" y="1643"/>
                    </a:lnTo>
                    <a:lnTo>
                      <a:pt x="3143" y="1625"/>
                    </a:lnTo>
                    <a:lnTo>
                      <a:pt x="3137" y="1625"/>
                    </a:lnTo>
                    <a:lnTo>
                      <a:pt x="3137" y="1619"/>
                    </a:lnTo>
                    <a:lnTo>
                      <a:pt x="3131" y="1619"/>
                    </a:lnTo>
                    <a:lnTo>
                      <a:pt x="3131" y="1613"/>
                    </a:lnTo>
                    <a:lnTo>
                      <a:pt x="3125" y="1613"/>
                    </a:lnTo>
                    <a:lnTo>
                      <a:pt x="3125" y="1607"/>
                    </a:lnTo>
                    <a:lnTo>
                      <a:pt x="3118" y="1607"/>
                    </a:lnTo>
                    <a:lnTo>
                      <a:pt x="3118" y="1601"/>
                    </a:lnTo>
                    <a:lnTo>
                      <a:pt x="3106" y="1601"/>
                    </a:lnTo>
                    <a:lnTo>
                      <a:pt x="3106" y="1589"/>
                    </a:lnTo>
                    <a:lnTo>
                      <a:pt x="3099" y="1589"/>
                    </a:lnTo>
                    <a:lnTo>
                      <a:pt x="3099" y="1528"/>
                    </a:lnTo>
                    <a:lnTo>
                      <a:pt x="3092" y="1528"/>
                    </a:lnTo>
                    <a:lnTo>
                      <a:pt x="3092" y="1510"/>
                    </a:lnTo>
                    <a:lnTo>
                      <a:pt x="3080" y="1510"/>
                    </a:lnTo>
                    <a:lnTo>
                      <a:pt x="3080" y="1498"/>
                    </a:lnTo>
                    <a:lnTo>
                      <a:pt x="3074" y="1498"/>
                    </a:lnTo>
                    <a:lnTo>
                      <a:pt x="3074" y="1492"/>
                    </a:lnTo>
                    <a:lnTo>
                      <a:pt x="3061" y="1492"/>
                    </a:lnTo>
                    <a:lnTo>
                      <a:pt x="3061" y="1479"/>
                    </a:lnTo>
                    <a:lnTo>
                      <a:pt x="3054" y="1479"/>
                    </a:lnTo>
                    <a:lnTo>
                      <a:pt x="3054" y="1473"/>
                    </a:lnTo>
                    <a:lnTo>
                      <a:pt x="3035" y="1473"/>
                    </a:lnTo>
                    <a:lnTo>
                      <a:pt x="3035" y="1467"/>
                    </a:lnTo>
                    <a:lnTo>
                      <a:pt x="3029" y="1467"/>
                    </a:lnTo>
                    <a:lnTo>
                      <a:pt x="3029" y="1461"/>
                    </a:lnTo>
                    <a:lnTo>
                      <a:pt x="3016" y="1461"/>
                    </a:lnTo>
                    <a:lnTo>
                      <a:pt x="3016" y="1431"/>
                    </a:lnTo>
                    <a:lnTo>
                      <a:pt x="3009" y="1431"/>
                    </a:lnTo>
                    <a:lnTo>
                      <a:pt x="3009" y="1419"/>
                    </a:lnTo>
                    <a:lnTo>
                      <a:pt x="2997" y="1419"/>
                    </a:lnTo>
                    <a:lnTo>
                      <a:pt x="2997" y="1401"/>
                    </a:lnTo>
                    <a:lnTo>
                      <a:pt x="2990" y="1401"/>
                    </a:lnTo>
                    <a:lnTo>
                      <a:pt x="2990" y="1389"/>
                    </a:lnTo>
                    <a:lnTo>
                      <a:pt x="2984" y="1389"/>
                    </a:lnTo>
                    <a:lnTo>
                      <a:pt x="2984" y="1303"/>
                    </a:lnTo>
                    <a:lnTo>
                      <a:pt x="2978" y="1303"/>
                    </a:lnTo>
                    <a:lnTo>
                      <a:pt x="2978" y="1285"/>
                    </a:lnTo>
                    <a:lnTo>
                      <a:pt x="2972" y="1285"/>
                    </a:lnTo>
                    <a:lnTo>
                      <a:pt x="2972" y="1273"/>
                    </a:lnTo>
                    <a:lnTo>
                      <a:pt x="2964" y="1273"/>
                    </a:lnTo>
                    <a:lnTo>
                      <a:pt x="2964" y="1261"/>
                    </a:lnTo>
                    <a:lnTo>
                      <a:pt x="2958" y="1261"/>
                    </a:lnTo>
                    <a:lnTo>
                      <a:pt x="2958" y="1249"/>
                    </a:lnTo>
                    <a:lnTo>
                      <a:pt x="2952" y="1249"/>
                    </a:lnTo>
                    <a:lnTo>
                      <a:pt x="2952" y="1225"/>
                    </a:lnTo>
                    <a:lnTo>
                      <a:pt x="2939" y="1225"/>
                    </a:lnTo>
                    <a:lnTo>
                      <a:pt x="2939" y="1207"/>
                    </a:lnTo>
                    <a:lnTo>
                      <a:pt x="2933" y="1207"/>
                    </a:lnTo>
                    <a:lnTo>
                      <a:pt x="2933" y="1195"/>
                    </a:lnTo>
                    <a:lnTo>
                      <a:pt x="2927" y="1195"/>
                    </a:lnTo>
                    <a:lnTo>
                      <a:pt x="2927" y="1189"/>
                    </a:lnTo>
                    <a:lnTo>
                      <a:pt x="2921" y="1189"/>
                    </a:lnTo>
                    <a:lnTo>
                      <a:pt x="2921" y="1165"/>
                    </a:lnTo>
                    <a:lnTo>
                      <a:pt x="2913" y="1165"/>
                    </a:lnTo>
                    <a:lnTo>
                      <a:pt x="2913" y="1115"/>
                    </a:lnTo>
                    <a:lnTo>
                      <a:pt x="2921" y="1115"/>
                    </a:lnTo>
                    <a:lnTo>
                      <a:pt x="2921" y="1091"/>
                    </a:lnTo>
                    <a:lnTo>
                      <a:pt x="2927" y="1091"/>
                    </a:lnTo>
                    <a:lnTo>
                      <a:pt x="2927" y="1073"/>
                    </a:lnTo>
                    <a:lnTo>
                      <a:pt x="2933" y="1073"/>
                    </a:lnTo>
                    <a:lnTo>
                      <a:pt x="2933" y="1055"/>
                    </a:lnTo>
                    <a:lnTo>
                      <a:pt x="2939" y="1055"/>
                    </a:lnTo>
                    <a:lnTo>
                      <a:pt x="2939" y="1037"/>
                    </a:lnTo>
                    <a:lnTo>
                      <a:pt x="2946" y="1037"/>
                    </a:lnTo>
                    <a:lnTo>
                      <a:pt x="2946" y="1019"/>
                    </a:lnTo>
                    <a:lnTo>
                      <a:pt x="2958" y="1019"/>
                    </a:lnTo>
                    <a:lnTo>
                      <a:pt x="2958" y="1001"/>
                    </a:lnTo>
                    <a:lnTo>
                      <a:pt x="2964" y="1001"/>
                    </a:lnTo>
                    <a:lnTo>
                      <a:pt x="2964" y="995"/>
                    </a:lnTo>
                    <a:lnTo>
                      <a:pt x="2972" y="995"/>
                    </a:lnTo>
                    <a:lnTo>
                      <a:pt x="2972" y="983"/>
                    </a:lnTo>
                    <a:lnTo>
                      <a:pt x="2978" y="983"/>
                    </a:lnTo>
                    <a:lnTo>
                      <a:pt x="2978" y="958"/>
                    </a:lnTo>
                    <a:lnTo>
                      <a:pt x="2984" y="958"/>
                    </a:lnTo>
                    <a:lnTo>
                      <a:pt x="2984" y="903"/>
                    </a:lnTo>
                    <a:lnTo>
                      <a:pt x="2978" y="903"/>
                    </a:lnTo>
                    <a:lnTo>
                      <a:pt x="2978" y="855"/>
                    </a:lnTo>
                    <a:lnTo>
                      <a:pt x="2972" y="855"/>
                    </a:lnTo>
                    <a:lnTo>
                      <a:pt x="2972" y="849"/>
                    </a:lnTo>
                    <a:lnTo>
                      <a:pt x="2964" y="849"/>
                    </a:lnTo>
                    <a:lnTo>
                      <a:pt x="2964" y="825"/>
                    </a:lnTo>
                    <a:lnTo>
                      <a:pt x="2958" y="825"/>
                    </a:lnTo>
                    <a:lnTo>
                      <a:pt x="2958" y="813"/>
                    </a:lnTo>
                    <a:lnTo>
                      <a:pt x="2952" y="813"/>
                    </a:lnTo>
                    <a:lnTo>
                      <a:pt x="2952" y="782"/>
                    </a:lnTo>
                    <a:lnTo>
                      <a:pt x="2958" y="782"/>
                    </a:lnTo>
                    <a:lnTo>
                      <a:pt x="2958" y="746"/>
                    </a:lnTo>
                    <a:lnTo>
                      <a:pt x="2964" y="746"/>
                    </a:lnTo>
                    <a:lnTo>
                      <a:pt x="2964" y="740"/>
                    </a:lnTo>
                    <a:lnTo>
                      <a:pt x="2972" y="740"/>
                    </a:lnTo>
                    <a:lnTo>
                      <a:pt x="2972" y="716"/>
                    </a:lnTo>
                    <a:lnTo>
                      <a:pt x="2978" y="716"/>
                    </a:lnTo>
                    <a:lnTo>
                      <a:pt x="2978" y="643"/>
                    </a:lnTo>
                    <a:lnTo>
                      <a:pt x="2984" y="643"/>
                    </a:lnTo>
                    <a:lnTo>
                      <a:pt x="2984" y="510"/>
                    </a:lnTo>
                    <a:lnTo>
                      <a:pt x="2990" y="510"/>
                    </a:lnTo>
                    <a:lnTo>
                      <a:pt x="2990" y="504"/>
                    </a:lnTo>
                    <a:lnTo>
                      <a:pt x="2997" y="504"/>
                    </a:lnTo>
                    <a:lnTo>
                      <a:pt x="2997" y="498"/>
                    </a:lnTo>
                    <a:lnTo>
                      <a:pt x="3003" y="498"/>
                    </a:lnTo>
                    <a:lnTo>
                      <a:pt x="3003" y="485"/>
                    </a:lnTo>
                    <a:lnTo>
                      <a:pt x="3009" y="485"/>
                    </a:lnTo>
                    <a:lnTo>
                      <a:pt x="3009" y="352"/>
                    </a:lnTo>
                    <a:lnTo>
                      <a:pt x="3023" y="352"/>
                    </a:lnTo>
                    <a:lnTo>
                      <a:pt x="3023" y="322"/>
                    </a:lnTo>
                    <a:lnTo>
                      <a:pt x="3029" y="322"/>
                    </a:lnTo>
                    <a:lnTo>
                      <a:pt x="3029" y="242"/>
                    </a:lnTo>
                    <a:lnTo>
                      <a:pt x="3035" y="242"/>
                    </a:lnTo>
                    <a:lnTo>
                      <a:pt x="3035" y="236"/>
                    </a:lnTo>
                    <a:lnTo>
                      <a:pt x="3041" y="236"/>
                    </a:lnTo>
                    <a:lnTo>
                      <a:pt x="3041" y="230"/>
                    </a:lnTo>
                    <a:lnTo>
                      <a:pt x="3048" y="230"/>
                    </a:lnTo>
                    <a:lnTo>
                      <a:pt x="3048" y="212"/>
                    </a:lnTo>
                    <a:lnTo>
                      <a:pt x="3054" y="212"/>
                    </a:lnTo>
                    <a:lnTo>
                      <a:pt x="3054" y="194"/>
                    </a:lnTo>
                    <a:lnTo>
                      <a:pt x="3048" y="194"/>
                    </a:lnTo>
                    <a:lnTo>
                      <a:pt x="3048" y="134"/>
                    </a:lnTo>
                    <a:lnTo>
                      <a:pt x="3054" y="134"/>
                    </a:lnTo>
                    <a:lnTo>
                      <a:pt x="3054" y="121"/>
                    </a:lnTo>
                    <a:lnTo>
                      <a:pt x="3061" y="121"/>
                    </a:lnTo>
                    <a:lnTo>
                      <a:pt x="3061" y="109"/>
                    </a:lnTo>
                    <a:lnTo>
                      <a:pt x="3074" y="109"/>
                    </a:lnTo>
                    <a:lnTo>
                      <a:pt x="3074" y="60"/>
                    </a:lnTo>
                    <a:lnTo>
                      <a:pt x="3067" y="60"/>
                    </a:lnTo>
                    <a:lnTo>
                      <a:pt x="3067" y="54"/>
                    </a:lnTo>
                    <a:lnTo>
                      <a:pt x="3061" y="54"/>
                    </a:lnTo>
                    <a:lnTo>
                      <a:pt x="3061" y="48"/>
                    </a:lnTo>
                    <a:lnTo>
                      <a:pt x="3054" y="48"/>
                    </a:lnTo>
                    <a:lnTo>
                      <a:pt x="3054" y="36"/>
                    </a:lnTo>
                    <a:lnTo>
                      <a:pt x="3048" y="36"/>
                    </a:lnTo>
                    <a:lnTo>
                      <a:pt x="3048" y="18"/>
                    </a:lnTo>
                    <a:lnTo>
                      <a:pt x="3035" y="18"/>
                    </a:lnTo>
                    <a:lnTo>
                      <a:pt x="3035" y="6"/>
                    </a:lnTo>
                    <a:lnTo>
                      <a:pt x="3029" y="6"/>
                    </a:lnTo>
                    <a:lnTo>
                      <a:pt x="3029" y="0"/>
                    </a:lnTo>
                    <a:lnTo>
                      <a:pt x="3016" y="0"/>
                    </a:lnTo>
                    <a:lnTo>
                      <a:pt x="3016" y="6"/>
                    </a:lnTo>
                    <a:lnTo>
                      <a:pt x="3009" y="6"/>
                    </a:lnTo>
                    <a:lnTo>
                      <a:pt x="3009" y="18"/>
                    </a:lnTo>
                    <a:lnTo>
                      <a:pt x="2997" y="18"/>
                    </a:lnTo>
                    <a:lnTo>
                      <a:pt x="2997" y="24"/>
                    </a:lnTo>
                    <a:lnTo>
                      <a:pt x="2990" y="24"/>
                    </a:lnTo>
                    <a:lnTo>
                      <a:pt x="2990" y="42"/>
                    </a:lnTo>
                    <a:lnTo>
                      <a:pt x="2984" y="42"/>
                    </a:lnTo>
                    <a:lnTo>
                      <a:pt x="2984" y="48"/>
                    </a:lnTo>
                    <a:lnTo>
                      <a:pt x="2972" y="48"/>
                    </a:lnTo>
                    <a:lnTo>
                      <a:pt x="2972" y="67"/>
                    </a:lnTo>
                    <a:lnTo>
                      <a:pt x="2958" y="67"/>
                    </a:lnTo>
                    <a:lnTo>
                      <a:pt x="2958" y="79"/>
                    </a:lnTo>
                    <a:lnTo>
                      <a:pt x="2952" y="79"/>
                    </a:lnTo>
                    <a:lnTo>
                      <a:pt x="2952" y="97"/>
                    </a:lnTo>
                    <a:lnTo>
                      <a:pt x="2939" y="97"/>
                    </a:lnTo>
                    <a:lnTo>
                      <a:pt x="2939" y="103"/>
                    </a:lnTo>
                    <a:lnTo>
                      <a:pt x="2933" y="103"/>
                    </a:lnTo>
                    <a:lnTo>
                      <a:pt x="2933" y="109"/>
                    </a:lnTo>
                    <a:lnTo>
                      <a:pt x="2907" y="109"/>
                    </a:lnTo>
                    <a:lnTo>
                      <a:pt x="2907" y="97"/>
                    </a:lnTo>
                    <a:lnTo>
                      <a:pt x="2850" y="97"/>
                    </a:lnTo>
                    <a:lnTo>
                      <a:pt x="2850" y="103"/>
                    </a:lnTo>
                    <a:lnTo>
                      <a:pt x="2837" y="103"/>
                    </a:lnTo>
                    <a:lnTo>
                      <a:pt x="2837" y="109"/>
                    </a:lnTo>
                    <a:lnTo>
                      <a:pt x="2818" y="109"/>
                    </a:lnTo>
                    <a:lnTo>
                      <a:pt x="2818" y="121"/>
                    </a:lnTo>
                    <a:lnTo>
                      <a:pt x="2811" y="121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4" name="BI">
                <a:extLst>
                  <a:ext uri="{FF2B5EF4-FFF2-40B4-BE49-F238E27FC236}">
                    <a16:creationId xmlns:a16="http://schemas.microsoft.com/office/drawing/2014/main" xmlns="" id="{E9BF2314-F6ED-453D-A116-5C80D456D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95"/>
                <a:ext cx="103" cy="112"/>
              </a:xfrm>
              <a:custGeom>
                <a:avLst/>
                <a:gdLst>
                  <a:gd name="T0" fmla="*/ 568 w 3093"/>
                  <a:gd name="T1" fmla="*/ 230 h 4160"/>
                  <a:gd name="T2" fmla="*/ 460 w 3093"/>
                  <a:gd name="T3" fmla="*/ 352 h 4160"/>
                  <a:gd name="T4" fmla="*/ 332 w 3093"/>
                  <a:gd name="T5" fmla="*/ 460 h 4160"/>
                  <a:gd name="T6" fmla="*/ 185 w 3093"/>
                  <a:gd name="T7" fmla="*/ 430 h 4160"/>
                  <a:gd name="T8" fmla="*/ 89 w 3093"/>
                  <a:gd name="T9" fmla="*/ 648 h 4160"/>
                  <a:gd name="T10" fmla="*/ 19 w 3093"/>
                  <a:gd name="T11" fmla="*/ 903 h 4160"/>
                  <a:gd name="T12" fmla="*/ 191 w 3093"/>
                  <a:gd name="T13" fmla="*/ 988 h 4160"/>
                  <a:gd name="T14" fmla="*/ 332 w 3093"/>
                  <a:gd name="T15" fmla="*/ 964 h 4160"/>
                  <a:gd name="T16" fmla="*/ 537 w 3093"/>
                  <a:gd name="T17" fmla="*/ 1195 h 4160"/>
                  <a:gd name="T18" fmla="*/ 633 w 3093"/>
                  <a:gd name="T19" fmla="*/ 1321 h 4160"/>
                  <a:gd name="T20" fmla="*/ 735 w 3093"/>
                  <a:gd name="T21" fmla="*/ 1491 h 4160"/>
                  <a:gd name="T22" fmla="*/ 665 w 3093"/>
                  <a:gd name="T23" fmla="*/ 1728 h 4160"/>
                  <a:gd name="T24" fmla="*/ 575 w 3093"/>
                  <a:gd name="T25" fmla="*/ 1819 h 4160"/>
                  <a:gd name="T26" fmla="*/ 556 w 3093"/>
                  <a:gd name="T27" fmla="*/ 1976 h 4160"/>
                  <a:gd name="T28" fmla="*/ 492 w 3093"/>
                  <a:gd name="T29" fmla="*/ 2176 h 4160"/>
                  <a:gd name="T30" fmla="*/ 568 w 3093"/>
                  <a:gd name="T31" fmla="*/ 2377 h 4160"/>
                  <a:gd name="T32" fmla="*/ 702 w 3093"/>
                  <a:gd name="T33" fmla="*/ 2807 h 4160"/>
                  <a:gd name="T34" fmla="*/ 773 w 3093"/>
                  <a:gd name="T35" fmla="*/ 3802 h 4160"/>
                  <a:gd name="T36" fmla="*/ 895 w 3093"/>
                  <a:gd name="T37" fmla="*/ 3826 h 4160"/>
                  <a:gd name="T38" fmla="*/ 1048 w 3093"/>
                  <a:gd name="T39" fmla="*/ 3820 h 4160"/>
                  <a:gd name="T40" fmla="*/ 1131 w 3093"/>
                  <a:gd name="T41" fmla="*/ 3906 h 4160"/>
                  <a:gd name="T42" fmla="*/ 1221 w 3093"/>
                  <a:gd name="T43" fmla="*/ 4075 h 4160"/>
                  <a:gd name="T44" fmla="*/ 1335 w 3093"/>
                  <a:gd name="T45" fmla="*/ 4148 h 4160"/>
                  <a:gd name="T46" fmla="*/ 1444 w 3093"/>
                  <a:gd name="T47" fmla="*/ 3948 h 4160"/>
                  <a:gd name="T48" fmla="*/ 1540 w 3093"/>
                  <a:gd name="T49" fmla="*/ 3832 h 4160"/>
                  <a:gd name="T50" fmla="*/ 1750 w 3093"/>
                  <a:gd name="T51" fmla="*/ 3742 h 4160"/>
                  <a:gd name="T52" fmla="*/ 1801 w 3093"/>
                  <a:gd name="T53" fmla="*/ 3554 h 4160"/>
                  <a:gd name="T54" fmla="*/ 1942 w 3093"/>
                  <a:gd name="T55" fmla="*/ 3347 h 4160"/>
                  <a:gd name="T56" fmla="*/ 1981 w 3093"/>
                  <a:gd name="T57" fmla="*/ 3099 h 4160"/>
                  <a:gd name="T58" fmla="*/ 2025 w 3093"/>
                  <a:gd name="T59" fmla="*/ 2905 h 4160"/>
                  <a:gd name="T60" fmla="*/ 2096 w 3093"/>
                  <a:gd name="T61" fmla="*/ 2753 h 4160"/>
                  <a:gd name="T62" fmla="*/ 2127 w 3093"/>
                  <a:gd name="T63" fmla="*/ 2504 h 4160"/>
                  <a:gd name="T64" fmla="*/ 2230 w 3093"/>
                  <a:gd name="T65" fmla="*/ 2420 h 4160"/>
                  <a:gd name="T66" fmla="*/ 2300 w 3093"/>
                  <a:gd name="T67" fmla="*/ 2268 h 4160"/>
                  <a:gd name="T68" fmla="*/ 2377 w 3093"/>
                  <a:gd name="T69" fmla="*/ 2092 h 4160"/>
                  <a:gd name="T70" fmla="*/ 2499 w 3093"/>
                  <a:gd name="T71" fmla="*/ 1964 h 4160"/>
                  <a:gd name="T72" fmla="*/ 2601 w 3093"/>
                  <a:gd name="T73" fmla="*/ 1850 h 4160"/>
                  <a:gd name="T74" fmla="*/ 2664 w 3093"/>
                  <a:gd name="T75" fmla="*/ 1680 h 4160"/>
                  <a:gd name="T76" fmla="*/ 2760 w 3093"/>
                  <a:gd name="T77" fmla="*/ 1443 h 4160"/>
                  <a:gd name="T78" fmla="*/ 2843 w 3093"/>
                  <a:gd name="T79" fmla="*/ 1255 h 4160"/>
                  <a:gd name="T80" fmla="*/ 2990 w 3093"/>
                  <a:gd name="T81" fmla="*/ 1037 h 4160"/>
                  <a:gd name="T82" fmla="*/ 3073 w 3093"/>
                  <a:gd name="T83" fmla="*/ 812 h 4160"/>
                  <a:gd name="T84" fmla="*/ 2952 w 3093"/>
                  <a:gd name="T85" fmla="*/ 679 h 4160"/>
                  <a:gd name="T86" fmla="*/ 2863 w 3093"/>
                  <a:gd name="T87" fmla="*/ 552 h 4160"/>
                  <a:gd name="T88" fmla="*/ 2729 w 3093"/>
                  <a:gd name="T89" fmla="*/ 466 h 4160"/>
                  <a:gd name="T90" fmla="*/ 2715 w 3093"/>
                  <a:gd name="T91" fmla="*/ 715 h 4160"/>
                  <a:gd name="T92" fmla="*/ 2588 w 3093"/>
                  <a:gd name="T93" fmla="*/ 885 h 4160"/>
                  <a:gd name="T94" fmla="*/ 2460 w 3093"/>
                  <a:gd name="T95" fmla="*/ 982 h 4160"/>
                  <a:gd name="T96" fmla="*/ 2255 w 3093"/>
                  <a:gd name="T97" fmla="*/ 1061 h 4160"/>
                  <a:gd name="T98" fmla="*/ 1974 w 3093"/>
                  <a:gd name="T99" fmla="*/ 1055 h 4160"/>
                  <a:gd name="T100" fmla="*/ 1860 w 3093"/>
                  <a:gd name="T101" fmla="*/ 897 h 4160"/>
                  <a:gd name="T102" fmla="*/ 1795 w 3093"/>
                  <a:gd name="T103" fmla="*/ 1145 h 4160"/>
                  <a:gd name="T104" fmla="*/ 1693 w 3093"/>
                  <a:gd name="T105" fmla="*/ 1255 h 4160"/>
                  <a:gd name="T106" fmla="*/ 1559 w 3093"/>
                  <a:gd name="T107" fmla="*/ 1164 h 4160"/>
                  <a:gd name="T108" fmla="*/ 1553 w 3093"/>
                  <a:gd name="T109" fmla="*/ 994 h 4160"/>
                  <a:gd name="T110" fmla="*/ 1520 w 3093"/>
                  <a:gd name="T111" fmla="*/ 752 h 4160"/>
                  <a:gd name="T112" fmla="*/ 1495 w 3093"/>
                  <a:gd name="T113" fmla="*/ 528 h 4160"/>
                  <a:gd name="T114" fmla="*/ 1386 w 3093"/>
                  <a:gd name="T115" fmla="*/ 309 h 4160"/>
                  <a:gd name="T116" fmla="*/ 1182 w 3093"/>
                  <a:gd name="T117" fmla="*/ 230 h 4160"/>
                  <a:gd name="T118" fmla="*/ 914 w 3093"/>
                  <a:gd name="T119" fmla="*/ 151 h 4160"/>
                  <a:gd name="T120" fmla="*/ 824 w 3093"/>
                  <a:gd name="T121" fmla="*/ 72 h 4160"/>
                  <a:gd name="T122" fmla="*/ 716 w 3093"/>
                  <a:gd name="T123" fmla="*/ 97 h 4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93" h="4160">
                    <a:moveTo>
                      <a:pt x="690" y="115"/>
                    </a:moveTo>
                    <a:lnTo>
                      <a:pt x="690" y="121"/>
                    </a:lnTo>
                    <a:lnTo>
                      <a:pt x="677" y="121"/>
                    </a:lnTo>
                    <a:lnTo>
                      <a:pt x="677" y="127"/>
                    </a:lnTo>
                    <a:lnTo>
                      <a:pt x="665" y="127"/>
                    </a:lnTo>
                    <a:lnTo>
                      <a:pt x="665" y="133"/>
                    </a:lnTo>
                    <a:lnTo>
                      <a:pt x="651" y="133"/>
                    </a:lnTo>
                    <a:lnTo>
                      <a:pt x="651" y="139"/>
                    </a:lnTo>
                    <a:lnTo>
                      <a:pt x="645" y="139"/>
                    </a:lnTo>
                    <a:lnTo>
                      <a:pt x="645" y="164"/>
                    </a:lnTo>
                    <a:lnTo>
                      <a:pt x="639" y="164"/>
                    </a:lnTo>
                    <a:lnTo>
                      <a:pt x="639" y="170"/>
                    </a:lnTo>
                    <a:lnTo>
                      <a:pt x="633" y="170"/>
                    </a:lnTo>
                    <a:lnTo>
                      <a:pt x="633" y="194"/>
                    </a:lnTo>
                    <a:lnTo>
                      <a:pt x="613" y="194"/>
                    </a:lnTo>
                    <a:lnTo>
                      <a:pt x="613" y="200"/>
                    </a:lnTo>
                    <a:lnTo>
                      <a:pt x="607" y="200"/>
                    </a:lnTo>
                    <a:lnTo>
                      <a:pt x="607" y="212"/>
                    </a:lnTo>
                    <a:lnTo>
                      <a:pt x="588" y="212"/>
                    </a:lnTo>
                    <a:lnTo>
                      <a:pt x="588" y="224"/>
                    </a:lnTo>
                    <a:lnTo>
                      <a:pt x="575" y="224"/>
                    </a:lnTo>
                    <a:lnTo>
                      <a:pt x="575" y="230"/>
                    </a:lnTo>
                    <a:lnTo>
                      <a:pt x="568" y="230"/>
                    </a:lnTo>
                    <a:lnTo>
                      <a:pt x="568" y="236"/>
                    </a:lnTo>
                    <a:lnTo>
                      <a:pt x="562" y="236"/>
                    </a:lnTo>
                    <a:lnTo>
                      <a:pt x="562" y="242"/>
                    </a:lnTo>
                    <a:lnTo>
                      <a:pt x="537" y="242"/>
                    </a:lnTo>
                    <a:lnTo>
                      <a:pt x="537" y="248"/>
                    </a:lnTo>
                    <a:lnTo>
                      <a:pt x="531" y="248"/>
                    </a:lnTo>
                    <a:lnTo>
                      <a:pt x="531" y="254"/>
                    </a:lnTo>
                    <a:lnTo>
                      <a:pt x="517" y="254"/>
                    </a:lnTo>
                    <a:lnTo>
                      <a:pt x="517" y="266"/>
                    </a:lnTo>
                    <a:lnTo>
                      <a:pt x="511" y="266"/>
                    </a:lnTo>
                    <a:lnTo>
                      <a:pt x="511" y="272"/>
                    </a:lnTo>
                    <a:lnTo>
                      <a:pt x="492" y="272"/>
                    </a:lnTo>
                    <a:lnTo>
                      <a:pt x="492" y="284"/>
                    </a:lnTo>
                    <a:lnTo>
                      <a:pt x="486" y="284"/>
                    </a:lnTo>
                    <a:lnTo>
                      <a:pt x="486" y="296"/>
                    </a:lnTo>
                    <a:lnTo>
                      <a:pt x="480" y="296"/>
                    </a:lnTo>
                    <a:lnTo>
                      <a:pt x="480" y="309"/>
                    </a:lnTo>
                    <a:lnTo>
                      <a:pt x="472" y="309"/>
                    </a:lnTo>
                    <a:lnTo>
                      <a:pt x="472" y="328"/>
                    </a:lnTo>
                    <a:lnTo>
                      <a:pt x="466" y="328"/>
                    </a:lnTo>
                    <a:lnTo>
                      <a:pt x="466" y="340"/>
                    </a:lnTo>
                    <a:lnTo>
                      <a:pt x="460" y="340"/>
                    </a:lnTo>
                    <a:lnTo>
                      <a:pt x="460" y="352"/>
                    </a:lnTo>
                    <a:lnTo>
                      <a:pt x="454" y="352"/>
                    </a:lnTo>
                    <a:lnTo>
                      <a:pt x="454" y="364"/>
                    </a:lnTo>
                    <a:lnTo>
                      <a:pt x="447" y="364"/>
                    </a:lnTo>
                    <a:lnTo>
                      <a:pt x="447" y="376"/>
                    </a:lnTo>
                    <a:lnTo>
                      <a:pt x="441" y="376"/>
                    </a:lnTo>
                    <a:lnTo>
                      <a:pt x="441" y="382"/>
                    </a:lnTo>
                    <a:lnTo>
                      <a:pt x="435" y="382"/>
                    </a:lnTo>
                    <a:lnTo>
                      <a:pt x="435" y="406"/>
                    </a:lnTo>
                    <a:lnTo>
                      <a:pt x="428" y="406"/>
                    </a:lnTo>
                    <a:lnTo>
                      <a:pt x="428" y="418"/>
                    </a:lnTo>
                    <a:lnTo>
                      <a:pt x="421" y="418"/>
                    </a:lnTo>
                    <a:lnTo>
                      <a:pt x="421" y="436"/>
                    </a:lnTo>
                    <a:lnTo>
                      <a:pt x="415" y="436"/>
                    </a:lnTo>
                    <a:lnTo>
                      <a:pt x="415" y="448"/>
                    </a:lnTo>
                    <a:lnTo>
                      <a:pt x="409" y="448"/>
                    </a:lnTo>
                    <a:lnTo>
                      <a:pt x="409" y="454"/>
                    </a:lnTo>
                    <a:lnTo>
                      <a:pt x="396" y="454"/>
                    </a:lnTo>
                    <a:lnTo>
                      <a:pt x="396" y="460"/>
                    </a:lnTo>
                    <a:lnTo>
                      <a:pt x="390" y="460"/>
                    </a:lnTo>
                    <a:lnTo>
                      <a:pt x="390" y="472"/>
                    </a:lnTo>
                    <a:lnTo>
                      <a:pt x="338" y="472"/>
                    </a:lnTo>
                    <a:lnTo>
                      <a:pt x="338" y="460"/>
                    </a:lnTo>
                    <a:lnTo>
                      <a:pt x="332" y="460"/>
                    </a:lnTo>
                    <a:lnTo>
                      <a:pt x="332" y="454"/>
                    </a:lnTo>
                    <a:lnTo>
                      <a:pt x="313" y="454"/>
                    </a:lnTo>
                    <a:lnTo>
                      <a:pt x="313" y="448"/>
                    </a:lnTo>
                    <a:lnTo>
                      <a:pt x="307" y="448"/>
                    </a:lnTo>
                    <a:lnTo>
                      <a:pt x="307" y="442"/>
                    </a:lnTo>
                    <a:lnTo>
                      <a:pt x="293" y="442"/>
                    </a:lnTo>
                    <a:lnTo>
                      <a:pt x="293" y="436"/>
                    </a:lnTo>
                    <a:lnTo>
                      <a:pt x="268" y="436"/>
                    </a:lnTo>
                    <a:lnTo>
                      <a:pt x="268" y="448"/>
                    </a:lnTo>
                    <a:lnTo>
                      <a:pt x="262" y="448"/>
                    </a:lnTo>
                    <a:lnTo>
                      <a:pt x="262" y="454"/>
                    </a:lnTo>
                    <a:lnTo>
                      <a:pt x="256" y="454"/>
                    </a:lnTo>
                    <a:lnTo>
                      <a:pt x="256" y="460"/>
                    </a:lnTo>
                    <a:lnTo>
                      <a:pt x="249" y="460"/>
                    </a:lnTo>
                    <a:lnTo>
                      <a:pt x="249" y="466"/>
                    </a:lnTo>
                    <a:lnTo>
                      <a:pt x="230" y="466"/>
                    </a:lnTo>
                    <a:lnTo>
                      <a:pt x="230" y="454"/>
                    </a:lnTo>
                    <a:lnTo>
                      <a:pt x="204" y="454"/>
                    </a:lnTo>
                    <a:lnTo>
                      <a:pt x="204" y="442"/>
                    </a:lnTo>
                    <a:lnTo>
                      <a:pt x="198" y="442"/>
                    </a:lnTo>
                    <a:lnTo>
                      <a:pt x="198" y="436"/>
                    </a:lnTo>
                    <a:lnTo>
                      <a:pt x="185" y="436"/>
                    </a:lnTo>
                    <a:lnTo>
                      <a:pt x="185" y="430"/>
                    </a:lnTo>
                    <a:lnTo>
                      <a:pt x="166" y="430"/>
                    </a:lnTo>
                    <a:lnTo>
                      <a:pt x="166" y="478"/>
                    </a:lnTo>
                    <a:lnTo>
                      <a:pt x="160" y="478"/>
                    </a:lnTo>
                    <a:lnTo>
                      <a:pt x="160" y="516"/>
                    </a:lnTo>
                    <a:lnTo>
                      <a:pt x="153" y="516"/>
                    </a:lnTo>
                    <a:lnTo>
                      <a:pt x="153" y="534"/>
                    </a:lnTo>
                    <a:lnTo>
                      <a:pt x="147" y="534"/>
                    </a:lnTo>
                    <a:lnTo>
                      <a:pt x="147" y="552"/>
                    </a:lnTo>
                    <a:lnTo>
                      <a:pt x="140" y="552"/>
                    </a:lnTo>
                    <a:lnTo>
                      <a:pt x="140" y="558"/>
                    </a:lnTo>
                    <a:lnTo>
                      <a:pt x="134" y="558"/>
                    </a:lnTo>
                    <a:lnTo>
                      <a:pt x="134" y="582"/>
                    </a:lnTo>
                    <a:lnTo>
                      <a:pt x="128" y="582"/>
                    </a:lnTo>
                    <a:lnTo>
                      <a:pt x="128" y="588"/>
                    </a:lnTo>
                    <a:lnTo>
                      <a:pt x="122" y="588"/>
                    </a:lnTo>
                    <a:lnTo>
                      <a:pt x="122" y="606"/>
                    </a:lnTo>
                    <a:lnTo>
                      <a:pt x="108" y="606"/>
                    </a:lnTo>
                    <a:lnTo>
                      <a:pt x="108" y="630"/>
                    </a:lnTo>
                    <a:lnTo>
                      <a:pt x="102" y="630"/>
                    </a:lnTo>
                    <a:lnTo>
                      <a:pt x="102" y="642"/>
                    </a:lnTo>
                    <a:lnTo>
                      <a:pt x="96" y="642"/>
                    </a:lnTo>
                    <a:lnTo>
                      <a:pt x="96" y="648"/>
                    </a:lnTo>
                    <a:lnTo>
                      <a:pt x="89" y="648"/>
                    </a:lnTo>
                    <a:lnTo>
                      <a:pt x="89" y="667"/>
                    </a:lnTo>
                    <a:lnTo>
                      <a:pt x="83" y="667"/>
                    </a:lnTo>
                    <a:lnTo>
                      <a:pt x="83" y="679"/>
                    </a:lnTo>
                    <a:lnTo>
                      <a:pt x="77" y="679"/>
                    </a:lnTo>
                    <a:lnTo>
                      <a:pt x="77" y="685"/>
                    </a:lnTo>
                    <a:lnTo>
                      <a:pt x="71" y="685"/>
                    </a:lnTo>
                    <a:lnTo>
                      <a:pt x="71" y="697"/>
                    </a:lnTo>
                    <a:lnTo>
                      <a:pt x="63" y="697"/>
                    </a:lnTo>
                    <a:lnTo>
                      <a:pt x="63" y="703"/>
                    </a:lnTo>
                    <a:lnTo>
                      <a:pt x="57" y="703"/>
                    </a:lnTo>
                    <a:lnTo>
                      <a:pt x="57" y="721"/>
                    </a:lnTo>
                    <a:lnTo>
                      <a:pt x="51" y="721"/>
                    </a:lnTo>
                    <a:lnTo>
                      <a:pt x="51" y="740"/>
                    </a:lnTo>
                    <a:lnTo>
                      <a:pt x="45" y="740"/>
                    </a:lnTo>
                    <a:lnTo>
                      <a:pt x="45" y="746"/>
                    </a:lnTo>
                    <a:lnTo>
                      <a:pt x="38" y="746"/>
                    </a:lnTo>
                    <a:lnTo>
                      <a:pt x="38" y="764"/>
                    </a:lnTo>
                    <a:lnTo>
                      <a:pt x="32" y="764"/>
                    </a:lnTo>
                    <a:lnTo>
                      <a:pt x="32" y="776"/>
                    </a:lnTo>
                    <a:lnTo>
                      <a:pt x="26" y="776"/>
                    </a:lnTo>
                    <a:lnTo>
                      <a:pt x="26" y="891"/>
                    </a:lnTo>
                    <a:lnTo>
                      <a:pt x="19" y="891"/>
                    </a:lnTo>
                    <a:lnTo>
                      <a:pt x="19" y="903"/>
                    </a:lnTo>
                    <a:lnTo>
                      <a:pt x="12" y="903"/>
                    </a:lnTo>
                    <a:lnTo>
                      <a:pt x="12" y="921"/>
                    </a:lnTo>
                    <a:lnTo>
                      <a:pt x="6" y="921"/>
                    </a:lnTo>
                    <a:lnTo>
                      <a:pt x="6" y="927"/>
                    </a:lnTo>
                    <a:lnTo>
                      <a:pt x="0" y="927"/>
                    </a:lnTo>
                    <a:lnTo>
                      <a:pt x="0" y="964"/>
                    </a:lnTo>
                    <a:lnTo>
                      <a:pt x="12" y="964"/>
                    </a:lnTo>
                    <a:lnTo>
                      <a:pt x="12" y="970"/>
                    </a:lnTo>
                    <a:lnTo>
                      <a:pt x="19" y="970"/>
                    </a:lnTo>
                    <a:lnTo>
                      <a:pt x="19" y="982"/>
                    </a:lnTo>
                    <a:lnTo>
                      <a:pt x="77" y="982"/>
                    </a:lnTo>
                    <a:lnTo>
                      <a:pt x="77" y="988"/>
                    </a:lnTo>
                    <a:lnTo>
                      <a:pt x="83" y="988"/>
                    </a:lnTo>
                    <a:lnTo>
                      <a:pt x="83" y="994"/>
                    </a:lnTo>
                    <a:lnTo>
                      <a:pt x="102" y="994"/>
                    </a:lnTo>
                    <a:lnTo>
                      <a:pt x="102" y="1007"/>
                    </a:lnTo>
                    <a:lnTo>
                      <a:pt x="134" y="1007"/>
                    </a:lnTo>
                    <a:lnTo>
                      <a:pt x="134" y="1001"/>
                    </a:lnTo>
                    <a:lnTo>
                      <a:pt x="153" y="1001"/>
                    </a:lnTo>
                    <a:lnTo>
                      <a:pt x="153" y="994"/>
                    </a:lnTo>
                    <a:lnTo>
                      <a:pt x="185" y="994"/>
                    </a:lnTo>
                    <a:lnTo>
                      <a:pt x="185" y="988"/>
                    </a:lnTo>
                    <a:lnTo>
                      <a:pt x="191" y="988"/>
                    </a:lnTo>
                    <a:lnTo>
                      <a:pt x="191" y="982"/>
                    </a:lnTo>
                    <a:lnTo>
                      <a:pt x="204" y="982"/>
                    </a:lnTo>
                    <a:lnTo>
                      <a:pt x="204" y="970"/>
                    </a:lnTo>
                    <a:lnTo>
                      <a:pt x="211" y="970"/>
                    </a:lnTo>
                    <a:lnTo>
                      <a:pt x="211" y="964"/>
                    </a:lnTo>
                    <a:lnTo>
                      <a:pt x="217" y="964"/>
                    </a:lnTo>
                    <a:lnTo>
                      <a:pt x="217" y="952"/>
                    </a:lnTo>
                    <a:lnTo>
                      <a:pt x="236" y="952"/>
                    </a:lnTo>
                    <a:lnTo>
                      <a:pt x="236" y="940"/>
                    </a:lnTo>
                    <a:lnTo>
                      <a:pt x="262" y="940"/>
                    </a:lnTo>
                    <a:lnTo>
                      <a:pt x="262" y="946"/>
                    </a:lnTo>
                    <a:lnTo>
                      <a:pt x="268" y="946"/>
                    </a:lnTo>
                    <a:lnTo>
                      <a:pt x="268" y="952"/>
                    </a:lnTo>
                    <a:lnTo>
                      <a:pt x="275" y="952"/>
                    </a:lnTo>
                    <a:lnTo>
                      <a:pt x="275" y="964"/>
                    </a:lnTo>
                    <a:lnTo>
                      <a:pt x="281" y="964"/>
                    </a:lnTo>
                    <a:lnTo>
                      <a:pt x="281" y="970"/>
                    </a:lnTo>
                    <a:lnTo>
                      <a:pt x="287" y="970"/>
                    </a:lnTo>
                    <a:lnTo>
                      <a:pt x="287" y="976"/>
                    </a:lnTo>
                    <a:lnTo>
                      <a:pt x="326" y="976"/>
                    </a:lnTo>
                    <a:lnTo>
                      <a:pt x="326" y="970"/>
                    </a:lnTo>
                    <a:lnTo>
                      <a:pt x="332" y="970"/>
                    </a:lnTo>
                    <a:lnTo>
                      <a:pt x="332" y="964"/>
                    </a:lnTo>
                    <a:lnTo>
                      <a:pt x="370" y="964"/>
                    </a:lnTo>
                    <a:lnTo>
                      <a:pt x="370" y="982"/>
                    </a:lnTo>
                    <a:lnTo>
                      <a:pt x="447" y="982"/>
                    </a:lnTo>
                    <a:lnTo>
                      <a:pt x="447" y="994"/>
                    </a:lnTo>
                    <a:lnTo>
                      <a:pt x="466" y="994"/>
                    </a:lnTo>
                    <a:lnTo>
                      <a:pt x="466" y="1007"/>
                    </a:lnTo>
                    <a:lnTo>
                      <a:pt x="472" y="1007"/>
                    </a:lnTo>
                    <a:lnTo>
                      <a:pt x="472" y="1049"/>
                    </a:lnTo>
                    <a:lnTo>
                      <a:pt x="480" y="1049"/>
                    </a:lnTo>
                    <a:lnTo>
                      <a:pt x="480" y="1085"/>
                    </a:lnTo>
                    <a:lnTo>
                      <a:pt x="486" y="1085"/>
                    </a:lnTo>
                    <a:lnTo>
                      <a:pt x="486" y="1091"/>
                    </a:lnTo>
                    <a:lnTo>
                      <a:pt x="492" y="1091"/>
                    </a:lnTo>
                    <a:lnTo>
                      <a:pt x="492" y="1121"/>
                    </a:lnTo>
                    <a:lnTo>
                      <a:pt x="505" y="1121"/>
                    </a:lnTo>
                    <a:lnTo>
                      <a:pt x="505" y="1164"/>
                    </a:lnTo>
                    <a:lnTo>
                      <a:pt x="511" y="1164"/>
                    </a:lnTo>
                    <a:lnTo>
                      <a:pt x="511" y="1177"/>
                    </a:lnTo>
                    <a:lnTo>
                      <a:pt x="517" y="1177"/>
                    </a:lnTo>
                    <a:lnTo>
                      <a:pt x="517" y="1189"/>
                    </a:lnTo>
                    <a:lnTo>
                      <a:pt x="531" y="1189"/>
                    </a:lnTo>
                    <a:lnTo>
                      <a:pt x="531" y="1195"/>
                    </a:lnTo>
                    <a:lnTo>
                      <a:pt x="537" y="1195"/>
                    </a:lnTo>
                    <a:lnTo>
                      <a:pt x="537" y="1207"/>
                    </a:lnTo>
                    <a:lnTo>
                      <a:pt x="549" y="1207"/>
                    </a:lnTo>
                    <a:lnTo>
                      <a:pt x="549" y="1219"/>
                    </a:lnTo>
                    <a:lnTo>
                      <a:pt x="556" y="1219"/>
                    </a:lnTo>
                    <a:lnTo>
                      <a:pt x="556" y="1231"/>
                    </a:lnTo>
                    <a:lnTo>
                      <a:pt x="562" y="1231"/>
                    </a:lnTo>
                    <a:lnTo>
                      <a:pt x="562" y="1249"/>
                    </a:lnTo>
                    <a:lnTo>
                      <a:pt x="568" y="1249"/>
                    </a:lnTo>
                    <a:lnTo>
                      <a:pt x="568" y="1255"/>
                    </a:lnTo>
                    <a:lnTo>
                      <a:pt x="575" y="1255"/>
                    </a:lnTo>
                    <a:lnTo>
                      <a:pt x="575" y="1261"/>
                    </a:lnTo>
                    <a:lnTo>
                      <a:pt x="594" y="1261"/>
                    </a:lnTo>
                    <a:lnTo>
                      <a:pt x="594" y="1267"/>
                    </a:lnTo>
                    <a:lnTo>
                      <a:pt x="607" y="1267"/>
                    </a:lnTo>
                    <a:lnTo>
                      <a:pt x="607" y="1273"/>
                    </a:lnTo>
                    <a:lnTo>
                      <a:pt x="613" y="1273"/>
                    </a:lnTo>
                    <a:lnTo>
                      <a:pt x="613" y="1291"/>
                    </a:lnTo>
                    <a:lnTo>
                      <a:pt x="620" y="1291"/>
                    </a:lnTo>
                    <a:lnTo>
                      <a:pt x="620" y="1297"/>
                    </a:lnTo>
                    <a:lnTo>
                      <a:pt x="626" y="1297"/>
                    </a:lnTo>
                    <a:lnTo>
                      <a:pt x="626" y="1309"/>
                    </a:lnTo>
                    <a:lnTo>
                      <a:pt x="633" y="1309"/>
                    </a:lnTo>
                    <a:lnTo>
                      <a:pt x="633" y="1321"/>
                    </a:lnTo>
                    <a:lnTo>
                      <a:pt x="639" y="1321"/>
                    </a:lnTo>
                    <a:lnTo>
                      <a:pt x="639" y="1371"/>
                    </a:lnTo>
                    <a:lnTo>
                      <a:pt x="645" y="1371"/>
                    </a:lnTo>
                    <a:lnTo>
                      <a:pt x="645" y="1377"/>
                    </a:lnTo>
                    <a:lnTo>
                      <a:pt x="651" y="1377"/>
                    </a:lnTo>
                    <a:lnTo>
                      <a:pt x="651" y="1389"/>
                    </a:lnTo>
                    <a:lnTo>
                      <a:pt x="665" y="1389"/>
                    </a:lnTo>
                    <a:lnTo>
                      <a:pt x="665" y="1401"/>
                    </a:lnTo>
                    <a:lnTo>
                      <a:pt x="671" y="1401"/>
                    </a:lnTo>
                    <a:lnTo>
                      <a:pt x="671" y="1407"/>
                    </a:lnTo>
                    <a:lnTo>
                      <a:pt x="684" y="1407"/>
                    </a:lnTo>
                    <a:lnTo>
                      <a:pt x="684" y="1419"/>
                    </a:lnTo>
                    <a:lnTo>
                      <a:pt x="702" y="1419"/>
                    </a:lnTo>
                    <a:lnTo>
                      <a:pt x="702" y="1431"/>
                    </a:lnTo>
                    <a:lnTo>
                      <a:pt x="710" y="1431"/>
                    </a:lnTo>
                    <a:lnTo>
                      <a:pt x="710" y="1437"/>
                    </a:lnTo>
                    <a:lnTo>
                      <a:pt x="716" y="1437"/>
                    </a:lnTo>
                    <a:lnTo>
                      <a:pt x="716" y="1461"/>
                    </a:lnTo>
                    <a:lnTo>
                      <a:pt x="722" y="1461"/>
                    </a:lnTo>
                    <a:lnTo>
                      <a:pt x="722" y="1455"/>
                    </a:lnTo>
                    <a:lnTo>
                      <a:pt x="728" y="1455"/>
                    </a:lnTo>
                    <a:lnTo>
                      <a:pt x="728" y="1491"/>
                    </a:lnTo>
                    <a:lnTo>
                      <a:pt x="735" y="1491"/>
                    </a:lnTo>
                    <a:lnTo>
                      <a:pt x="735" y="1497"/>
                    </a:lnTo>
                    <a:lnTo>
                      <a:pt x="741" y="1497"/>
                    </a:lnTo>
                    <a:lnTo>
                      <a:pt x="741" y="1540"/>
                    </a:lnTo>
                    <a:lnTo>
                      <a:pt x="735" y="1540"/>
                    </a:lnTo>
                    <a:lnTo>
                      <a:pt x="735" y="1546"/>
                    </a:lnTo>
                    <a:lnTo>
                      <a:pt x="722" y="1546"/>
                    </a:lnTo>
                    <a:lnTo>
                      <a:pt x="722" y="1558"/>
                    </a:lnTo>
                    <a:lnTo>
                      <a:pt x="716" y="1558"/>
                    </a:lnTo>
                    <a:lnTo>
                      <a:pt x="716" y="1570"/>
                    </a:lnTo>
                    <a:lnTo>
                      <a:pt x="710" y="1570"/>
                    </a:lnTo>
                    <a:lnTo>
                      <a:pt x="710" y="1577"/>
                    </a:lnTo>
                    <a:lnTo>
                      <a:pt x="696" y="1577"/>
                    </a:lnTo>
                    <a:lnTo>
                      <a:pt x="696" y="1595"/>
                    </a:lnTo>
                    <a:lnTo>
                      <a:pt x="690" y="1595"/>
                    </a:lnTo>
                    <a:lnTo>
                      <a:pt x="690" y="1643"/>
                    </a:lnTo>
                    <a:lnTo>
                      <a:pt x="684" y="1643"/>
                    </a:lnTo>
                    <a:lnTo>
                      <a:pt x="684" y="1686"/>
                    </a:lnTo>
                    <a:lnTo>
                      <a:pt x="677" y="1686"/>
                    </a:lnTo>
                    <a:lnTo>
                      <a:pt x="677" y="1704"/>
                    </a:lnTo>
                    <a:lnTo>
                      <a:pt x="671" y="1704"/>
                    </a:lnTo>
                    <a:lnTo>
                      <a:pt x="671" y="1710"/>
                    </a:lnTo>
                    <a:lnTo>
                      <a:pt x="665" y="1710"/>
                    </a:lnTo>
                    <a:lnTo>
                      <a:pt x="665" y="1728"/>
                    </a:lnTo>
                    <a:lnTo>
                      <a:pt x="658" y="1728"/>
                    </a:lnTo>
                    <a:lnTo>
                      <a:pt x="658" y="1734"/>
                    </a:lnTo>
                    <a:lnTo>
                      <a:pt x="651" y="1734"/>
                    </a:lnTo>
                    <a:lnTo>
                      <a:pt x="651" y="1746"/>
                    </a:lnTo>
                    <a:lnTo>
                      <a:pt x="645" y="1746"/>
                    </a:lnTo>
                    <a:lnTo>
                      <a:pt x="645" y="1758"/>
                    </a:lnTo>
                    <a:lnTo>
                      <a:pt x="639" y="1758"/>
                    </a:lnTo>
                    <a:lnTo>
                      <a:pt x="639" y="1764"/>
                    </a:lnTo>
                    <a:lnTo>
                      <a:pt x="626" y="1764"/>
                    </a:lnTo>
                    <a:lnTo>
                      <a:pt x="626" y="1776"/>
                    </a:lnTo>
                    <a:lnTo>
                      <a:pt x="620" y="1776"/>
                    </a:lnTo>
                    <a:lnTo>
                      <a:pt x="620" y="1782"/>
                    </a:lnTo>
                    <a:lnTo>
                      <a:pt x="613" y="1782"/>
                    </a:lnTo>
                    <a:lnTo>
                      <a:pt x="613" y="1789"/>
                    </a:lnTo>
                    <a:lnTo>
                      <a:pt x="607" y="1789"/>
                    </a:lnTo>
                    <a:lnTo>
                      <a:pt x="607" y="1795"/>
                    </a:lnTo>
                    <a:lnTo>
                      <a:pt x="594" y="1795"/>
                    </a:lnTo>
                    <a:lnTo>
                      <a:pt x="594" y="1801"/>
                    </a:lnTo>
                    <a:lnTo>
                      <a:pt x="588" y="1801"/>
                    </a:lnTo>
                    <a:lnTo>
                      <a:pt x="588" y="1807"/>
                    </a:lnTo>
                    <a:lnTo>
                      <a:pt x="582" y="1807"/>
                    </a:lnTo>
                    <a:lnTo>
                      <a:pt x="582" y="1819"/>
                    </a:lnTo>
                    <a:lnTo>
                      <a:pt x="575" y="1819"/>
                    </a:lnTo>
                    <a:lnTo>
                      <a:pt x="575" y="1825"/>
                    </a:lnTo>
                    <a:lnTo>
                      <a:pt x="556" y="1825"/>
                    </a:lnTo>
                    <a:lnTo>
                      <a:pt x="556" y="1843"/>
                    </a:lnTo>
                    <a:lnTo>
                      <a:pt x="543" y="1843"/>
                    </a:lnTo>
                    <a:lnTo>
                      <a:pt x="543" y="1850"/>
                    </a:lnTo>
                    <a:lnTo>
                      <a:pt x="537" y="1850"/>
                    </a:lnTo>
                    <a:lnTo>
                      <a:pt x="537" y="1856"/>
                    </a:lnTo>
                    <a:lnTo>
                      <a:pt x="531" y="1856"/>
                    </a:lnTo>
                    <a:lnTo>
                      <a:pt x="531" y="1862"/>
                    </a:lnTo>
                    <a:lnTo>
                      <a:pt x="523" y="1862"/>
                    </a:lnTo>
                    <a:lnTo>
                      <a:pt x="523" y="1868"/>
                    </a:lnTo>
                    <a:lnTo>
                      <a:pt x="517" y="1868"/>
                    </a:lnTo>
                    <a:lnTo>
                      <a:pt x="517" y="1916"/>
                    </a:lnTo>
                    <a:lnTo>
                      <a:pt x="523" y="1916"/>
                    </a:lnTo>
                    <a:lnTo>
                      <a:pt x="523" y="1922"/>
                    </a:lnTo>
                    <a:lnTo>
                      <a:pt x="531" y="1922"/>
                    </a:lnTo>
                    <a:lnTo>
                      <a:pt x="531" y="1934"/>
                    </a:lnTo>
                    <a:lnTo>
                      <a:pt x="537" y="1934"/>
                    </a:lnTo>
                    <a:lnTo>
                      <a:pt x="537" y="1946"/>
                    </a:lnTo>
                    <a:lnTo>
                      <a:pt x="543" y="1946"/>
                    </a:lnTo>
                    <a:lnTo>
                      <a:pt x="543" y="1958"/>
                    </a:lnTo>
                    <a:lnTo>
                      <a:pt x="556" y="1958"/>
                    </a:lnTo>
                    <a:lnTo>
                      <a:pt x="556" y="1976"/>
                    </a:lnTo>
                    <a:lnTo>
                      <a:pt x="562" y="1976"/>
                    </a:lnTo>
                    <a:lnTo>
                      <a:pt x="562" y="1988"/>
                    </a:lnTo>
                    <a:lnTo>
                      <a:pt x="568" y="1988"/>
                    </a:lnTo>
                    <a:lnTo>
                      <a:pt x="568" y="2026"/>
                    </a:lnTo>
                    <a:lnTo>
                      <a:pt x="562" y="2026"/>
                    </a:lnTo>
                    <a:lnTo>
                      <a:pt x="562" y="2044"/>
                    </a:lnTo>
                    <a:lnTo>
                      <a:pt x="556" y="2044"/>
                    </a:lnTo>
                    <a:lnTo>
                      <a:pt x="556" y="2098"/>
                    </a:lnTo>
                    <a:lnTo>
                      <a:pt x="549" y="2098"/>
                    </a:lnTo>
                    <a:lnTo>
                      <a:pt x="549" y="2116"/>
                    </a:lnTo>
                    <a:lnTo>
                      <a:pt x="543" y="2116"/>
                    </a:lnTo>
                    <a:lnTo>
                      <a:pt x="543" y="2134"/>
                    </a:lnTo>
                    <a:lnTo>
                      <a:pt x="537" y="2134"/>
                    </a:lnTo>
                    <a:lnTo>
                      <a:pt x="537" y="2140"/>
                    </a:lnTo>
                    <a:lnTo>
                      <a:pt x="531" y="2140"/>
                    </a:lnTo>
                    <a:lnTo>
                      <a:pt x="531" y="2152"/>
                    </a:lnTo>
                    <a:lnTo>
                      <a:pt x="517" y="2152"/>
                    </a:lnTo>
                    <a:lnTo>
                      <a:pt x="517" y="2164"/>
                    </a:lnTo>
                    <a:lnTo>
                      <a:pt x="511" y="2164"/>
                    </a:lnTo>
                    <a:lnTo>
                      <a:pt x="511" y="2170"/>
                    </a:lnTo>
                    <a:lnTo>
                      <a:pt x="498" y="2170"/>
                    </a:lnTo>
                    <a:lnTo>
                      <a:pt x="498" y="2176"/>
                    </a:lnTo>
                    <a:lnTo>
                      <a:pt x="492" y="2176"/>
                    </a:lnTo>
                    <a:lnTo>
                      <a:pt x="492" y="2182"/>
                    </a:lnTo>
                    <a:lnTo>
                      <a:pt x="486" y="2182"/>
                    </a:lnTo>
                    <a:lnTo>
                      <a:pt x="486" y="2232"/>
                    </a:lnTo>
                    <a:lnTo>
                      <a:pt x="492" y="2232"/>
                    </a:lnTo>
                    <a:lnTo>
                      <a:pt x="492" y="2256"/>
                    </a:lnTo>
                    <a:lnTo>
                      <a:pt x="511" y="2256"/>
                    </a:lnTo>
                    <a:lnTo>
                      <a:pt x="511" y="2262"/>
                    </a:lnTo>
                    <a:lnTo>
                      <a:pt x="523" y="2262"/>
                    </a:lnTo>
                    <a:lnTo>
                      <a:pt x="523" y="2268"/>
                    </a:lnTo>
                    <a:lnTo>
                      <a:pt x="531" y="2268"/>
                    </a:lnTo>
                    <a:lnTo>
                      <a:pt x="531" y="2334"/>
                    </a:lnTo>
                    <a:lnTo>
                      <a:pt x="537" y="2334"/>
                    </a:lnTo>
                    <a:lnTo>
                      <a:pt x="537" y="2340"/>
                    </a:lnTo>
                    <a:lnTo>
                      <a:pt x="543" y="2340"/>
                    </a:lnTo>
                    <a:lnTo>
                      <a:pt x="543" y="2352"/>
                    </a:lnTo>
                    <a:lnTo>
                      <a:pt x="549" y="2352"/>
                    </a:lnTo>
                    <a:lnTo>
                      <a:pt x="549" y="2359"/>
                    </a:lnTo>
                    <a:lnTo>
                      <a:pt x="556" y="2359"/>
                    </a:lnTo>
                    <a:lnTo>
                      <a:pt x="556" y="2365"/>
                    </a:lnTo>
                    <a:lnTo>
                      <a:pt x="562" y="2365"/>
                    </a:lnTo>
                    <a:lnTo>
                      <a:pt x="562" y="2371"/>
                    </a:lnTo>
                    <a:lnTo>
                      <a:pt x="568" y="2371"/>
                    </a:lnTo>
                    <a:lnTo>
                      <a:pt x="568" y="2377"/>
                    </a:lnTo>
                    <a:lnTo>
                      <a:pt x="594" y="2377"/>
                    </a:lnTo>
                    <a:lnTo>
                      <a:pt x="594" y="2383"/>
                    </a:lnTo>
                    <a:lnTo>
                      <a:pt x="600" y="2383"/>
                    </a:lnTo>
                    <a:lnTo>
                      <a:pt x="600" y="2389"/>
                    </a:lnTo>
                    <a:lnTo>
                      <a:pt x="633" y="2389"/>
                    </a:lnTo>
                    <a:lnTo>
                      <a:pt x="633" y="2401"/>
                    </a:lnTo>
                    <a:lnTo>
                      <a:pt x="639" y="2401"/>
                    </a:lnTo>
                    <a:lnTo>
                      <a:pt x="639" y="2407"/>
                    </a:lnTo>
                    <a:lnTo>
                      <a:pt x="651" y="2407"/>
                    </a:lnTo>
                    <a:lnTo>
                      <a:pt x="651" y="2413"/>
                    </a:lnTo>
                    <a:lnTo>
                      <a:pt x="665" y="2413"/>
                    </a:lnTo>
                    <a:lnTo>
                      <a:pt x="665" y="2420"/>
                    </a:lnTo>
                    <a:lnTo>
                      <a:pt x="671" y="2420"/>
                    </a:lnTo>
                    <a:lnTo>
                      <a:pt x="671" y="2462"/>
                    </a:lnTo>
                    <a:lnTo>
                      <a:pt x="677" y="2462"/>
                    </a:lnTo>
                    <a:lnTo>
                      <a:pt x="677" y="2504"/>
                    </a:lnTo>
                    <a:lnTo>
                      <a:pt x="684" y="2504"/>
                    </a:lnTo>
                    <a:lnTo>
                      <a:pt x="684" y="2541"/>
                    </a:lnTo>
                    <a:lnTo>
                      <a:pt x="690" y="2541"/>
                    </a:lnTo>
                    <a:lnTo>
                      <a:pt x="690" y="2789"/>
                    </a:lnTo>
                    <a:lnTo>
                      <a:pt x="696" y="2789"/>
                    </a:lnTo>
                    <a:lnTo>
                      <a:pt x="696" y="2807"/>
                    </a:lnTo>
                    <a:lnTo>
                      <a:pt x="702" y="2807"/>
                    </a:lnTo>
                    <a:lnTo>
                      <a:pt x="702" y="3044"/>
                    </a:lnTo>
                    <a:lnTo>
                      <a:pt x="696" y="3044"/>
                    </a:lnTo>
                    <a:lnTo>
                      <a:pt x="696" y="3075"/>
                    </a:lnTo>
                    <a:lnTo>
                      <a:pt x="690" y="3075"/>
                    </a:lnTo>
                    <a:lnTo>
                      <a:pt x="690" y="3129"/>
                    </a:lnTo>
                    <a:lnTo>
                      <a:pt x="684" y="3129"/>
                    </a:lnTo>
                    <a:lnTo>
                      <a:pt x="684" y="3177"/>
                    </a:lnTo>
                    <a:lnTo>
                      <a:pt x="690" y="3177"/>
                    </a:lnTo>
                    <a:lnTo>
                      <a:pt x="690" y="3275"/>
                    </a:lnTo>
                    <a:lnTo>
                      <a:pt x="696" y="3275"/>
                    </a:lnTo>
                    <a:lnTo>
                      <a:pt x="696" y="3311"/>
                    </a:lnTo>
                    <a:lnTo>
                      <a:pt x="690" y="3311"/>
                    </a:lnTo>
                    <a:lnTo>
                      <a:pt x="690" y="3378"/>
                    </a:lnTo>
                    <a:lnTo>
                      <a:pt x="684" y="3378"/>
                    </a:lnTo>
                    <a:lnTo>
                      <a:pt x="684" y="3390"/>
                    </a:lnTo>
                    <a:lnTo>
                      <a:pt x="677" y="3390"/>
                    </a:lnTo>
                    <a:lnTo>
                      <a:pt x="677" y="3438"/>
                    </a:lnTo>
                    <a:lnTo>
                      <a:pt x="671" y="3438"/>
                    </a:lnTo>
                    <a:lnTo>
                      <a:pt x="671" y="3814"/>
                    </a:lnTo>
                    <a:lnTo>
                      <a:pt x="753" y="3814"/>
                    </a:lnTo>
                    <a:lnTo>
                      <a:pt x="753" y="3808"/>
                    </a:lnTo>
                    <a:lnTo>
                      <a:pt x="773" y="3808"/>
                    </a:lnTo>
                    <a:lnTo>
                      <a:pt x="773" y="3802"/>
                    </a:lnTo>
                    <a:lnTo>
                      <a:pt x="779" y="3802"/>
                    </a:lnTo>
                    <a:lnTo>
                      <a:pt x="779" y="3796"/>
                    </a:lnTo>
                    <a:lnTo>
                      <a:pt x="792" y="3796"/>
                    </a:lnTo>
                    <a:lnTo>
                      <a:pt x="792" y="3790"/>
                    </a:lnTo>
                    <a:lnTo>
                      <a:pt x="805" y="3790"/>
                    </a:lnTo>
                    <a:lnTo>
                      <a:pt x="805" y="3784"/>
                    </a:lnTo>
                    <a:lnTo>
                      <a:pt x="812" y="3784"/>
                    </a:lnTo>
                    <a:lnTo>
                      <a:pt x="812" y="3778"/>
                    </a:lnTo>
                    <a:lnTo>
                      <a:pt x="850" y="3778"/>
                    </a:lnTo>
                    <a:lnTo>
                      <a:pt x="850" y="3790"/>
                    </a:lnTo>
                    <a:lnTo>
                      <a:pt x="856" y="3790"/>
                    </a:lnTo>
                    <a:lnTo>
                      <a:pt x="856" y="3796"/>
                    </a:lnTo>
                    <a:lnTo>
                      <a:pt x="863" y="3796"/>
                    </a:lnTo>
                    <a:lnTo>
                      <a:pt x="863" y="3802"/>
                    </a:lnTo>
                    <a:lnTo>
                      <a:pt x="869" y="3802"/>
                    </a:lnTo>
                    <a:lnTo>
                      <a:pt x="869" y="3808"/>
                    </a:lnTo>
                    <a:lnTo>
                      <a:pt x="875" y="3808"/>
                    </a:lnTo>
                    <a:lnTo>
                      <a:pt x="875" y="3814"/>
                    </a:lnTo>
                    <a:lnTo>
                      <a:pt x="881" y="3814"/>
                    </a:lnTo>
                    <a:lnTo>
                      <a:pt x="881" y="3820"/>
                    </a:lnTo>
                    <a:lnTo>
                      <a:pt x="888" y="3820"/>
                    </a:lnTo>
                    <a:lnTo>
                      <a:pt x="888" y="3826"/>
                    </a:lnTo>
                    <a:lnTo>
                      <a:pt x="895" y="3826"/>
                    </a:lnTo>
                    <a:lnTo>
                      <a:pt x="895" y="3832"/>
                    </a:lnTo>
                    <a:lnTo>
                      <a:pt x="901" y="3832"/>
                    </a:lnTo>
                    <a:lnTo>
                      <a:pt x="901" y="3838"/>
                    </a:lnTo>
                    <a:lnTo>
                      <a:pt x="914" y="3838"/>
                    </a:lnTo>
                    <a:lnTo>
                      <a:pt x="914" y="3850"/>
                    </a:lnTo>
                    <a:lnTo>
                      <a:pt x="946" y="3850"/>
                    </a:lnTo>
                    <a:lnTo>
                      <a:pt x="946" y="3844"/>
                    </a:lnTo>
                    <a:lnTo>
                      <a:pt x="958" y="3844"/>
                    </a:lnTo>
                    <a:lnTo>
                      <a:pt x="958" y="3832"/>
                    </a:lnTo>
                    <a:lnTo>
                      <a:pt x="971" y="3832"/>
                    </a:lnTo>
                    <a:lnTo>
                      <a:pt x="971" y="3826"/>
                    </a:lnTo>
                    <a:lnTo>
                      <a:pt x="977" y="3826"/>
                    </a:lnTo>
                    <a:lnTo>
                      <a:pt x="977" y="3820"/>
                    </a:lnTo>
                    <a:lnTo>
                      <a:pt x="984" y="3820"/>
                    </a:lnTo>
                    <a:lnTo>
                      <a:pt x="984" y="3814"/>
                    </a:lnTo>
                    <a:lnTo>
                      <a:pt x="997" y="3814"/>
                    </a:lnTo>
                    <a:lnTo>
                      <a:pt x="997" y="3808"/>
                    </a:lnTo>
                    <a:lnTo>
                      <a:pt x="1009" y="3808"/>
                    </a:lnTo>
                    <a:lnTo>
                      <a:pt x="1009" y="3802"/>
                    </a:lnTo>
                    <a:lnTo>
                      <a:pt x="1035" y="3802"/>
                    </a:lnTo>
                    <a:lnTo>
                      <a:pt x="1035" y="3808"/>
                    </a:lnTo>
                    <a:lnTo>
                      <a:pt x="1048" y="3808"/>
                    </a:lnTo>
                    <a:lnTo>
                      <a:pt x="1048" y="3820"/>
                    </a:lnTo>
                    <a:lnTo>
                      <a:pt x="1054" y="3820"/>
                    </a:lnTo>
                    <a:lnTo>
                      <a:pt x="1054" y="3826"/>
                    </a:lnTo>
                    <a:lnTo>
                      <a:pt x="1067" y="3826"/>
                    </a:lnTo>
                    <a:lnTo>
                      <a:pt x="1067" y="3832"/>
                    </a:lnTo>
                    <a:lnTo>
                      <a:pt x="1073" y="3832"/>
                    </a:lnTo>
                    <a:lnTo>
                      <a:pt x="1073" y="3838"/>
                    </a:lnTo>
                    <a:lnTo>
                      <a:pt x="1080" y="3838"/>
                    </a:lnTo>
                    <a:lnTo>
                      <a:pt x="1080" y="3844"/>
                    </a:lnTo>
                    <a:lnTo>
                      <a:pt x="1086" y="3844"/>
                    </a:lnTo>
                    <a:lnTo>
                      <a:pt x="1086" y="3850"/>
                    </a:lnTo>
                    <a:lnTo>
                      <a:pt x="1093" y="3850"/>
                    </a:lnTo>
                    <a:lnTo>
                      <a:pt x="1093" y="3856"/>
                    </a:lnTo>
                    <a:lnTo>
                      <a:pt x="1099" y="3856"/>
                    </a:lnTo>
                    <a:lnTo>
                      <a:pt x="1099" y="3868"/>
                    </a:lnTo>
                    <a:lnTo>
                      <a:pt x="1105" y="3868"/>
                    </a:lnTo>
                    <a:lnTo>
                      <a:pt x="1105" y="3874"/>
                    </a:lnTo>
                    <a:lnTo>
                      <a:pt x="1111" y="3874"/>
                    </a:lnTo>
                    <a:lnTo>
                      <a:pt x="1111" y="3881"/>
                    </a:lnTo>
                    <a:lnTo>
                      <a:pt x="1118" y="3881"/>
                    </a:lnTo>
                    <a:lnTo>
                      <a:pt x="1118" y="3887"/>
                    </a:lnTo>
                    <a:lnTo>
                      <a:pt x="1125" y="3887"/>
                    </a:lnTo>
                    <a:lnTo>
                      <a:pt x="1125" y="3906"/>
                    </a:lnTo>
                    <a:lnTo>
                      <a:pt x="1131" y="3906"/>
                    </a:lnTo>
                    <a:lnTo>
                      <a:pt x="1131" y="3918"/>
                    </a:lnTo>
                    <a:lnTo>
                      <a:pt x="1137" y="3918"/>
                    </a:lnTo>
                    <a:lnTo>
                      <a:pt x="1137" y="3990"/>
                    </a:lnTo>
                    <a:lnTo>
                      <a:pt x="1144" y="3990"/>
                    </a:lnTo>
                    <a:lnTo>
                      <a:pt x="1144" y="4002"/>
                    </a:lnTo>
                    <a:lnTo>
                      <a:pt x="1150" y="4002"/>
                    </a:lnTo>
                    <a:lnTo>
                      <a:pt x="1150" y="4008"/>
                    </a:lnTo>
                    <a:lnTo>
                      <a:pt x="1156" y="4008"/>
                    </a:lnTo>
                    <a:lnTo>
                      <a:pt x="1156" y="4014"/>
                    </a:lnTo>
                    <a:lnTo>
                      <a:pt x="1162" y="4014"/>
                    </a:lnTo>
                    <a:lnTo>
                      <a:pt x="1162" y="4026"/>
                    </a:lnTo>
                    <a:lnTo>
                      <a:pt x="1170" y="4026"/>
                    </a:lnTo>
                    <a:lnTo>
                      <a:pt x="1170" y="4032"/>
                    </a:lnTo>
                    <a:lnTo>
                      <a:pt x="1176" y="4032"/>
                    </a:lnTo>
                    <a:lnTo>
                      <a:pt x="1176" y="4038"/>
                    </a:lnTo>
                    <a:lnTo>
                      <a:pt x="1182" y="4038"/>
                    </a:lnTo>
                    <a:lnTo>
                      <a:pt x="1182" y="4044"/>
                    </a:lnTo>
                    <a:lnTo>
                      <a:pt x="1188" y="4044"/>
                    </a:lnTo>
                    <a:lnTo>
                      <a:pt x="1188" y="4051"/>
                    </a:lnTo>
                    <a:lnTo>
                      <a:pt x="1201" y="4051"/>
                    </a:lnTo>
                    <a:lnTo>
                      <a:pt x="1201" y="4069"/>
                    </a:lnTo>
                    <a:lnTo>
                      <a:pt x="1221" y="4069"/>
                    </a:lnTo>
                    <a:lnTo>
                      <a:pt x="1221" y="4075"/>
                    </a:lnTo>
                    <a:lnTo>
                      <a:pt x="1227" y="4075"/>
                    </a:lnTo>
                    <a:lnTo>
                      <a:pt x="1227" y="4081"/>
                    </a:lnTo>
                    <a:lnTo>
                      <a:pt x="1246" y="4081"/>
                    </a:lnTo>
                    <a:lnTo>
                      <a:pt x="1246" y="4087"/>
                    </a:lnTo>
                    <a:lnTo>
                      <a:pt x="1259" y="4087"/>
                    </a:lnTo>
                    <a:lnTo>
                      <a:pt x="1259" y="4093"/>
                    </a:lnTo>
                    <a:lnTo>
                      <a:pt x="1265" y="4093"/>
                    </a:lnTo>
                    <a:lnTo>
                      <a:pt x="1265" y="4099"/>
                    </a:lnTo>
                    <a:lnTo>
                      <a:pt x="1272" y="4099"/>
                    </a:lnTo>
                    <a:lnTo>
                      <a:pt x="1272" y="4111"/>
                    </a:lnTo>
                    <a:lnTo>
                      <a:pt x="1278" y="4111"/>
                    </a:lnTo>
                    <a:lnTo>
                      <a:pt x="1278" y="4118"/>
                    </a:lnTo>
                    <a:lnTo>
                      <a:pt x="1284" y="4118"/>
                    </a:lnTo>
                    <a:lnTo>
                      <a:pt x="1284" y="4124"/>
                    </a:lnTo>
                    <a:lnTo>
                      <a:pt x="1290" y="4124"/>
                    </a:lnTo>
                    <a:lnTo>
                      <a:pt x="1290" y="4130"/>
                    </a:lnTo>
                    <a:lnTo>
                      <a:pt x="1297" y="4130"/>
                    </a:lnTo>
                    <a:lnTo>
                      <a:pt x="1297" y="4136"/>
                    </a:lnTo>
                    <a:lnTo>
                      <a:pt x="1303" y="4136"/>
                    </a:lnTo>
                    <a:lnTo>
                      <a:pt x="1303" y="4142"/>
                    </a:lnTo>
                    <a:lnTo>
                      <a:pt x="1329" y="4142"/>
                    </a:lnTo>
                    <a:lnTo>
                      <a:pt x="1329" y="4148"/>
                    </a:lnTo>
                    <a:lnTo>
                      <a:pt x="1335" y="4148"/>
                    </a:lnTo>
                    <a:lnTo>
                      <a:pt x="1335" y="4160"/>
                    </a:lnTo>
                    <a:lnTo>
                      <a:pt x="1374" y="4160"/>
                    </a:lnTo>
                    <a:lnTo>
                      <a:pt x="1374" y="4136"/>
                    </a:lnTo>
                    <a:lnTo>
                      <a:pt x="1380" y="4136"/>
                    </a:lnTo>
                    <a:lnTo>
                      <a:pt x="1380" y="4118"/>
                    </a:lnTo>
                    <a:lnTo>
                      <a:pt x="1386" y="4118"/>
                    </a:lnTo>
                    <a:lnTo>
                      <a:pt x="1386" y="4105"/>
                    </a:lnTo>
                    <a:lnTo>
                      <a:pt x="1392" y="4105"/>
                    </a:lnTo>
                    <a:lnTo>
                      <a:pt x="1392" y="4026"/>
                    </a:lnTo>
                    <a:lnTo>
                      <a:pt x="1400" y="4026"/>
                    </a:lnTo>
                    <a:lnTo>
                      <a:pt x="1400" y="4002"/>
                    </a:lnTo>
                    <a:lnTo>
                      <a:pt x="1406" y="4002"/>
                    </a:lnTo>
                    <a:lnTo>
                      <a:pt x="1406" y="3996"/>
                    </a:lnTo>
                    <a:lnTo>
                      <a:pt x="1412" y="3996"/>
                    </a:lnTo>
                    <a:lnTo>
                      <a:pt x="1412" y="3984"/>
                    </a:lnTo>
                    <a:lnTo>
                      <a:pt x="1418" y="3984"/>
                    </a:lnTo>
                    <a:lnTo>
                      <a:pt x="1418" y="3978"/>
                    </a:lnTo>
                    <a:lnTo>
                      <a:pt x="1425" y="3978"/>
                    </a:lnTo>
                    <a:lnTo>
                      <a:pt x="1425" y="3966"/>
                    </a:lnTo>
                    <a:lnTo>
                      <a:pt x="1437" y="3966"/>
                    </a:lnTo>
                    <a:lnTo>
                      <a:pt x="1437" y="3954"/>
                    </a:lnTo>
                    <a:lnTo>
                      <a:pt x="1444" y="3954"/>
                    </a:lnTo>
                    <a:lnTo>
                      <a:pt x="1444" y="3948"/>
                    </a:lnTo>
                    <a:lnTo>
                      <a:pt x="1457" y="3948"/>
                    </a:lnTo>
                    <a:lnTo>
                      <a:pt x="1457" y="3942"/>
                    </a:lnTo>
                    <a:lnTo>
                      <a:pt x="1463" y="3942"/>
                    </a:lnTo>
                    <a:lnTo>
                      <a:pt x="1463" y="3930"/>
                    </a:lnTo>
                    <a:lnTo>
                      <a:pt x="1469" y="3930"/>
                    </a:lnTo>
                    <a:lnTo>
                      <a:pt x="1469" y="3924"/>
                    </a:lnTo>
                    <a:lnTo>
                      <a:pt x="1476" y="3924"/>
                    </a:lnTo>
                    <a:lnTo>
                      <a:pt x="1476" y="3893"/>
                    </a:lnTo>
                    <a:lnTo>
                      <a:pt x="1482" y="3893"/>
                    </a:lnTo>
                    <a:lnTo>
                      <a:pt x="1482" y="3887"/>
                    </a:lnTo>
                    <a:lnTo>
                      <a:pt x="1489" y="3887"/>
                    </a:lnTo>
                    <a:lnTo>
                      <a:pt x="1489" y="3881"/>
                    </a:lnTo>
                    <a:lnTo>
                      <a:pt x="1495" y="3881"/>
                    </a:lnTo>
                    <a:lnTo>
                      <a:pt x="1495" y="3874"/>
                    </a:lnTo>
                    <a:lnTo>
                      <a:pt x="1502" y="3874"/>
                    </a:lnTo>
                    <a:lnTo>
                      <a:pt x="1502" y="3868"/>
                    </a:lnTo>
                    <a:lnTo>
                      <a:pt x="1508" y="3868"/>
                    </a:lnTo>
                    <a:lnTo>
                      <a:pt x="1508" y="3856"/>
                    </a:lnTo>
                    <a:lnTo>
                      <a:pt x="1514" y="3856"/>
                    </a:lnTo>
                    <a:lnTo>
                      <a:pt x="1514" y="3838"/>
                    </a:lnTo>
                    <a:lnTo>
                      <a:pt x="1534" y="3838"/>
                    </a:lnTo>
                    <a:lnTo>
                      <a:pt x="1534" y="3832"/>
                    </a:lnTo>
                    <a:lnTo>
                      <a:pt x="1540" y="3832"/>
                    </a:lnTo>
                    <a:lnTo>
                      <a:pt x="1540" y="3826"/>
                    </a:lnTo>
                    <a:lnTo>
                      <a:pt x="1604" y="3826"/>
                    </a:lnTo>
                    <a:lnTo>
                      <a:pt x="1604" y="3814"/>
                    </a:lnTo>
                    <a:lnTo>
                      <a:pt x="1610" y="3814"/>
                    </a:lnTo>
                    <a:lnTo>
                      <a:pt x="1610" y="3808"/>
                    </a:lnTo>
                    <a:lnTo>
                      <a:pt x="1681" y="3808"/>
                    </a:lnTo>
                    <a:lnTo>
                      <a:pt x="1681" y="3802"/>
                    </a:lnTo>
                    <a:lnTo>
                      <a:pt x="1687" y="3802"/>
                    </a:lnTo>
                    <a:lnTo>
                      <a:pt x="1687" y="3796"/>
                    </a:lnTo>
                    <a:lnTo>
                      <a:pt x="1706" y="3796"/>
                    </a:lnTo>
                    <a:lnTo>
                      <a:pt x="1706" y="3790"/>
                    </a:lnTo>
                    <a:lnTo>
                      <a:pt x="1712" y="3790"/>
                    </a:lnTo>
                    <a:lnTo>
                      <a:pt x="1712" y="3778"/>
                    </a:lnTo>
                    <a:lnTo>
                      <a:pt x="1725" y="3778"/>
                    </a:lnTo>
                    <a:lnTo>
                      <a:pt x="1725" y="3772"/>
                    </a:lnTo>
                    <a:lnTo>
                      <a:pt x="1732" y="3772"/>
                    </a:lnTo>
                    <a:lnTo>
                      <a:pt x="1732" y="3766"/>
                    </a:lnTo>
                    <a:lnTo>
                      <a:pt x="1738" y="3766"/>
                    </a:lnTo>
                    <a:lnTo>
                      <a:pt x="1738" y="3760"/>
                    </a:lnTo>
                    <a:lnTo>
                      <a:pt x="1744" y="3760"/>
                    </a:lnTo>
                    <a:lnTo>
                      <a:pt x="1744" y="3748"/>
                    </a:lnTo>
                    <a:lnTo>
                      <a:pt x="1750" y="3748"/>
                    </a:lnTo>
                    <a:lnTo>
                      <a:pt x="1750" y="3742"/>
                    </a:lnTo>
                    <a:lnTo>
                      <a:pt x="1764" y="3742"/>
                    </a:lnTo>
                    <a:lnTo>
                      <a:pt x="1764" y="3736"/>
                    </a:lnTo>
                    <a:lnTo>
                      <a:pt x="1776" y="3736"/>
                    </a:lnTo>
                    <a:lnTo>
                      <a:pt x="1776" y="3730"/>
                    </a:lnTo>
                    <a:lnTo>
                      <a:pt x="1783" y="3730"/>
                    </a:lnTo>
                    <a:lnTo>
                      <a:pt x="1783" y="3724"/>
                    </a:lnTo>
                    <a:lnTo>
                      <a:pt x="1789" y="3724"/>
                    </a:lnTo>
                    <a:lnTo>
                      <a:pt x="1789" y="3705"/>
                    </a:lnTo>
                    <a:lnTo>
                      <a:pt x="1795" y="3705"/>
                    </a:lnTo>
                    <a:lnTo>
                      <a:pt x="1795" y="3699"/>
                    </a:lnTo>
                    <a:lnTo>
                      <a:pt x="1801" y="3699"/>
                    </a:lnTo>
                    <a:lnTo>
                      <a:pt x="1801" y="3680"/>
                    </a:lnTo>
                    <a:lnTo>
                      <a:pt x="1809" y="3680"/>
                    </a:lnTo>
                    <a:lnTo>
                      <a:pt x="1809" y="3644"/>
                    </a:lnTo>
                    <a:lnTo>
                      <a:pt x="1815" y="3644"/>
                    </a:lnTo>
                    <a:lnTo>
                      <a:pt x="1815" y="3626"/>
                    </a:lnTo>
                    <a:lnTo>
                      <a:pt x="1821" y="3626"/>
                    </a:lnTo>
                    <a:lnTo>
                      <a:pt x="1821" y="3572"/>
                    </a:lnTo>
                    <a:lnTo>
                      <a:pt x="1815" y="3572"/>
                    </a:lnTo>
                    <a:lnTo>
                      <a:pt x="1815" y="3560"/>
                    </a:lnTo>
                    <a:lnTo>
                      <a:pt x="1809" y="3560"/>
                    </a:lnTo>
                    <a:lnTo>
                      <a:pt x="1809" y="3554"/>
                    </a:lnTo>
                    <a:lnTo>
                      <a:pt x="1801" y="3554"/>
                    </a:lnTo>
                    <a:lnTo>
                      <a:pt x="1801" y="3468"/>
                    </a:lnTo>
                    <a:lnTo>
                      <a:pt x="1809" y="3468"/>
                    </a:lnTo>
                    <a:lnTo>
                      <a:pt x="1809" y="3462"/>
                    </a:lnTo>
                    <a:lnTo>
                      <a:pt x="1815" y="3462"/>
                    </a:lnTo>
                    <a:lnTo>
                      <a:pt x="1815" y="3450"/>
                    </a:lnTo>
                    <a:lnTo>
                      <a:pt x="1834" y="3450"/>
                    </a:lnTo>
                    <a:lnTo>
                      <a:pt x="1834" y="3456"/>
                    </a:lnTo>
                    <a:lnTo>
                      <a:pt x="1878" y="3456"/>
                    </a:lnTo>
                    <a:lnTo>
                      <a:pt x="1878" y="3444"/>
                    </a:lnTo>
                    <a:lnTo>
                      <a:pt x="1897" y="3444"/>
                    </a:lnTo>
                    <a:lnTo>
                      <a:pt x="1897" y="3438"/>
                    </a:lnTo>
                    <a:lnTo>
                      <a:pt x="1911" y="3438"/>
                    </a:lnTo>
                    <a:lnTo>
                      <a:pt x="1911" y="3426"/>
                    </a:lnTo>
                    <a:lnTo>
                      <a:pt x="1917" y="3426"/>
                    </a:lnTo>
                    <a:lnTo>
                      <a:pt x="1917" y="3414"/>
                    </a:lnTo>
                    <a:lnTo>
                      <a:pt x="1923" y="3414"/>
                    </a:lnTo>
                    <a:lnTo>
                      <a:pt x="1923" y="3396"/>
                    </a:lnTo>
                    <a:lnTo>
                      <a:pt x="1929" y="3396"/>
                    </a:lnTo>
                    <a:lnTo>
                      <a:pt x="1929" y="3384"/>
                    </a:lnTo>
                    <a:lnTo>
                      <a:pt x="1936" y="3384"/>
                    </a:lnTo>
                    <a:lnTo>
                      <a:pt x="1936" y="3359"/>
                    </a:lnTo>
                    <a:lnTo>
                      <a:pt x="1942" y="3359"/>
                    </a:lnTo>
                    <a:lnTo>
                      <a:pt x="1942" y="3347"/>
                    </a:lnTo>
                    <a:lnTo>
                      <a:pt x="1949" y="3347"/>
                    </a:lnTo>
                    <a:lnTo>
                      <a:pt x="1949" y="3299"/>
                    </a:lnTo>
                    <a:lnTo>
                      <a:pt x="1942" y="3299"/>
                    </a:lnTo>
                    <a:lnTo>
                      <a:pt x="1942" y="3287"/>
                    </a:lnTo>
                    <a:lnTo>
                      <a:pt x="1936" y="3287"/>
                    </a:lnTo>
                    <a:lnTo>
                      <a:pt x="1936" y="3250"/>
                    </a:lnTo>
                    <a:lnTo>
                      <a:pt x="1942" y="3250"/>
                    </a:lnTo>
                    <a:lnTo>
                      <a:pt x="1942" y="3244"/>
                    </a:lnTo>
                    <a:lnTo>
                      <a:pt x="1949" y="3244"/>
                    </a:lnTo>
                    <a:lnTo>
                      <a:pt x="1949" y="3232"/>
                    </a:lnTo>
                    <a:lnTo>
                      <a:pt x="1955" y="3232"/>
                    </a:lnTo>
                    <a:lnTo>
                      <a:pt x="1955" y="3189"/>
                    </a:lnTo>
                    <a:lnTo>
                      <a:pt x="1949" y="3189"/>
                    </a:lnTo>
                    <a:lnTo>
                      <a:pt x="1949" y="3183"/>
                    </a:lnTo>
                    <a:lnTo>
                      <a:pt x="1942" y="3183"/>
                    </a:lnTo>
                    <a:lnTo>
                      <a:pt x="1942" y="3171"/>
                    </a:lnTo>
                    <a:lnTo>
                      <a:pt x="1936" y="3171"/>
                    </a:lnTo>
                    <a:lnTo>
                      <a:pt x="1936" y="3117"/>
                    </a:lnTo>
                    <a:lnTo>
                      <a:pt x="1942" y="3117"/>
                    </a:lnTo>
                    <a:lnTo>
                      <a:pt x="1942" y="3111"/>
                    </a:lnTo>
                    <a:lnTo>
                      <a:pt x="1974" y="3111"/>
                    </a:lnTo>
                    <a:lnTo>
                      <a:pt x="1974" y="3099"/>
                    </a:lnTo>
                    <a:lnTo>
                      <a:pt x="1981" y="3099"/>
                    </a:lnTo>
                    <a:lnTo>
                      <a:pt x="1981" y="3093"/>
                    </a:lnTo>
                    <a:lnTo>
                      <a:pt x="2000" y="3093"/>
                    </a:lnTo>
                    <a:lnTo>
                      <a:pt x="2000" y="3081"/>
                    </a:lnTo>
                    <a:lnTo>
                      <a:pt x="2013" y="3081"/>
                    </a:lnTo>
                    <a:lnTo>
                      <a:pt x="2013" y="3075"/>
                    </a:lnTo>
                    <a:lnTo>
                      <a:pt x="2019" y="3075"/>
                    </a:lnTo>
                    <a:lnTo>
                      <a:pt x="2019" y="3069"/>
                    </a:lnTo>
                    <a:lnTo>
                      <a:pt x="2025" y="3069"/>
                    </a:lnTo>
                    <a:lnTo>
                      <a:pt x="2025" y="3063"/>
                    </a:lnTo>
                    <a:lnTo>
                      <a:pt x="2045" y="3063"/>
                    </a:lnTo>
                    <a:lnTo>
                      <a:pt x="2045" y="3057"/>
                    </a:lnTo>
                    <a:lnTo>
                      <a:pt x="2051" y="3057"/>
                    </a:lnTo>
                    <a:lnTo>
                      <a:pt x="2051" y="3050"/>
                    </a:lnTo>
                    <a:lnTo>
                      <a:pt x="2058" y="3050"/>
                    </a:lnTo>
                    <a:lnTo>
                      <a:pt x="2058" y="2965"/>
                    </a:lnTo>
                    <a:lnTo>
                      <a:pt x="2051" y="2965"/>
                    </a:lnTo>
                    <a:lnTo>
                      <a:pt x="2051" y="2947"/>
                    </a:lnTo>
                    <a:lnTo>
                      <a:pt x="2039" y="2947"/>
                    </a:lnTo>
                    <a:lnTo>
                      <a:pt x="2039" y="2941"/>
                    </a:lnTo>
                    <a:lnTo>
                      <a:pt x="2032" y="2941"/>
                    </a:lnTo>
                    <a:lnTo>
                      <a:pt x="2032" y="2917"/>
                    </a:lnTo>
                    <a:lnTo>
                      <a:pt x="2025" y="2917"/>
                    </a:lnTo>
                    <a:lnTo>
                      <a:pt x="2025" y="2905"/>
                    </a:lnTo>
                    <a:lnTo>
                      <a:pt x="2019" y="2905"/>
                    </a:lnTo>
                    <a:lnTo>
                      <a:pt x="2019" y="2887"/>
                    </a:lnTo>
                    <a:lnTo>
                      <a:pt x="2013" y="2887"/>
                    </a:lnTo>
                    <a:lnTo>
                      <a:pt x="2013" y="2862"/>
                    </a:lnTo>
                    <a:lnTo>
                      <a:pt x="2019" y="2862"/>
                    </a:lnTo>
                    <a:lnTo>
                      <a:pt x="2019" y="2850"/>
                    </a:lnTo>
                    <a:lnTo>
                      <a:pt x="2025" y="2850"/>
                    </a:lnTo>
                    <a:lnTo>
                      <a:pt x="2025" y="2837"/>
                    </a:lnTo>
                    <a:lnTo>
                      <a:pt x="2032" y="2837"/>
                    </a:lnTo>
                    <a:lnTo>
                      <a:pt x="2032" y="2831"/>
                    </a:lnTo>
                    <a:lnTo>
                      <a:pt x="2039" y="2831"/>
                    </a:lnTo>
                    <a:lnTo>
                      <a:pt x="2039" y="2825"/>
                    </a:lnTo>
                    <a:lnTo>
                      <a:pt x="2045" y="2825"/>
                    </a:lnTo>
                    <a:lnTo>
                      <a:pt x="2045" y="2807"/>
                    </a:lnTo>
                    <a:lnTo>
                      <a:pt x="2032" y="2807"/>
                    </a:lnTo>
                    <a:lnTo>
                      <a:pt x="2032" y="2777"/>
                    </a:lnTo>
                    <a:lnTo>
                      <a:pt x="2064" y="2777"/>
                    </a:lnTo>
                    <a:lnTo>
                      <a:pt x="2064" y="2765"/>
                    </a:lnTo>
                    <a:lnTo>
                      <a:pt x="2076" y="2765"/>
                    </a:lnTo>
                    <a:lnTo>
                      <a:pt x="2076" y="2759"/>
                    </a:lnTo>
                    <a:lnTo>
                      <a:pt x="2090" y="2759"/>
                    </a:lnTo>
                    <a:lnTo>
                      <a:pt x="2090" y="2753"/>
                    </a:lnTo>
                    <a:lnTo>
                      <a:pt x="2096" y="2753"/>
                    </a:lnTo>
                    <a:lnTo>
                      <a:pt x="2096" y="2747"/>
                    </a:lnTo>
                    <a:lnTo>
                      <a:pt x="2102" y="2747"/>
                    </a:lnTo>
                    <a:lnTo>
                      <a:pt x="2102" y="2735"/>
                    </a:lnTo>
                    <a:lnTo>
                      <a:pt x="2109" y="2735"/>
                    </a:lnTo>
                    <a:lnTo>
                      <a:pt x="2109" y="2705"/>
                    </a:lnTo>
                    <a:lnTo>
                      <a:pt x="2115" y="2705"/>
                    </a:lnTo>
                    <a:lnTo>
                      <a:pt x="2115" y="2680"/>
                    </a:lnTo>
                    <a:lnTo>
                      <a:pt x="2121" y="2680"/>
                    </a:lnTo>
                    <a:lnTo>
                      <a:pt x="2121" y="2674"/>
                    </a:lnTo>
                    <a:lnTo>
                      <a:pt x="2127" y="2674"/>
                    </a:lnTo>
                    <a:lnTo>
                      <a:pt x="2127" y="2668"/>
                    </a:lnTo>
                    <a:lnTo>
                      <a:pt x="2141" y="2668"/>
                    </a:lnTo>
                    <a:lnTo>
                      <a:pt x="2141" y="2662"/>
                    </a:lnTo>
                    <a:lnTo>
                      <a:pt x="2147" y="2662"/>
                    </a:lnTo>
                    <a:lnTo>
                      <a:pt x="2147" y="2607"/>
                    </a:lnTo>
                    <a:lnTo>
                      <a:pt x="2141" y="2607"/>
                    </a:lnTo>
                    <a:lnTo>
                      <a:pt x="2141" y="2601"/>
                    </a:lnTo>
                    <a:lnTo>
                      <a:pt x="2135" y="2601"/>
                    </a:lnTo>
                    <a:lnTo>
                      <a:pt x="2135" y="2565"/>
                    </a:lnTo>
                    <a:lnTo>
                      <a:pt x="2121" y="2565"/>
                    </a:lnTo>
                    <a:lnTo>
                      <a:pt x="2121" y="2510"/>
                    </a:lnTo>
                    <a:lnTo>
                      <a:pt x="2127" y="2510"/>
                    </a:lnTo>
                    <a:lnTo>
                      <a:pt x="2127" y="2504"/>
                    </a:lnTo>
                    <a:lnTo>
                      <a:pt x="2141" y="2504"/>
                    </a:lnTo>
                    <a:lnTo>
                      <a:pt x="2141" y="2498"/>
                    </a:lnTo>
                    <a:lnTo>
                      <a:pt x="2147" y="2498"/>
                    </a:lnTo>
                    <a:lnTo>
                      <a:pt x="2147" y="2492"/>
                    </a:lnTo>
                    <a:lnTo>
                      <a:pt x="2166" y="2492"/>
                    </a:lnTo>
                    <a:lnTo>
                      <a:pt x="2166" y="2498"/>
                    </a:lnTo>
                    <a:lnTo>
                      <a:pt x="2179" y="2498"/>
                    </a:lnTo>
                    <a:lnTo>
                      <a:pt x="2179" y="2492"/>
                    </a:lnTo>
                    <a:lnTo>
                      <a:pt x="2186" y="2492"/>
                    </a:lnTo>
                    <a:lnTo>
                      <a:pt x="2186" y="2486"/>
                    </a:lnTo>
                    <a:lnTo>
                      <a:pt x="2192" y="2486"/>
                    </a:lnTo>
                    <a:lnTo>
                      <a:pt x="2192" y="2480"/>
                    </a:lnTo>
                    <a:lnTo>
                      <a:pt x="2198" y="2480"/>
                    </a:lnTo>
                    <a:lnTo>
                      <a:pt x="2198" y="2462"/>
                    </a:lnTo>
                    <a:lnTo>
                      <a:pt x="2204" y="2462"/>
                    </a:lnTo>
                    <a:lnTo>
                      <a:pt x="2204" y="2450"/>
                    </a:lnTo>
                    <a:lnTo>
                      <a:pt x="2211" y="2450"/>
                    </a:lnTo>
                    <a:lnTo>
                      <a:pt x="2211" y="2432"/>
                    </a:lnTo>
                    <a:lnTo>
                      <a:pt x="2217" y="2432"/>
                    </a:lnTo>
                    <a:lnTo>
                      <a:pt x="2217" y="2426"/>
                    </a:lnTo>
                    <a:lnTo>
                      <a:pt x="2224" y="2426"/>
                    </a:lnTo>
                    <a:lnTo>
                      <a:pt x="2224" y="2420"/>
                    </a:lnTo>
                    <a:lnTo>
                      <a:pt x="2230" y="2420"/>
                    </a:lnTo>
                    <a:lnTo>
                      <a:pt x="2230" y="2413"/>
                    </a:lnTo>
                    <a:lnTo>
                      <a:pt x="2237" y="2413"/>
                    </a:lnTo>
                    <a:lnTo>
                      <a:pt x="2237" y="2407"/>
                    </a:lnTo>
                    <a:lnTo>
                      <a:pt x="2243" y="2407"/>
                    </a:lnTo>
                    <a:lnTo>
                      <a:pt x="2243" y="2401"/>
                    </a:lnTo>
                    <a:lnTo>
                      <a:pt x="2249" y="2401"/>
                    </a:lnTo>
                    <a:lnTo>
                      <a:pt x="2249" y="2395"/>
                    </a:lnTo>
                    <a:lnTo>
                      <a:pt x="2255" y="2395"/>
                    </a:lnTo>
                    <a:lnTo>
                      <a:pt x="2255" y="2389"/>
                    </a:lnTo>
                    <a:lnTo>
                      <a:pt x="2262" y="2389"/>
                    </a:lnTo>
                    <a:lnTo>
                      <a:pt x="2262" y="2377"/>
                    </a:lnTo>
                    <a:lnTo>
                      <a:pt x="2269" y="2377"/>
                    </a:lnTo>
                    <a:lnTo>
                      <a:pt x="2269" y="2316"/>
                    </a:lnTo>
                    <a:lnTo>
                      <a:pt x="2275" y="2316"/>
                    </a:lnTo>
                    <a:lnTo>
                      <a:pt x="2275" y="2310"/>
                    </a:lnTo>
                    <a:lnTo>
                      <a:pt x="2281" y="2310"/>
                    </a:lnTo>
                    <a:lnTo>
                      <a:pt x="2281" y="2298"/>
                    </a:lnTo>
                    <a:lnTo>
                      <a:pt x="2288" y="2298"/>
                    </a:lnTo>
                    <a:lnTo>
                      <a:pt x="2288" y="2280"/>
                    </a:lnTo>
                    <a:lnTo>
                      <a:pt x="2294" y="2280"/>
                    </a:lnTo>
                    <a:lnTo>
                      <a:pt x="2294" y="2274"/>
                    </a:lnTo>
                    <a:lnTo>
                      <a:pt x="2300" y="2274"/>
                    </a:lnTo>
                    <a:lnTo>
                      <a:pt x="2300" y="2268"/>
                    </a:lnTo>
                    <a:lnTo>
                      <a:pt x="2306" y="2268"/>
                    </a:lnTo>
                    <a:lnTo>
                      <a:pt x="2306" y="2262"/>
                    </a:lnTo>
                    <a:lnTo>
                      <a:pt x="2314" y="2262"/>
                    </a:lnTo>
                    <a:lnTo>
                      <a:pt x="2314" y="2256"/>
                    </a:lnTo>
                    <a:lnTo>
                      <a:pt x="2320" y="2256"/>
                    </a:lnTo>
                    <a:lnTo>
                      <a:pt x="2320" y="2244"/>
                    </a:lnTo>
                    <a:lnTo>
                      <a:pt x="2326" y="2244"/>
                    </a:lnTo>
                    <a:lnTo>
                      <a:pt x="2326" y="2232"/>
                    </a:lnTo>
                    <a:lnTo>
                      <a:pt x="2332" y="2232"/>
                    </a:lnTo>
                    <a:lnTo>
                      <a:pt x="2332" y="2226"/>
                    </a:lnTo>
                    <a:lnTo>
                      <a:pt x="2339" y="2226"/>
                    </a:lnTo>
                    <a:lnTo>
                      <a:pt x="2339" y="2207"/>
                    </a:lnTo>
                    <a:lnTo>
                      <a:pt x="2345" y="2207"/>
                    </a:lnTo>
                    <a:lnTo>
                      <a:pt x="2345" y="2201"/>
                    </a:lnTo>
                    <a:lnTo>
                      <a:pt x="2351" y="2201"/>
                    </a:lnTo>
                    <a:lnTo>
                      <a:pt x="2351" y="2189"/>
                    </a:lnTo>
                    <a:lnTo>
                      <a:pt x="2358" y="2189"/>
                    </a:lnTo>
                    <a:lnTo>
                      <a:pt x="2358" y="2164"/>
                    </a:lnTo>
                    <a:lnTo>
                      <a:pt x="2365" y="2164"/>
                    </a:lnTo>
                    <a:lnTo>
                      <a:pt x="2365" y="2128"/>
                    </a:lnTo>
                    <a:lnTo>
                      <a:pt x="2351" y="2128"/>
                    </a:lnTo>
                    <a:lnTo>
                      <a:pt x="2351" y="2092"/>
                    </a:lnTo>
                    <a:lnTo>
                      <a:pt x="2377" y="2092"/>
                    </a:lnTo>
                    <a:lnTo>
                      <a:pt x="2377" y="2062"/>
                    </a:lnTo>
                    <a:lnTo>
                      <a:pt x="2383" y="2062"/>
                    </a:lnTo>
                    <a:lnTo>
                      <a:pt x="2383" y="2056"/>
                    </a:lnTo>
                    <a:lnTo>
                      <a:pt x="2402" y="2056"/>
                    </a:lnTo>
                    <a:lnTo>
                      <a:pt x="2402" y="2050"/>
                    </a:lnTo>
                    <a:lnTo>
                      <a:pt x="2409" y="2050"/>
                    </a:lnTo>
                    <a:lnTo>
                      <a:pt x="2409" y="2044"/>
                    </a:lnTo>
                    <a:lnTo>
                      <a:pt x="2416" y="2044"/>
                    </a:lnTo>
                    <a:lnTo>
                      <a:pt x="2416" y="2032"/>
                    </a:lnTo>
                    <a:lnTo>
                      <a:pt x="2422" y="2032"/>
                    </a:lnTo>
                    <a:lnTo>
                      <a:pt x="2422" y="2026"/>
                    </a:lnTo>
                    <a:lnTo>
                      <a:pt x="2428" y="2026"/>
                    </a:lnTo>
                    <a:lnTo>
                      <a:pt x="2428" y="2020"/>
                    </a:lnTo>
                    <a:lnTo>
                      <a:pt x="2441" y="2020"/>
                    </a:lnTo>
                    <a:lnTo>
                      <a:pt x="2441" y="2013"/>
                    </a:lnTo>
                    <a:lnTo>
                      <a:pt x="2447" y="2013"/>
                    </a:lnTo>
                    <a:lnTo>
                      <a:pt x="2447" y="2007"/>
                    </a:lnTo>
                    <a:lnTo>
                      <a:pt x="2454" y="2007"/>
                    </a:lnTo>
                    <a:lnTo>
                      <a:pt x="2454" y="1988"/>
                    </a:lnTo>
                    <a:lnTo>
                      <a:pt x="2467" y="1988"/>
                    </a:lnTo>
                    <a:lnTo>
                      <a:pt x="2467" y="1970"/>
                    </a:lnTo>
                    <a:lnTo>
                      <a:pt x="2499" y="1970"/>
                    </a:lnTo>
                    <a:lnTo>
                      <a:pt x="2499" y="1964"/>
                    </a:lnTo>
                    <a:lnTo>
                      <a:pt x="2524" y="1964"/>
                    </a:lnTo>
                    <a:lnTo>
                      <a:pt x="2524" y="1952"/>
                    </a:lnTo>
                    <a:lnTo>
                      <a:pt x="2536" y="1952"/>
                    </a:lnTo>
                    <a:lnTo>
                      <a:pt x="2536" y="1940"/>
                    </a:lnTo>
                    <a:lnTo>
                      <a:pt x="2544" y="1940"/>
                    </a:lnTo>
                    <a:lnTo>
                      <a:pt x="2544" y="1934"/>
                    </a:lnTo>
                    <a:lnTo>
                      <a:pt x="2550" y="1934"/>
                    </a:lnTo>
                    <a:lnTo>
                      <a:pt x="2550" y="1928"/>
                    </a:lnTo>
                    <a:lnTo>
                      <a:pt x="2556" y="1928"/>
                    </a:lnTo>
                    <a:lnTo>
                      <a:pt x="2556" y="1916"/>
                    </a:lnTo>
                    <a:lnTo>
                      <a:pt x="2562" y="1916"/>
                    </a:lnTo>
                    <a:lnTo>
                      <a:pt x="2562" y="1898"/>
                    </a:lnTo>
                    <a:lnTo>
                      <a:pt x="2569" y="1898"/>
                    </a:lnTo>
                    <a:lnTo>
                      <a:pt x="2569" y="1886"/>
                    </a:lnTo>
                    <a:lnTo>
                      <a:pt x="2575" y="1886"/>
                    </a:lnTo>
                    <a:lnTo>
                      <a:pt x="2575" y="1874"/>
                    </a:lnTo>
                    <a:lnTo>
                      <a:pt x="2581" y="1874"/>
                    </a:lnTo>
                    <a:lnTo>
                      <a:pt x="2581" y="1862"/>
                    </a:lnTo>
                    <a:lnTo>
                      <a:pt x="2588" y="1862"/>
                    </a:lnTo>
                    <a:lnTo>
                      <a:pt x="2588" y="1856"/>
                    </a:lnTo>
                    <a:lnTo>
                      <a:pt x="2595" y="1856"/>
                    </a:lnTo>
                    <a:lnTo>
                      <a:pt x="2595" y="1850"/>
                    </a:lnTo>
                    <a:lnTo>
                      <a:pt x="2601" y="1850"/>
                    </a:lnTo>
                    <a:lnTo>
                      <a:pt x="2601" y="1843"/>
                    </a:lnTo>
                    <a:lnTo>
                      <a:pt x="2613" y="1843"/>
                    </a:lnTo>
                    <a:lnTo>
                      <a:pt x="2613" y="1795"/>
                    </a:lnTo>
                    <a:lnTo>
                      <a:pt x="2607" y="1795"/>
                    </a:lnTo>
                    <a:lnTo>
                      <a:pt x="2607" y="1782"/>
                    </a:lnTo>
                    <a:lnTo>
                      <a:pt x="2601" y="1782"/>
                    </a:lnTo>
                    <a:lnTo>
                      <a:pt x="2601" y="1770"/>
                    </a:lnTo>
                    <a:lnTo>
                      <a:pt x="2595" y="1770"/>
                    </a:lnTo>
                    <a:lnTo>
                      <a:pt x="2595" y="1746"/>
                    </a:lnTo>
                    <a:lnTo>
                      <a:pt x="2613" y="1746"/>
                    </a:lnTo>
                    <a:lnTo>
                      <a:pt x="2613" y="1734"/>
                    </a:lnTo>
                    <a:lnTo>
                      <a:pt x="2620" y="1734"/>
                    </a:lnTo>
                    <a:lnTo>
                      <a:pt x="2620" y="1728"/>
                    </a:lnTo>
                    <a:lnTo>
                      <a:pt x="2639" y="1728"/>
                    </a:lnTo>
                    <a:lnTo>
                      <a:pt x="2639" y="1722"/>
                    </a:lnTo>
                    <a:lnTo>
                      <a:pt x="2646" y="1722"/>
                    </a:lnTo>
                    <a:lnTo>
                      <a:pt x="2646" y="1710"/>
                    </a:lnTo>
                    <a:lnTo>
                      <a:pt x="2652" y="1710"/>
                    </a:lnTo>
                    <a:lnTo>
                      <a:pt x="2652" y="1704"/>
                    </a:lnTo>
                    <a:lnTo>
                      <a:pt x="2658" y="1704"/>
                    </a:lnTo>
                    <a:lnTo>
                      <a:pt x="2658" y="1692"/>
                    </a:lnTo>
                    <a:lnTo>
                      <a:pt x="2664" y="1692"/>
                    </a:lnTo>
                    <a:lnTo>
                      <a:pt x="2664" y="1680"/>
                    </a:lnTo>
                    <a:lnTo>
                      <a:pt x="2684" y="1680"/>
                    </a:lnTo>
                    <a:lnTo>
                      <a:pt x="2684" y="1673"/>
                    </a:lnTo>
                    <a:lnTo>
                      <a:pt x="2690" y="1673"/>
                    </a:lnTo>
                    <a:lnTo>
                      <a:pt x="2690" y="1667"/>
                    </a:lnTo>
                    <a:lnTo>
                      <a:pt x="2697" y="1667"/>
                    </a:lnTo>
                    <a:lnTo>
                      <a:pt x="2697" y="1661"/>
                    </a:lnTo>
                    <a:lnTo>
                      <a:pt x="2703" y="1661"/>
                    </a:lnTo>
                    <a:lnTo>
                      <a:pt x="2703" y="1649"/>
                    </a:lnTo>
                    <a:lnTo>
                      <a:pt x="2715" y="1649"/>
                    </a:lnTo>
                    <a:lnTo>
                      <a:pt x="2715" y="1637"/>
                    </a:lnTo>
                    <a:lnTo>
                      <a:pt x="2722" y="1637"/>
                    </a:lnTo>
                    <a:lnTo>
                      <a:pt x="2722" y="1601"/>
                    </a:lnTo>
                    <a:lnTo>
                      <a:pt x="2729" y="1601"/>
                    </a:lnTo>
                    <a:lnTo>
                      <a:pt x="2729" y="1595"/>
                    </a:lnTo>
                    <a:lnTo>
                      <a:pt x="2735" y="1595"/>
                    </a:lnTo>
                    <a:lnTo>
                      <a:pt x="2735" y="1583"/>
                    </a:lnTo>
                    <a:lnTo>
                      <a:pt x="2741" y="1583"/>
                    </a:lnTo>
                    <a:lnTo>
                      <a:pt x="2741" y="1467"/>
                    </a:lnTo>
                    <a:lnTo>
                      <a:pt x="2748" y="1467"/>
                    </a:lnTo>
                    <a:lnTo>
                      <a:pt x="2748" y="1455"/>
                    </a:lnTo>
                    <a:lnTo>
                      <a:pt x="2754" y="1455"/>
                    </a:lnTo>
                    <a:lnTo>
                      <a:pt x="2754" y="1443"/>
                    </a:lnTo>
                    <a:lnTo>
                      <a:pt x="2760" y="1443"/>
                    </a:lnTo>
                    <a:lnTo>
                      <a:pt x="2760" y="1437"/>
                    </a:lnTo>
                    <a:lnTo>
                      <a:pt x="2774" y="1437"/>
                    </a:lnTo>
                    <a:lnTo>
                      <a:pt x="2774" y="1431"/>
                    </a:lnTo>
                    <a:lnTo>
                      <a:pt x="2780" y="1431"/>
                    </a:lnTo>
                    <a:lnTo>
                      <a:pt x="2780" y="1419"/>
                    </a:lnTo>
                    <a:lnTo>
                      <a:pt x="2786" y="1419"/>
                    </a:lnTo>
                    <a:lnTo>
                      <a:pt x="2786" y="1407"/>
                    </a:lnTo>
                    <a:lnTo>
                      <a:pt x="2792" y="1407"/>
                    </a:lnTo>
                    <a:lnTo>
                      <a:pt x="2792" y="1401"/>
                    </a:lnTo>
                    <a:lnTo>
                      <a:pt x="2799" y="1401"/>
                    </a:lnTo>
                    <a:lnTo>
                      <a:pt x="2799" y="1371"/>
                    </a:lnTo>
                    <a:lnTo>
                      <a:pt x="2792" y="1371"/>
                    </a:lnTo>
                    <a:lnTo>
                      <a:pt x="2792" y="1327"/>
                    </a:lnTo>
                    <a:lnTo>
                      <a:pt x="2811" y="1327"/>
                    </a:lnTo>
                    <a:lnTo>
                      <a:pt x="2811" y="1315"/>
                    </a:lnTo>
                    <a:lnTo>
                      <a:pt x="2863" y="1315"/>
                    </a:lnTo>
                    <a:lnTo>
                      <a:pt x="2863" y="1279"/>
                    </a:lnTo>
                    <a:lnTo>
                      <a:pt x="2856" y="1279"/>
                    </a:lnTo>
                    <a:lnTo>
                      <a:pt x="2856" y="1273"/>
                    </a:lnTo>
                    <a:lnTo>
                      <a:pt x="2850" y="1273"/>
                    </a:lnTo>
                    <a:lnTo>
                      <a:pt x="2850" y="1261"/>
                    </a:lnTo>
                    <a:lnTo>
                      <a:pt x="2843" y="1261"/>
                    </a:lnTo>
                    <a:lnTo>
                      <a:pt x="2843" y="1255"/>
                    </a:lnTo>
                    <a:lnTo>
                      <a:pt x="2837" y="1255"/>
                    </a:lnTo>
                    <a:lnTo>
                      <a:pt x="2837" y="1225"/>
                    </a:lnTo>
                    <a:lnTo>
                      <a:pt x="2876" y="1225"/>
                    </a:lnTo>
                    <a:lnTo>
                      <a:pt x="2876" y="1219"/>
                    </a:lnTo>
                    <a:lnTo>
                      <a:pt x="2882" y="1219"/>
                    </a:lnTo>
                    <a:lnTo>
                      <a:pt x="2882" y="1213"/>
                    </a:lnTo>
                    <a:lnTo>
                      <a:pt x="2933" y="1213"/>
                    </a:lnTo>
                    <a:lnTo>
                      <a:pt x="2933" y="1207"/>
                    </a:lnTo>
                    <a:lnTo>
                      <a:pt x="2939" y="1207"/>
                    </a:lnTo>
                    <a:lnTo>
                      <a:pt x="2939" y="1201"/>
                    </a:lnTo>
                    <a:lnTo>
                      <a:pt x="2945" y="1201"/>
                    </a:lnTo>
                    <a:lnTo>
                      <a:pt x="2945" y="1195"/>
                    </a:lnTo>
                    <a:lnTo>
                      <a:pt x="2952" y="1195"/>
                    </a:lnTo>
                    <a:lnTo>
                      <a:pt x="2952" y="1079"/>
                    </a:lnTo>
                    <a:lnTo>
                      <a:pt x="2959" y="1079"/>
                    </a:lnTo>
                    <a:lnTo>
                      <a:pt x="2959" y="1073"/>
                    </a:lnTo>
                    <a:lnTo>
                      <a:pt x="2965" y="1073"/>
                    </a:lnTo>
                    <a:lnTo>
                      <a:pt x="2965" y="1055"/>
                    </a:lnTo>
                    <a:lnTo>
                      <a:pt x="2971" y="1055"/>
                    </a:lnTo>
                    <a:lnTo>
                      <a:pt x="2971" y="1043"/>
                    </a:lnTo>
                    <a:lnTo>
                      <a:pt x="2984" y="1043"/>
                    </a:lnTo>
                    <a:lnTo>
                      <a:pt x="2984" y="1037"/>
                    </a:lnTo>
                    <a:lnTo>
                      <a:pt x="2990" y="1037"/>
                    </a:lnTo>
                    <a:lnTo>
                      <a:pt x="2990" y="1019"/>
                    </a:lnTo>
                    <a:lnTo>
                      <a:pt x="2996" y="1019"/>
                    </a:lnTo>
                    <a:lnTo>
                      <a:pt x="2996" y="1013"/>
                    </a:lnTo>
                    <a:lnTo>
                      <a:pt x="3010" y="1013"/>
                    </a:lnTo>
                    <a:lnTo>
                      <a:pt x="3010" y="1001"/>
                    </a:lnTo>
                    <a:lnTo>
                      <a:pt x="3016" y="1001"/>
                    </a:lnTo>
                    <a:lnTo>
                      <a:pt x="3016" y="994"/>
                    </a:lnTo>
                    <a:lnTo>
                      <a:pt x="3029" y="994"/>
                    </a:lnTo>
                    <a:lnTo>
                      <a:pt x="3029" y="982"/>
                    </a:lnTo>
                    <a:lnTo>
                      <a:pt x="3035" y="982"/>
                    </a:lnTo>
                    <a:lnTo>
                      <a:pt x="3035" y="976"/>
                    </a:lnTo>
                    <a:lnTo>
                      <a:pt x="3041" y="976"/>
                    </a:lnTo>
                    <a:lnTo>
                      <a:pt x="3041" y="946"/>
                    </a:lnTo>
                    <a:lnTo>
                      <a:pt x="3048" y="946"/>
                    </a:lnTo>
                    <a:lnTo>
                      <a:pt x="3048" y="927"/>
                    </a:lnTo>
                    <a:lnTo>
                      <a:pt x="3055" y="927"/>
                    </a:lnTo>
                    <a:lnTo>
                      <a:pt x="3055" y="921"/>
                    </a:lnTo>
                    <a:lnTo>
                      <a:pt x="3061" y="921"/>
                    </a:lnTo>
                    <a:lnTo>
                      <a:pt x="3061" y="909"/>
                    </a:lnTo>
                    <a:lnTo>
                      <a:pt x="3067" y="909"/>
                    </a:lnTo>
                    <a:lnTo>
                      <a:pt x="3067" y="897"/>
                    </a:lnTo>
                    <a:lnTo>
                      <a:pt x="3073" y="897"/>
                    </a:lnTo>
                    <a:lnTo>
                      <a:pt x="3073" y="812"/>
                    </a:lnTo>
                    <a:lnTo>
                      <a:pt x="3086" y="812"/>
                    </a:lnTo>
                    <a:lnTo>
                      <a:pt x="3086" y="782"/>
                    </a:lnTo>
                    <a:lnTo>
                      <a:pt x="3093" y="782"/>
                    </a:lnTo>
                    <a:lnTo>
                      <a:pt x="3093" y="746"/>
                    </a:lnTo>
                    <a:lnTo>
                      <a:pt x="3086" y="746"/>
                    </a:lnTo>
                    <a:lnTo>
                      <a:pt x="3086" y="740"/>
                    </a:lnTo>
                    <a:lnTo>
                      <a:pt x="3080" y="740"/>
                    </a:lnTo>
                    <a:lnTo>
                      <a:pt x="3080" y="728"/>
                    </a:lnTo>
                    <a:lnTo>
                      <a:pt x="3073" y="728"/>
                    </a:lnTo>
                    <a:lnTo>
                      <a:pt x="3073" y="721"/>
                    </a:lnTo>
                    <a:lnTo>
                      <a:pt x="3067" y="721"/>
                    </a:lnTo>
                    <a:lnTo>
                      <a:pt x="3067" y="715"/>
                    </a:lnTo>
                    <a:lnTo>
                      <a:pt x="3035" y="715"/>
                    </a:lnTo>
                    <a:lnTo>
                      <a:pt x="3035" y="703"/>
                    </a:lnTo>
                    <a:lnTo>
                      <a:pt x="2996" y="703"/>
                    </a:lnTo>
                    <a:lnTo>
                      <a:pt x="2996" y="697"/>
                    </a:lnTo>
                    <a:lnTo>
                      <a:pt x="2990" y="697"/>
                    </a:lnTo>
                    <a:lnTo>
                      <a:pt x="2990" y="691"/>
                    </a:lnTo>
                    <a:lnTo>
                      <a:pt x="2984" y="691"/>
                    </a:lnTo>
                    <a:lnTo>
                      <a:pt x="2984" y="685"/>
                    </a:lnTo>
                    <a:lnTo>
                      <a:pt x="2965" y="685"/>
                    </a:lnTo>
                    <a:lnTo>
                      <a:pt x="2965" y="679"/>
                    </a:lnTo>
                    <a:lnTo>
                      <a:pt x="2952" y="679"/>
                    </a:lnTo>
                    <a:lnTo>
                      <a:pt x="2952" y="667"/>
                    </a:lnTo>
                    <a:lnTo>
                      <a:pt x="2945" y="667"/>
                    </a:lnTo>
                    <a:lnTo>
                      <a:pt x="2945" y="660"/>
                    </a:lnTo>
                    <a:lnTo>
                      <a:pt x="2939" y="660"/>
                    </a:lnTo>
                    <a:lnTo>
                      <a:pt x="2939" y="648"/>
                    </a:lnTo>
                    <a:lnTo>
                      <a:pt x="2927" y="648"/>
                    </a:lnTo>
                    <a:lnTo>
                      <a:pt x="2927" y="642"/>
                    </a:lnTo>
                    <a:lnTo>
                      <a:pt x="2920" y="642"/>
                    </a:lnTo>
                    <a:lnTo>
                      <a:pt x="2920" y="624"/>
                    </a:lnTo>
                    <a:lnTo>
                      <a:pt x="2914" y="624"/>
                    </a:lnTo>
                    <a:lnTo>
                      <a:pt x="2914" y="606"/>
                    </a:lnTo>
                    <a:lnTo>
                      <a:pt x="2901" y="606"/>
                    </a:lnTo>
                    <a:lnTo>
                      <a:pt x="2901" y="594"/>
                    </a:lnTo>
                    <a:lnTo>
                      <a:pt x="2894" y="594"/>
                    </a:lnTo>
                    <a:lnTo>
                      <a:pt x="2894" y="588"/>
                    </a:lnTo>
                    <a:lnTo>
                      <a:pt x="2888" y="588"/>
                    </a:lnTo>
                    <a:lnTo>
                      <a:pt x="2888" y="576"/>
                    </a:lnTo>
                    <a:lnTo>
                      <a:pt x="2882" y="576"/>
                    </a:lnTo>
                    <a:lnTo>
                      <a:pt x="2882" y="570"/>
                    </a:lnTo>
                    <a:lnTo>
                      <a:pt x="2876" y="570"/>
                    </a:lnTo>
                    <a:lnTo>
                      <a:pt x="2876" y="558"/>
                    </a:lnTo>
                    <a:lnTo>
                      <a:pt x="2863" y="558"/>
                    </a:lnTo>
                    <a:lnTo>
                      <a:pt x="2863" y="552"/>
                    </a:lnTo>
                    <a:lnTo>
                      <a:pt x="2856" y="552"/>
                    </a:lnTo>
                    <a:lnTo>
                      <a:pt x="2856" y="546"/>
                    </a:lnTo>
                    <a:lnTo>
                      <a:pt x="2837" y="546"/>
                    </a:lnTo>
                    <a:lnTo>
                      <a:pt x="2837" y="540"/>
                    </a:lnTo>
                    <a:lnTo>
                      <a:pt x="2831" y="540"/>
                    </a:lnTo>
                    <a:lnTo>
                      <a:pt x="2831" y="534"/>
                    </a:lnTo>
                    <a:lnTo>
                      <a:pt x="2811" y="534"/>
                    </a:lnTo>
                    <a:lnTo>
                      <a:pt x="2811" y="528"/>
                    </a:lnTo>
                    <a:lnTo>
                      <a:pt x="2805" y="528"/>
                    </a:lnTo>
                    <a:lnTo>
                      <a:pt x="2805" y="522"/>
                    </a:lnTo>
                    <a:lnTo>
                      <a:pt x="2799" y="522"/>
                    </a:lnTo>
                    <a:lnTo>
                      <a:pt x="2799" y="509"/>
                    </a:lnTo>
                    <a:lnTo>
                      <a:pt x="2780" y="509"/>
                    </a:lnTo>
                    <a:lnTo>
                      <a:pt x="2780" y="503"/>
                    </a:lnTo>
                    <a:lnTo>
                      <a:pt x="2774" y="503"/>
                    </a:lnTo>
                    <a:lnTo>
                      <a:pt x="2774" y="490"/>
                    </a:lnTo>
                    <a:lnTo>
                      <a:pt x="2766" y="490"/>
                    </a:lnTo>
                    <a:lnTo>
                      <a:pt x="2766" y="484"/>
                    </a:lnTo>
                    <a:lnTo>
                      <a:pt x="2748" y="484"/>
                    </a:lnTo>
                    <a:lnTo>
                      <a:pt x="2748" y="478"/>
                    </a:lnTo>
                    <a:lnTo>
                      <a:pt x="2741" y="478"/>
                    </a:lnTo>
                    <a:lnTo>
                      <a:pt x="2741" y="466"/>
                    </a:lnTo>
                    <a:lnTo>
                      <a:pt x="2729" y="466"/>
                    </a:lnTo>
                    <a:lnTo>
                      <a:pt x="2729" y="460"/>
                    </a:lnTo>
                    <a:lnTo>
                      <a:pt x="2722" y="460"/>
                    </a:lnTo>
                    <a:lnTo>
                      <a:pt x="2722" y="454"/>
                    </a:lnTo>
                    <a:lnTo>
                      <a:pt x="2697" y="454"/>
                    </a:lnTo>
                    <a:lnTo>
                      <a:pt x="2697" y="497"/>
                    </a:lnTo>
                    <a:lnTo>
                      <a:pt x="2690" y="497"/>
                    </a:lnTo>
                    <a:lnTo>
                      <a:pt x="2690" y="570"/>
                    </a:lnTo>
                    <a:lnTo>
                      <a:pt x="2697" y="570"/>
                    </a:lnTo>
                    <a:lnTo>
                      <a:pt x="2697" y="582"/>
                    </a:lnTo>
                    <a:lnTo>
                      <a:pt x="2703" y="582"/>
                    </a:lnTo>
                    <a:lnTo>
                      <a:pt x="2703" y="588"/>
                    </a:lnTo>
                    <a:lnTo>
                      <a:pt x="2709" y="588"/>
                    </a:lnTo>
                    <a:lnTo>
                      <a:pt x="2709" y="600"/>
                    </a:lnTo>
                    <a:lnTo>
                      <a:pt x="2715" y="600"/>
                    </a:lnTo>
                    <a:lnTo>
                      <a:pt x="2715" y="606"/>
                    </a:lnTo>
                    <a:lnTo>
                      <a:pt x="2722" y="606"/>
                    </a:lnTo>
                    <a:lnTo>
                      <a:pt x="2722" y="660"/>
                    </a:lnTo>
                    <a:lnTo>
                      <a:pt x="2715" y="660"/>
                    </a:lnTo>
                    <a:lnTo>
                      <a:pt x="2715" y="667"/>
                    </a:lnTo>
                    <a:lnTo>
                      <a:pt x="2709" y="667"/>
                    </a:lnTo>
                    <a:lnTo>
                      <a:pt x="2709" y="709"/>
                    </a:lnTo>
                    <a:lnTo>
                      <a:pt x="2715" y="709"/>
                    </a:lnTo>
                    <a:lnTo>
                      <a:pt x="2715" y="715"/>
                    </a:lnTo>
                    <a:lnTo>
                      <a:pt x="2722" y="715"/>
                    </a:lnTo>
                    <a:lnTo>
                      <a:pt x="2722" y="721"/>
                    </a:lnTo>
                    <a:lnTo>
                      <a:pt x="2729" y="721"/>
                    </a:lnTo>
                    <a:lnTo>
                      <a:pt x="2729" y="734"/>
                    </a:lnTo>
                    <a:lnTo>
                      <a:pt x="2735" y="734"/>
                    </a:lnTo>
                    <a:lnTo>
                      <a:pt x="2735" y="752"/>
                    </a:lnTo>
                    <a:lnTo>
                      <a:pt x="2741" y="752"/>
                    </a:lnTo>
                    <a:lnTo>
                      <a:pt x="2741" y="758"/>
                    </a:lnTo>
                    <a:lnTo>
                      <a:pt x="2748" y="758"/>
                    </a:lnTo>
                    <a:lnTo>
                      <a:pt x="2748" y="776"/>
                    </a:lnTo>
                    <a:lnTo>
                      <a:pt x="2754" y="776"/>
                    </a:lnTo>
                    <a:lnTo>
                      <a:pt x="2754" y="843"/>
                    </a:lnTo>
                    <a:lnTo>
                      <a:pt x="2748" y="843"/>
                    </a:lnTo>
                    <a:lnTo>
                      <a:pt x="2748" y="855"/>
                    </a:lnTo>
                    <a:lnTo>
                      <a:pt x="2741" y="855"/>
                    </a:lnTo>
                    <a:lnTo>
                      <a:pt x="2741" y="861"/>
                    </a:lnTo>
                    <a:lnTo>
                      <a:pt x="2735" y="861"/>
                    </a:lnTo>
                    <a:lnTo>
                      <a:pt x="2735" y="873"/>
                    </a:lnTo>
                    <a:lnTo>
                      <a:pt x="2729" y="873"/>
                    </a:lnTo>
                    <a:lnTo>
                      <a:pt x="2729" y="879"/>
                    </a:lnTo>
                    <a:lnTo>
                      <a:pt x="2595" y="879"/>
                    </a:lnTo>
                    <a:lnTo>
                      <a:pt x="2595" y="885"/>
                    </a:lnTo>
                    <a:lnTo>
                      <a:pt x="2588" y="885"/>
                    </a:lnTo>
                    <a:lnTo>
                      <a:pt x="2588" y="891"/>
                    </a:lnTo>
                    <a:lnTo>
                      <a:pt x="2575" y="891"/>
                    </a:lnTo>
                    <a:lnTo>
                      <a:pt x="2575" y="897"/>
                    </a:lnTo>
                    <a:lnTo>
                      <a:pt x="2569" y="897"/>
                    </a:lnTo>
                    <a:lnTo>
                      <a:pt x="2569" y="903"/>
                    </a:lnTo>
                    <a:lnTo>
                      <a:pt x="2562" y="903"/>
                    </a:lnTo>
                    <a:lnTo>
                      <a:pt x="2562" y="909"/>
                    </a:lnTo>
                    <a:lnTo>
                      <a:pt x="2544" y="909"/>
                    </a:lnTo>
                    <a:lnTo>
                      <a:pt x="2544" y="921"/>
                    </a:lnTo>
                    <a:lnTo>
                      <a:pt x="2524" y="921"/>
                    </a:lnTo>
                    <a:lnTo>
                      <a:pt x="2524" y="927"/>
                    </a:lnTo>
                    <a:lnTo>
                      <a:pt x="2518" y="927"/>
                    </a:lnTo>
                    <a:lnTo>
                      <a:pt x="2518" y="940"/>
                    </a:lnTo>
                    <a:lnTo>
                      <a:pt x="2511" y="940"/>
                    </a:lnTo>
                    <a:lnTo>
                      <a:pt x="2511" y="946"/>
                    </a:lnTo>
                    <a:lnTo>
                      <a:pt x="2499" y="946"/>
                    </a:lnTo>
                    <a:lnTo>
                      <a:pt x="2499" y="958"/>
                    </a:lnTo>
                    <a:lnTo>
                      <a:pt x="2485" y="958"/>
                    </a:lnTo>
                    <a:lnTo>
                      <a:pt x="2485" y="964"/>
                    </a:lnTo>
                    <a:lnTo>
                      <a:pt x="2479" y="964"/>
                    </a:lnTo>
                    <a:lnTo>
                      <a:pt x="2479" y="970"/>
                    </a:lnTo>
                    <a:lnTo>
                      <a:pt x="2460" y="970"/>
                    </a:lnTo>
                    <a:lnTo>
                      <a:pt x="2460" y="982"/>
                    </a:lnTo>
                    <a:lnTo>
                      <a:pt x="2454" y="982"/>
                    </a:lnTo>
                    <a:lnTo>
                      <a:pt x="2454" y="988"/>
                    </a:lnTo>
                    <a:lnTo>
                      <a:pt x="2447" y="988"/>
                    </a:lnTo>
                    <a:lnTo>
                      <a:pt x="2447" y="1007"/>
                    </a:lnTo>
                    <a:lnTo>
                      <a:pt x="2434" y="1007"/>
                    </a:lnTo>
                    <a:lnTo>
                      <a:pt x="2434" y="1025"/>
                    </a:lnTo>
                    <a:lnTo>
                      <a:pt x="2422" y="1025"/>
                    </a:lnTo>
                    <a:lnTo>
                      <a:pt x="2422" y="1037"/>
                    </a:lnTo>
                    <a:lnTo>
                      <a:pt x="2416" y="1037"/>
                    </a:lnTo>
                    <a:lnTo>
                      <a:pt x="2416" y="1043"/>
                    </a:lnTo>
                    <a:lnTo>
                      <a:pt x="2402" y="1043"/>
                    </a:lnTo>
                    <a:lnTo>
                      <a:pt x="2402" y="1049"/>
                    </a:lnTo>
                    <a:lnTo>
                      <a:pt x="2396" y="1049"/>
                    </a:lnTo>
                    <a:lnTo>
                      <a:pt x="2396" y="1067"/>
                    </a:lnTo>
                    <a:lnTo>
                      <a:pt x="2383" y="1067"/>
                    </a:lnTo>
                    <a:lnTo>
                      <a:pt x="2383" y="1073"/>
                    </a:lnTo>
                    <a:lnTo>
                      <a:pt x="2371" y="1073"/>
                    </a:lnTo>
                    <a:lnTo>
                      <a:pt x="2371" y="1079"/>
                    </a:lnTo>
                    <a:lnTo>
                      <a:pt x="2281" y="1079"/>
                    </a:lnTo>
                    <a:lnTo>
                      <a:pt x="2281" y="1067"/>
                    </a:lnTo>
                    <a:lnTo>
                      <a:pt x="2275" y="1067"/>
                    </a:lnTo>
                    <a:lnTo>
                      <a:pt x="2275" y="1061"/>
                    </a:lnTo>
                    <a:lnTo>
                      <a:pt x="2255" y="1061"/>
                    </a:lnTo>
                    <a:lnTo>
                      <a:pt x="2255" y="1055"/>
                    </a:lnTo>
                    <a:lnTo>
                      <a:pt x="2224" y="1055"/>
                    </a:lnTo>
                    <a:lnTo>
                      <a:pt x="2224" y="1061"/>
                    </a:lnTo>
                    <a:lnTo>
                      <a:pt x="2198" y="1061"/>
                    </a:lnTo>
                    <a:lnTo>
                      <a:pt x="2198" y="1067"/>
                    </a:lnTo>
                    <a:lnTo>
                      <a:pt x="2192" y="1067"/>
                    </a:lnTo>
                    <a:lnTo>
                      <a:pt x="2192" y="1073"/>
                    </a:lnTo>
                    <a:lnTo>
                      <a:pt x="2179" y="1073"/>
                    </a:lnTo>
                    <a:lnTo>
                      <a:pt x="2179" y="1079"/>
                    </a:lnTo>
                    <a:lnTo>
                      <a:pt x="2058" y="1079"/>
                    </a:lnTo>
                    <a:lnTo>
                      <a:pt x="2058" y="1091"/>
                    </a:lnTo>
                    <a:lnTo>
                      <a:pt x="2025" y="1091"/>
                    </a:lnTo>
                    <a:lnTo>
                      <a:pt x="2025" y="1079"/>
                    </a:lnTo>
                    <a:lnTo>
                      <a:pt x="2013" y="1079"/>
                    </a:lnTo>
                    <a:lnTo>
                      <a:pt x="2013" y="1067"/>
                    </a:lnTo>
                    <a:lnTo>
                      <a:pt x="2007" y="1067"/>
                    </a:lnTo>
                    <a:lnTo>
                      <a:pt x="2007" y="1061"/>
                    </a:lnTo>
                    <a:lnTo>
                      <a:pt x="2000" y="1061"/>
                    </a:lnTo>
                    <a:lnTo>
                      <a:pt x="2000" y="1055"/>
                    </a:lnTo>
                    <a:lnTo>
                      <a:pt x="1994" y="1055"/>
                    </a:lnTo>
                    <a:lnTo>
                      <a:pt x="1994" y="1049"/>
                    </a:lnTo>
                    <a:lnTo>
                      <a:pt x="1974" y="1049"/>
                    </a:lnTo>
                    <a:lnTo>
                      <a:pt x="1974" y="1055"/>
                    </a:lnTo>
                    <a:lnTo>
                      <a:pt x="1968" y="1055"/>
                    </a:lnTo>
                    <a:lnTo>
                      <a:pt x="1968" y="1061"/>
                    </a:lnTo>
                    <a:lnTo>
                      <a:pt x="1936" y="1061"/>
                    </a:lnTo>
                    <a:lnTo>
                      <a:pt x="1936" y="1055"/>
                    </a:lnTo>
                    <a:lnTo>
                      <a:pt x="1929" y="1055"/>
                    </a:lnTo>
                    <a:lnTo>
                      <a:pt x="1929" y="1049"/>
                    </a:lnTo>
                    <a:lnTo>
                      <a:pt x="1923" y="1049"/>
                    </a:lnTo>
                    <a:lnTo>
                      <a:pt x="1923" y="1043"/>
                    </a:lnTo>
                    <a:lnTo>
                      <a:pt x="1911" y="1043"/>
                    </a:lnTo>
                    <a:lnTo>
                      <a:pt x="1911" y="1025"/>
                    </a:lnTo>
                    <a:lnTo>
                      <a:pt x="1904" y="1025"/>
                    </a:lnTo>
                    <a:lnTo>
                      <a:pt x="1904" y="952"/>
                    </a:lnTo>
                    <a:lnTo>
                      <a:pt x="1897" y="952"/>
                    </a:lnTo>
                    <a:lnTo>
                      <a:pt x="1897" y="940"/>
                    </a:lnTo>
                    <a:lnTo>
                      <a:pt x="1891" y="940"/>
                    </a:lnTo>
                    <a:lnTo>
                      <a:pt x="1891" y="921"/>
                    </a:lnTo>
                    <a:lnTo>
                      <a:pt x="1885" y="921"/>
                    </a:lnTo>
                    <a:lnTo>
                      <a:pt x="1885" y="909"/>
                    </a:lnTo>
                    <a:lnTo>
                      <a:pt x="1878" y="909"/>
                    </a:lnTo>
                    <a:lnTo>
                      <a:pt x="1878" y="903"/>
                    </a:lnTo>
                    <a:lnTo>
                      <a:pt x="1872" y="903"/>
                    </a:lnTo>
                    <a:lnTo>
                      <a:pt x="1872" y="897"/>
                    </a:lnTo>
                    <a:lnTo>
                      <a:pt x="1860" y="897"/>
                    </a:lnTo>
                    <a:lnTo>
                      <a:pt x="1860" y="952"/>
                    </a:lnTo>
                    <a:lnTo>
                      <a:pt x="1866" y="952"/>
                    </a:lnTo>
                    <a:lnTo>
                      <a:pt x="1866" y="1037"/>
                    </a:lnTo>
                    <a:lnTo>
                      <a:pt x="1860" y="1037"/>
                    </a:lnTo>
                    <a:lnTo>
                      <a:pt x="1860" y="1061"/>
                    </a:lnTo>
                    <a:lnTo>
                      <a:pt x="1852" y="1061"/>
                    </a:lnTo>
                    <a:lnTo>
                      <a:pt x="1852" y="1073"/>
                    </a:lnTo>
                    <a:lnTo>
                      <a:pt x="1846" y="1073"/>
                    </a:lnTo>
                    <a:lnTo>
                      <a:pt x="1846" y="1079"/>
                    </a:lnTo>
                    <a:lnTo>
                      <a:pt x="1840" y="1079"/>
                    </a:lnTo>
                    <a:lnTo>
                      <a:pt x="1840" y="1097"/>
                    </a:lnTo>
                    <a:lnTo>
                      <a:pt x="1834" y="1097"/>
                    </a:lnTo>
                    <a:lnTo>
                      <a:pt x="1834" y="1103"/>
                    </a:lnTo>
                    <a:lnTo>
                      <a:pt x="1827" y="1103"/>
                    </a:lnTo>
                    <a:lnTo>
                      <a:pt x="1827" y="1109"/>
                    </a:lnTo>
                    <a:lnTo>
                      <a:pt x="1821" y="1109"/>
                    </a:lnTo>
                    <a:lnTo>
                      <a:pt x="1821" y="1115"/>
                    </a:lnTo>
                    <a:lnTo>
                      <a:pt x="1815" y="1115"/>
                    </a:lnTo>
                    <a:lnTo>
                      <a:pt x="1815" y="1121"/>
                    </a:lnTo>
                    <a:lnTo>
                      <a:pt x="1809" y="1121"/>
                    </a:lnTo>
                    <a:lnTo>
                      <a:pt x="1809" y="1139"/>
                    </a:lnTo>
                    <a:lnTo>
                      <a:pt x="1795" y="1139"/>
                    </a:lnTo>
                    <a:lnTo>
                      <a:pt x="1795" y="1145"/>
                    </a:lnTo>
                    <a:lnTo>
                      <a:pt x="1789" y="1145"/>
                    </a:lnTo>
                    <a:lnTo>
                      <a:pt x="1789" y="1158"/>
                    </a:lnTo>
                    <a:lnTo>
                      <a:pt x="1783" y="1158"/>
                    </a:lnTo>
                    <a:lnTo>
                      <a:pt x="1783" y="1171"/>
                    </a:lnTo>
                    <a:lnTo>
                      <a:pt x="1770" y="1171"/>
                    </a:lnTo>
                    <a:lnTo>
                      <a:pt x="1770" y="1177"/>
                    </a:lnTo>
                    <a:lnTo>
                      <a:pt x="1764" y="1177"/>
                    </a:lnTo>
                    <a:lnTo>
                      <a:pt x="1764" y="1183"/>
                    </a:lnTo>
                    <a:lnTo>
                      <a:pt x="1757" y="1183"/>
                    </a:lnTo>
                    <a:lnTo>
                      <a:pt x="1757" y="1195"/>
                    </a:lnTo>
                    <a:lnTo>
                      <a:pt x="1744" y="1195"/>
                    </a:lnTo>
                    <a:lnTo>
                      <a:pt x="1744" y="1201"/>
                    </a:lnTo>
                    <a:lnTo>
                      <a:pt x="1738" y="1201"/>
                    </a:lnTo>
                    <a:lnTo>
                      <a:pt x="1738" y="1207"/>
                    </a:lnTo>
                    <a:lnTo>
                      <a:pt x="1732" y="1207"/>
                    </a:lnTo>
                    <a:lnTo>
                      <a:pt x="1732" y="1219"/>
                    </a:lnTo>
                    <a:lnTo>
                      <a:pt x="1719" y="1219"/>
                    </a:lnTo>
                    <a:lnTo>
                      <a:pt x="1719" y="1225"/>
                    </a:lnTo>
                    <a:lnTo>
                      <a:pt x="1712" y="1225"/>
                    </a:lnTo>
                    <a:lnTo>
                      <a:pt x="1712" y="1231"/>
                    </a:lnTo>
                    <a:lnTo>
                      <a:pt x="1706" y="1231"/>
                    </a:lnTo>
                    <a:lnTo>
                      <a:pt x="1706" y="1255"/>
                    </a:lnTo>
                    <a:lnTo>
                      <a:pt x="1693" y="1255"/>
                    </a:lnTo>
                    <a:lnTo>
                      <a:pt x="1693" y="1261"/>
                    </a:lnTo>
                    <a:lnTo>
                      <a:pt x="1681" y="1261"/>
                    </a:lnTo>
                    <a:lnTo>
                      <a:pt x="1681" y="1273"/>
                    </a:lnTo>
                    <a:lnTo>
                      <a:pt x="1674" y="1273"/>
                    </a:lnTo>
                    <a:lnTo>
                      <a:pt x="1674" y="1285"/>
                    </a:lnTo>
                    <a:lnTo>
                      <a:pt x="1667" y="1285"/>
                    </a:lnTo>
                    <a:lnTo>
                      <a:pt x="1667" y="1291"/>
                    </a:lnTo>
                    <a:lnTo>
                      <a:pt x="1642" y="1291"/>
                    </a:lnTo>
                    <a:lnTo>
                      <a:pt x="1642" y="1285"/>
                    </a:lnTo>
                    <a:lnTo>
                      <a:pt x="1636" y="1285"/>
                    </a:lnTo>
                    <a:lnTo>
                      <a:pt x="1636" y="1273"/>
                    </a:lnTo>
                    <a:lnTo>
                      <a:pt x="1630" y="1273"/>
                    </a:lnTo>
                    <a:lnTo>
                      <a:pt x="1630" y="1267"/>
                    </a:lnTo>
                    <a:lnTo>
                      <a:pt x="1622" y="1267"/>
                    </a:lnTo>
                    <a:lnTo>
                      <a:pt x="1622" y="1255"/>
                    </a:lnTo>
                    <a:lnTo>
                      <a:pt x="1616" y="1255"/>
                    </a:lnTo>
                    <a:lnTo>
                      <a:pt x="1616" y="1213"/>
                    </a:lnTo>
                    <a:lnTo>
                      <a:pt x="1610" y="1213"/>
                    </a:lnTo>
                    <a:lnTo>
                      <a:pt x="1610" y="1201"/>
                    </a:lnTo>
                    <a:lnTo>
                      <a:pt x="1565" y="1201"/>
                    </a:lnTo>
                    <a:lnTo>
                      <a:pt x="1565" y="1189"/>
                    </a:lnTo>
                    <a:lnTo>
                      <a:pt x="1559" y="1189"/>
                    </a:lnTo>
                    <a:lnTo>
                      <a:pt x="1559" y="1164"/>
                    </a:lnTo>
                    <a:lnTo>
                      <a:pt x="1565" y="1164"/>
                    </a:lnTo>
                    <a:lnTo>
                      <a:pt x="1565" y="1158"/>
                    </a:lnTo>
                    <a:lnTo>
                      <a:pt x="1571" y="1158"/>
                    </a:lnTo>
                    <a:lnTo>
                      <a:pt x="1571" y="1152"/>
                    </a:lnTo>
                    <a:lnTo>
                      <a:pt x="1578" y="1152"/>
                    </a:lnTo>
                    <a:lnTo>
                      <a:pt x="1578" y="1121"/>
                    </a:lnTo>
                    <a:lnTo>
                      <a:pt x="1565" y="1121"/>
                    </a:lnTo>
                    <a:lnTo>
                      <a:pt x="1565" y="1109"/>
                    </a:lnTo>
                    <a:lnTo>
                      <a:pt x="1553" y="1109"/>
                    </a:lnTo>
                    <a:lnTo>
                      <a:pt x="1553" y="1103"/>
                    </a:lnTo>
                    <a:lnTo>
                      <a:pt x="1546" y="1103"/>
                    </a:lnTo>
                    <a:lnTo>
                      <a:pt x="1546" y="1097"/>
                    </a:lnTo>
                    <a:lnTo>
                      <a:pt x="1540" y="1097"/>
                    </a:lnTo>
                    <a:lnTo>
                      <a:pt x="1540" y="1067"/>
                    </a:lnTo>
                    <a:lnTo>
                      <a:pt x="1534" y="1067"/>
                    </a:lnTo>
                    <a:lnTo>
                      <a:pt x="1534" y="1043"/>
                    </a:lnTo>
                    <a:lnTo>
                      <a:pt x="1527" y="1043"/>
                    </a:lnTo>
                    <a:lnTo>
                      <a:pt x="1527" y="1013"/>
                    </a:lnTo>
                    <a:lnTo>
                      <a:pt x="1534" y="1013"/>
                    </a:lnTo>
                    <a:lnTo>
                      <a:pt x="1534" y="1007"/>
                    </a:lnTo>
                    <a:lnTo>
                      <a:pt x="1540" y="1007"/>
                    </a:lnTo>
                    <a:lnTo>
                      <a:pt x="1540" y="994"/>
                    </a:lnTo>
                    <a:lnTo>
                      <a:pt x="1553" y="994"/>
                    </a:lnTo>
                    <a:lnTo>
                      <a:pt x="1553" y="988"/>
                    </a:lnTo>
                    <a:lnTo>
                      <a:pt x="1559" y="988"/>
                    </a:lnTo>
                    <a:lnTo>
                      <a:pt x="1559" y="970"/>
                    </a:lnTo>
                    <a:lnTo>
                      <a:pt x="1553" y="970"/>
                    </a:lnTo>
                    <a:lnTo>
                      <a:pt x="1553" y="964"/>
                    </a:lnTo>
                    <a:lnTo>
                      <a:pt x="1546" y="964"/>
                    </a:lnTo>
                    <a:lnTo>
                      <a:pt x="1546" y="933"/>
                    </a:lnTo>
                    <a:lnTo>
                      <a:pt x="1553" y="933"/>
                    </a:lnTo>
                    <a:lnTo>
                      <a:pt x="1553" y="909"/>
                    </a:lnTo>
                    <a:lnTo>
                      <a:pt x="1559" y="909"/>
                    </a:lnTo>
                    <a:lnTo>
                      <a:pt x="1559" y="812"/>
                    </a:lnTo>
                    <a:lnTo>
                      <a:pt x="1553" y="812"/>
                    </a:lnTo>
                    <a:lnTo>
                      <a:pt x="1553" y="788"/>
                    </a:lnTo>
                    <a:lnTo>
                      <a:pt x="1546" y="788"/>
                    </a:lnTo>
                    <a:lnTo>
                      <a:pt x="1546" y="782"/>
                    </a:lnTo>
                    <a:lnTo>
                      <a:pt x="1540" y="782"/>
                    </a:lnTo>
                    <a:lnTo>
                      <a:pt x="1540" y="776"/>
                    </a:lnTo>
                    <a:lnTo>
                      <a:pt x="1534" y="776"/>
                    </a:lnTo>
                    <a:lnTo>
                      <a:pt x="1534" y="770"/>
                    </a:lnTo>
                    <a:lnTo>
                      <a:pt x="1527" y="770"/>
                    </a:lnTo>
                    <a:lnTo>
                      <a:pt x="1527" y="758"/>
                    </a:lnTo>
                    <a:lnTo>
                      <a:pt x="1520" y="758"/>
                    </a:lnTo>
                    <a:lnTo>
                      <a:pt x="1520" y="752"/>
                    </a:lnTo>
                    <a:lnTo>
                      <a:pt x="1514" y="752"/>
                    </a:lnTo>
                    <a:lnTo>
                      <a:pt x="1514" y="697"/>
                    </a:lnTo>
                    <a:lnTo>
                      <a:pt x="1502" y="697"/>
                    </a:lnTo>
                    <a:lnTo>
                      <a:pt x="1502" y="691"/>
                    </a:lnTo>
                    <a:lnTo>
                      <a:pt x="1476" y="691"/>
                    </a:lnTo>
                    <a:lnTo>
                      <a:pt x="1476" y="685"/>
                    </a:lnTo>
                    <a:lnTo>
                      <a:pt x="1469" y="685"/>
                    </a:lnTo>
                    <a:lnTo>
                      <a:pt x="1469" y="679"/>
                    </a:lnTo>
                    <a:lnTo>
                      <a:pt x="1463" y="679"/>
                    </a:lnTo>
                    <a:lnTo>
                      <a:pt x="1463" y="648"/>
                    </a:lnTo>
                    <a:lnTo>
                      <a:pt x="1469" y="648"/>
                    </a:lnTo>
                    <a:lnTo>
                      <a:pt x="1469" y="636"/>
                    </a:lnTo>
                    <a:lnTo>
                      <a:pt x="1476" y="636"/>
                    </a:lnTo>
                    <a:lnTo>
                      <a:pt x="1476" y="624"/>
                    </a:lnTo>
                    <a:lnTo>
                      <a:pt x="1482" y="624"/>
                    </a:lnTo>
                    <a:lnTo>
                      <a:pt x="1482" y="618"/>
                    </a:lnTo>
                    <a:lnTo>
                      <a:pt x="1489" y="618"/>
                    </a:lnTo>
                    <a:lnTo>
                      <a:pt x="1489" y="612"/>
                    </a:lnTo>
                    <a:lnTo>
                      <a:pt x="1495" y="612"/>
                    </a:lnTo>
                    <a:lnTo>
                      <a:pt x="1495" y="600"/>
                    </a:lnTo>
                    <a:lnTo>
                      <a:pt x="1502" y="600"/>
                    </a:lnTo>
                    <a:lnTo>
                      <a:pt x="1502" y="528"/>
                    </a:lnTo>
                    <a:lnTo>
                      <a:pt x="1495" y="528"/>
                    </a:lnTo>
                    <a:lnTo>
                      <a:pt x="1495" y="516"/>
                    </a:lnTo>
                    <a:lnTo>
                      <a:pt x="1489" y="516"/>
                    </a:lnTo>
                    <a:lnTo>
                      <a:pt x="1489" y="484"/>
                    </a:lnTo>
                    <a:lnTo>
                      <a:pt x="1482" y="484"/>
                    </a:lnTo>
                    <a:lnTo>
                      <a:pt x="1482" y="472"/>
                    </a:lnTo>
                    <a:lnTo>
                      <a:pt x="1476" y="472"/>
                    </a:lnTo>
                    <a:lnTo>
                      <a:pt x="1476" y="454"/>
                    </a:lnTo>
                    <a:lnTo>
                      <a:pt x="1463" y="454"/>
                    </a:lnTo>
                    <a:lnTo>
                      <a:pt x="1463" y="442"/>
                    </a:lnTo>
                    <a:lnTo>
                      <a:pt x="1457" y="442"/>
                    </a:lnTo>
                    <a:lnTo>
                      <a:pt x="1457" y="436"/>
                    </a:lnTo>
                    <a:lnTo>
                      <a:pt x="1437" y="436"/>
                    </a:lnTo>
                    <a:lnTo>
                      <a:pt x="1437" y="364"/>
                    </a:lnTo>
                    <a:lnTo>
                      <a:pt x="1431" y="364"/>
                    </a:lnTo>
                    <a:lnTo>
                      <a:pt x="1431" y="340"/>
                    </a:lnTo>
                    <a:lnTo>
                      <a:pt x="1425" y="340"/>
                    </a:lnTo>
                    <a:lnTo>
                      <a:pt x="1425" y="334"/>
                    </a:lnTo>
                    <a:lnTo>
                      <a:pt x="1412" y="334"/>
                    </a:lnTo>
                    <a:lnTo>
                      <a:pt x="1412" y="321"/>
                    </a:lnTo>
                    <a:lnTo>
                      <a:pt x="1406" y="321"/>
                    </a:lnTo>
                    <a:lnTo>
                      <a:pt x="1406" y="315"/>
                    </a:lnTo>
                    <a:lnTo>
                      <a:pt x="1386" y="315"/>
                    </a:lnTo>
                    <a:lnTo>
                      <a:pt x="1386" y="309"/>
                    </a:lnTo>
                    <a:lnTo>
                      <a:pt x="1380" y="309"/>
                    </a:lnTo>
                    <a:lnTo>
                      <a:pt x="1380" y="303"/>
                    </a:lnTo>
                    <a:lnTo>
                      <a:pt x="1367" y="303"/>
                    </a:lnTo>
                    <a:lnTo>
                      <a:pt x="1367" y="296"/>
                    </a:lnTo>
                    <a:lnTo>
                      <a:pt x="1361" y="296"/>
                    </a:lnTo>
                    <a:lnTo>
                      <a:pt x="1361" y="290"/>
                    </a:lnTo>
                    <a:lnTo>
                      <a:pt x="1355" y="290"/>
                    </a:lnTo>
                    <a:lnTo>
                      <a:pt x="1355" y="284"/>
                    </a:lnTo>
                    <a:lnTo>
                      <a:pt x="1297" y="284"/>
                    </a:lnTo>
                    <a:lnTo>
                      <a:pt x="1297" y="278"/>
                    </a:lnTo>
                    <a:lnTo>
                      <a:pt x="1290" y="278"/>
                    </a:lnTo>
                    <a:lnTo>
                      <a:pt x="1290" y="266"/>
                    </a:lnTo>
                    <a:lnTo>
                      <a:pt x="1259" y="266"/>
                    </a:lnTo>
                    <a:lnTo>
                      <a:pt x="1259" y="260"/>
                    </a:lnTo>
                    <a:lnTo>
                      <a:pt x="1246" y="260"/>
                    </a:lnTo>
                    <a:lnTo>
                      <a:pt x="1246" y="254"/>
                    </a:lnTo>
                    <a:lnTo>
                      <a:pt x="1214" y="254"/>
                    </a:lnTo>
                    <a:lnTo>
                      <a:pt x="1214" y="248"/>
                    </a:lnTo>
                    <a:lnTo>
                      <a:pt x="1207" y="248"/>
                    </a:lnTo>
                    <a:lnTo>
                      <a:pt x="1207" y="242"/>
                    </a:lnTo>
                    <a:lnTo>
                      <a:pt x="1195" y="242"/>
                    </a:lnTo>
                    <a:lnTo>
                      <a:pt x="1195" y="230"/>
                    </a:lnTo>
                    <a:lnTo>
                      <a:pt x="1182" y="230"/>
                    </a:lnTo>
                    <a:lnTo>
                      <a:pt x="1182" y="218"/>
                    </a:lnTo>
                    <a:lnTo>
                      <a:pt x="1176" y="218"/>
                    </a:lnTo>
                    <a:lnTo>
                      <a:pt x="1176" y="212"/>
                    </a:lnTo>
                    <a:lnTo>
                      <a:pt x="1162" y="212"/>
                    </a:lnTo>
                    <a:lnTo>
                      <a:pt x="1162" y="206"/>
                    </a:lnTo>
                    <a:lnTo>
                      <a:pt x="1156" y="206"/>
                    </a:lnTo>
                    <a:lnTo>
                      <a:pt x="1156" y="194"/>
                    </a:lnTo>
                    <a:lnTo>
                      <a:pt x="1137" y="194"/>
                    </a:lnTo>
                    <a:lnTo>
                      <a:pt x="1137" y="188"/>
                    </a:lnTo>
                    <a:lnTo>
                      <a:pt x="1080" y="188"/>
                    </a:lnTo>
                    <a:lnTo>
                      <a:pt x="1080" y="182"/>
                    </a:lnTo>
                    <a:lnTo>
                      <a:pt x="1060" y="182"/>
                    </a:lnTo>
                    <a:lnTo>
                      <a:pt x="1060" y="170"/>
                    </a:lnTo>
                    <a:lnTo>
                      <a:pt x="1054" y="170"/>
                    </a:lnTo>
                    <a:lnTo>
                      <a:pt x="1054" y="164"/>
                    </a:lnTo>
                    <a:lnTo>
                      <a:pt x="977" y="164"/>
                    </a:lnTo>
                    <a:lnTo>
                      <a:pt x="977" y="170"/>
                    </a:lnTo>
                    <a:lnTo>
                      <a:pt x="932" y="170"/>
                    </a:lnTo>
                    <a:lnTo>
                      <a:pt x="932" y="164"/>
                    </a:lnTo>
                    <a:lnTo>
                      <a:pt x="926" y="164"/>
                    </a:lnTo>
                    <a:lnTo>
                      <a:pt x="926" y="158"/>
                    </a:lnTo>
                    <a:lnTo>
                      <a:pt x="914" y="158"/>
                    </a:lnTo>
                    <a:lnTo>
                      <a:pt x="914" y="151"/>
                    </a:lnTo>
                    <a:lnTo>
                      <a:pt x="901" y="151"/>
                    </a:lnTo>
                    <a:lnTo>
                      <a:pt x="901" y="139"/>
                    </a:lnTo>
                    <a:lnTo>
                      <a:pt x="895" y="139"/>
                    </a:lnTo>
                    <a:lnTo>
                      <a:pt x="895" y="133"/>
                    </a:lnTo>
                    <a:lnTo>
                      <a:pt x="888" y="133"/>
                    </a:lnTo>
                    <a:lnTo>
                      <a:pt x="888" y="127"/>
                    </a:lnTo>
                    <a:lnTo>
                      <a:pt x="881" y="127"/>
                    </a:lnTo>
                    <a:lnTo>
                      <a:pt x="881" y="121"/>
                    </a:lnTo>
                    <a:lnTo>
                      <a:pt x="875" y="121"/>
                    </a:lnTo>
                    <a:lnTo>
                      <a:pt x="875" y="115"/>
                    </a:lnTo>
                    <a:lnTo>
                      <a:pt x="869" y="115"/>
                    </a:lnTo>
                    <a:lnTo>
                      <a:pt x="869" y="109"/>
                    </a:lnTo>
                    <a:lnTo>
                      <a:pt x="863" y="109"/>
                    </a:lnTo>
                    <a:lnTo>
                      <a:pt x="863" y="103"/>
                    </a:lnTo>
                    <a:lnTo>
                      <a:pt x="850" y="103"/>
                    </a:lnTo>
                    <a:lnTo>
                      <a:pt x="850" y="97"/>
                    </a:lnTo>
                    <a:lnTo>
                      <a:pt x="843" y="97"/>
                    </a:lnTo>
                    <a:lnTo>
                      <a:pt x="843" y="91"/>
                    </a:lnTo>
                    <a:lnTo>
                      <a:pt x="837" y="91"/>
                    </a:lnTo>
                    <a:lnTo>
                      <a:pt x="837" y="78"/>
                    </a:lnTo>
                    <a:lnTo>
                      <a:pt x="830" y="78"/>
                    </a:lnTo>
                    <a:lnTo>
                      <a:pt x="830" y="72"/>
                    </a:lnTo>
                    <a:lnTo>
                      <a:pt x="824" y="72"/>
                    </a:lnTo>
                    <a:lnTo>
                      <a:pt x="824" y="60"/>
                    </a:lnTo>
                    <a:lnTo>
                      <a:pt x="818" y="60"/>
                    </a:lnTo>
                    <a:lnTo>
                      <a:pt x="818" y="54"/>
                    </a:lnTo>
                    <a:lnTo>
                      <a:pt x="812" y="54"/>
                    </a:lnTo>
                    <a:lnTo>
                      <a:pt x="812" y="48"/>
                    </a:lnTo>
                    <a:lnTo>
                      <a:pt x="805" y="48"/>
                    </a:lnTo>
                    <a:lnTo>
                      <a:pt x="805" y="36"/>
                    </a:lnTo>
                    <a:lnTo>
                      <a:pt x="798" y="36"/>
                    </a:lnTo>
                    <a:lnTo>
                      <a:pt x="798" y="30"/>
                    </a:lnTo>
                    <a:lnTo>
                      <a:pt x="779" y="30"/>
                    </a:lnTo>
                    <a:lnTo>
                      <a:pt x="779" y="24"/>
                    </a:lnTo>
                    <a:lnTo>
                      <a:pt x="773" y="24"/>
                    </a:lnTo>
                    <a:lnTo>
                      <a:pt x="773" y="6"/>
                    </a:lnTo>
                    <a:lnTo>
                      <a:pt x="767" y="6"/>
                    </a:lnTo>
                    <a:lnTo>
                      <a:pt x="767" y="0"/>
                    </a:lnTo>
                    <a:lnTo>
                      <a:pt x="741" y="0"/>
                    </a:lnTo>
                    <a:lnTo>
                      <a:pt x="741" y="6"/>
                    </a:lnTo>
                    <a:lnTo>
                      <a:pt x="735" y="6"/>
                    </a:lnTo>
                    <a:lnTo>
                      <a:pt x="735" y="18"/>
                    </a:lnTo>
                    <a:lnTo>
                      <a:pt x="722" y="18"/>
                    </a:lnTo>
                    <a:lnTo>
                      <a:pt x="722" y="36"/>
                    </a:lnTo>
                    <a:lnTo>
                      <a:pt x="716" y="36"/>
                    </a:lnTo>
                    <a:lnTo>
                      <a:pt x="716" y="97"/>
                    </a:lnTo>
                    <a:lnTo>
                      <a:pt x="710" y="97"/>
                    </a:lnTo>
                    <a:lnTo>
                      <a:pt x="710" y="103"/>
                    </a:lnTo>
                    <a:lnTo>
                      <a:pt x="696" y="103"/>
                    </a:lnTo>
                    <a:lnTo>
                      <a:pt x="696" y="115"/>
                    </a:lnTo>
                    <a:lnTo>
                      <a:pt x="690" y="115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5" name="UI">
                <a:extLst>
                  <a:ext uri="{FF2B5EF4-FFF2-40B4-BE49-F238E27FC236}">
                    <a16:creationId xmlns:a16="http://schemas.microsoft.com/office/drawing/2014/main" xmlns="" id="{6615612F-CAD7-4C34-BF35-A9091F752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" y="52"/>
                <a:ext cx="98" cy="76"/>
              </a:xfrm>
              <a:custGeom>
                <a:avLst/>
                <a:gdLst>
                  <a:gd name="T0" fmla="*/ 908 w 2939"/>
                  <a:gd name="T1" fmla="*/ 128 h 2844"/>
                  <a:gd name="T2" fmla="*/ 971 w 2939"/>
                  <a:gd name="T3" fmla="*/ 376 h 2844"/>
                  <a:gd name="T4" fmla="*/ 1035 w 2939"/>
                  <a:gd name="T5" fmla="*/ 491 h 2844"/>
                  <a:gd name="T6" fmla="*/ 971 w 2939"/>
                  <a:gd name="T7" fmla="*/ 577 h 2844"/>
                  <a:gd name="T8" fmla="*/ 908 w 2939"/>
                  <a:gd name="T9" fmla="*/ 691 h 2844"/>
                  <a:gd name="T10" fmla="*/ 850 w 2939"/>
                  <a:gd name="T11" fmla="*/ 795 h 2844"/>
                  <a:gd name="T12" fmla="*/ 646 w 2939"/>
                  <a:gd name="T13" fmla="*/ 849 h 2844"/>
                  <a:gd name="T14" fmla="*/ 562 w 2939"/>
                  <a:gd name="T15" fmla="*/ 928 h 2844"/>
                  <a:gd name="T16" fmla="*/ 428 w 2939"/>
                  <a:gd name="T17" fmla="*/ 977 h 2844"/>
                  <a:gd name="T18" fmla="*/ 377 w 2939"/>
                  <a:gd name="T19" fmla="*/ 1074 h 2844"/>
                  <a:gd name="T20" fmla="*/ 243 w 2939"/>
                  <a:gd name="T21" fmla="*/ 1134 h 2844"/>
                  <a:gd name="T22" fmla="*/ 173 w 2939"/>
                  <a:gd name="T23" fmla="*/ 1189 h 2844"/>
                  <a:gd name="T24" fmla="*/ 102 w 2939"/>
                  <a:gd name="T25" fmla="*/ 1262 h 2844"/>
                  <a:gd name="T26" fmla="*/ 70 w 2939"/>
                  <a:gd name="T27" fmla="*/ 1450 h 2844"/>
                  <a:gd name="T28" fmla="*/ 109 w 2939"/>
                  <a:gd name="T29" fmla="*/ 1528 h 2844"/>
                  <a:gd name="T30" fmla="*/ 70 w 2939"/>
                  <a:gd name="T31" fmla="*/ 1704 h 2844"/>
                  <a:gd name="T32" fmla="*/ 135 w 2939"/>
                  <a:gd name="T33" fmla="*/ 1802 h 2844"/>
                  <a:gd name="T34" fmla="*/ 76 w 2939"/>
                  <a:gd name="T35" fmla="*/ 1886 h 2844"/>
                  <a:gd name="T36" fmla="*/ 243 w 2939"/>
                  <a:gd name="T37" fmla="*/ 1959 h 2844"/>
                  <a:gd name="T38" fmla="*/ 371 w 2939"/>
                  <a:gd name="T39" fmla="*/ 2099 h 2844"/>
                  <a:gd name="T40" fmla="*/ 422 w 2939"/>
                  <a:gd name="T41" fmla="*/ 2171 h 2844"/>
                  <a:gd name="T42" fmla="*/ 518 w 2939"/>
                  <a:gd name="T43" fmla="*/ 2245 h 2844"/>
                  <a:gd name="T44" fmla="*/ 664 w 2939"/>
                  <a:gd name="T45" fmla="*/ 2269 h 2844"/>
                  <a:gd name="T46" fmla="*/ 805 w 2939"/>
                  <a:gd name="T47" fmla="*/ 2275 h 2844"/>
                  <a:gd name="T48" fmla="*/ 780 w 2939"/>
                  <a:gd name="T49" fmla="*/ 2596 h 2844"/>
                  <a:gd name="T50" fmla="*/ 760 w 2939"/>
                  <a:gd name="T51" fmla="*/ 2784 h 2844"/>
                  <a:gd name="T52" fmla="*/ 894 w 2939"/>
                  <a:gd name="T53" fmla="*/ 2820 h 2844"/>
                  <a:gd name="T54" fmla="*/ 959 w 2939"/>
                  <a:gd name="T55" fmla="*/ 2705 h 2844"/>
                  <a:gd name="T56" fmla="*/ 1080 w 2939"/>
                  <a:gd name="T57" fmla="*/ 2729 h 2844"/>
                  <a:gd name="T58" fmla="*/ 1183 w 2939"/>
                  <a:gd name="T59" fmla="*/ 2669 h 2844"/>
                  <a:gd name="T60" fmla="*/ 1220 w 2939"/>
                  <a:gd name="T61" fmla="*/ 2475 h 2844"/>
                  <a:gd name="T62" fmla="*/ 1234 w 2939"/>
                  <a:gd name="T63" fmla="*/ 2359 h 2844"/>
                  <a:gd name="T64" fmla="*/ 1470 w 2939"/>
                  <a:gd name="T65" fmla="*/ 2347 h 2844"/>
                  <a:gd name="T66" fmla="*/ 1578 w 2939"/>
                  <a:gd name="T67" fmla="*/ 2420 h 2844"/>
                  <a:gd name="T68" fmla="*/ 1712 w 2939"/>
                  <a:gd name="T69" fmla="*/ 2407 h 2844"/>
                  <a:gd name="T70" fmla="*/ 1777 w 2939"/>
                  <a:gd name="T71" fmla="*/ 2517 h 2844"/>
                  <a:gd name="T72" fmla="*/ 1904 w 2939"/>
                  <a:gd name="T73" fmla="*/ 2590 h 2844"/>
                  <a:gd name="T74" fmla="*/ 2032 w 2939"/>
                  <a:gd name="T75" fmla="*/ 2439 h 2844"/>
                  <a:gd name="T76" fmla="*/ 2070 w 2939"/>
                  <a:gd name="T77" fmla="*/ 2281 h 2844"/>
                  <a:gd name="T78" fmla="*/ 2019 w 2939"/>
                  <a:gd name="T79" fmla="*/ 2056 h 2844"/>
                  <a:gd name="T80" fmla="*/ 2103 w 2939"/>
                  <a:gd name="T81" fmla="*/ 1911 h 2844"/>
                  <a:gd name="T82" fmla="*/ 2217 w 2939"/>
                  <a:gd name="T83" fmla="*/ 1844 h 2844"/>
                  <a:gd name="T84" fmla="*/ 2268 w 2939"/>
                  <a:gd name="T85" fmla="*/ 1741 h 2844"/>
                  <a:gd name="T86" fmla="*/ 2326 w 2939"/>
                  <a:gd name="T87" fmla="*/ 1686 h 2844"/>
                  <a:gd name="T88" fmla="*/ 2518 w 2939"/>
                  <a:gd name="T89" fmla="*/ 1638 h 2844"/>
                  <a:gd name="T90" fmla="*/ 2569 w 2939"/>
                  <a:gd name="T91" fmla="*/ 1716 h 2844"/>
                  <a:gd name="T92" fmla="*/ 2620 w 2939"/>
                  <a:gd name="T93" fmla="*/ 1820 h 2844"/>
                  <a:gd name="T94" fmla="*/ 2677 w 2939"/>
                  <a:gd name="T95" fmla="*/ 1892 h 2844"/>
                  <a:gd name="T96" fmla="*/ 2805 w 2939"/>
                  <a:gd name="T97" fmla="*/ 1802 h 2844"/>
                  <a:gd name="T98" fmla="*/ 2862 w 2939"/>
                  <a:gd name="T99" fmla="*/ 1722 h 2844"/>
                  <a:gd name="T100" fmla="*/ 2888 w 2939"/>
                  <a:gd name="T101" fmla="*/ 1620 h 2844"/>
                  <a:gd name="T102" fmla="*/ 2818 w 2939"/>
                  <a:gd name="T103" fmla="*/ 1504 h 2844"/>
                  <a:gd name="T104" fmla="*/ 2811 w 2939"/>
                  <a:gd name="T105" fmla="*/ 1358 h 2844"/>
                  <a:gd name="T106" fmla="*/ 2767 w 2939"/>
                  <a:gd name="T107" fmla="*/ 1158 h 2844"/>
                  <a:gd name="T108" fmla="*/ 2697 w 2939"/>
                  <a:gd name="T109" fmla="*/ 1062 h 2844"/>
                  <a:gd name="T110" fmla="*/ 2646 w 2939"/>
                  <a:gd name="T111" fmla="*/ 922 h 2844"/>
                  <a:gd name="T112" fmla="*/ 2620 w 2939"/>
                  <a:gd name="T113" fmla="*/ 697 h 2844"/>
                  <a:gd name="T114" fmla="*/ 2581 w 2939"/>
                  <a:gd name="T115" fmla="*/ 583 h 2844"/>
                  <a:gd name="T116" fmla="*/ 2588 w 2939"/>
                  <a:gd name="T117" fmla="*/ 376 h 2844"/>
                  <a:gd name="T118" fmla="*/ 2556 w 2939"/>
                  <a:gd name="T119" fmla="*/ 267 h 2844"/>
                  <a:gd name="T120" fmla="*/ 2498 w 2939"/>
                  <a:gd name="T121" fmla="*/ 104 h 2844"/>
                  <a:gd name="T122" fmla="*/ 2428 w 2939"/>
                  <a:gd name="T123" fmla="*/ 6 h 2844"/>
                  <a:gd name="T124" fmla="*/ 1278 w 2939"/>
                  <a:gd name="T125" fmla="*/ 18 h 2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39" h="2844">
                    <a:moveTo>
                      <a:pt x="857" y="24"/>
                    </a:moveTo>
                    <a:lnTo>
                      <a:pt x="857" y="43"/>
                    </a:lnTo>
                    <a:lnTo>
                      <a:pt x="863" y="43"/>
                    </a:lnTo>
                    <a:lnTo>
                      <a:pt x="863" y="55"/>
                    </a:lnTo>
                    <a:lnTo>
                      <a:pt x="869" y="55"/>
                    </a:lnTo>
                    <a:lnTo>
                      <a:pt x="869" y="67"/>
                    </a:lnTo>
                    <a:lnTo>
                      <a:pt x="882" y="67"/>
                    </a:lnTo>
                    <a:lnTo>
                      <a:pt x="882" y="85"/>
                    </a:lnTo>
                    <a:lnTo>
                      <a:pt x="888" y="85"/>
                    </a:lnTo>
                    <a:lnTo>
                      <a:pt x="888" y="91"/>
                    </a:lnTo>
                    <a:lnTo>
                      <a:pt x="894" y="91"/>
                    </a:lnTo>
                    <a:lnTo>
                      <a:pt x="894" y="110"/>
                    </a:lnTo>
                    <a:lnTo>
                      <a:pt x="901" y="110"/>
                    </a:lnTo>
                    <a:lnTo>
                      <a:pt x="901" y="116"/>
                    </a:lnTo>
                    <a:lnTo>
                      <a:pt x="908" y="116"/>
                    </a:lnTo>
                    <a:lnTo>
                      <a:pt x="908" y="128"/>
                    </a:lnTo>
                    <a:lnTo>
                      <a:pt x="920" y="128"/>
                    </a:lnTo>
                    <a:lnTo>
                      <a:pt x="920" y="146"/>
                    </a:lnTo>
                    <a:lnTo>
                      <a:pt x="927" y="146"/>
                    </a:lnTo>
                    <a:lnTo>
                      <a:pt x="927" y="158"/>
                    </a:lnTo>
                    <a:lnTo>
                      <a:pt x="933" y="158"/>
                    </a:lnTo>
                    <a:lnTo>
                      <a:pt x="933" y="164"/>
                    </a:lnTo>
                    <a:lnTo>
                      <a:pt x="939" y="164"/>
                    </a:lnTo>
                    <a:lnTo>
                      <a:pt x="939" y="176"/>
                    </a:lnTo>
                    <a:lnTo>
                      <a:pt x="945" y="176"/>
                    </a:lnTo>
                    <a:lnTo>
                      <a:pt x="945" y="194"/>
                    </a:lnTo>
                    <a:lnTo>
                      <a:pt x="959" y="194"/>
                    </a:lnTo>
                    <a:lnTo>
                      <a:pt x="959" y="237"/>
                    </a:lnTo>
                    <a:lnTo>
                      <a:pt x="965" y="237"/>
                    </a:lnTo>
                    <a:lnTo>
                      <a:pt x="965" y="255"/>
                    </a:lnTo>
                    <a:lnTo>
                      <a:pt x="971" y="255"/>
                    </a:lnTo>
                    <a:lnTo>
                      <a:pt x="971" y="376"/>
                    </a:lnTo>
                    <a:lnTo>
                      <a:pt x="978" y="376"/>
                    </a:lnTo>
                    <a:lnTo>
                      <a:pt x="978" y="383"/>
                    </a:lnTo>
                    <a:lnTo>
                      <a:pt x="984" y="383"/>
                    </a:lnTo>
                    <a:lnTo>
                      <a:pt x="984" y="395"/>
                    </a:lnTo>
                    <a:lnTo>
                      <a:pt x="990" y="395"/>
                    </a:lnTo>
                    <a:lnTo>
                      <a:pt x="990" y="401"/>
                    </a:lnTo>
                    <a:lnTo>
                      <a:pt x="1004" y="401"/>
                    </a:lnTo>
                    <a:lnTo>
                      <a:pt x="1004" y="413"/>
                    </a:lnTo>
                    <a:lnTo>
                      <a:pt x="1022" y="413"/>
                    </a:lnTo>
                    <a:lnTo>
                      <a:pt x="1022" y="431"/>
                    </a:lnTo>
                    <a:lnTo>
                      <a:pt x="1035" y="431"/>
                    </a:lnTo>
                    <a:lnTo>
                      <a:pt x="1035" y="443"/>
                    </a:lnTo>
                    <a:lnTo>
                      <a:pt x="1042" y="443"/>
                    </a:lnTo>
                    <a:lnTo>
                      <a:pt x="1042" y="473"/>
                    </a:lnTo>
                    <a:lnTo>
                      <a:pt x="1035" y="473"/>
                    </a:lnTo>
                    <a:lnTo>
                      <a:pt x="1035" y="491"/>
                    </a:lnTo>
                    <a:lnTo>
                      <a:pt x="1029" y="491"/>
                    </a:lnTo>
                    <a:lnTo>
                      <a:pt x="1029" y="497"/>
                    </a:lnTo>
                    <a:lnTo>
                      <a:pt x="1022" y="497"/>
                    </a:lnTo>
                    <a:lnTo>
                      <a:pt x="1022" y="503"/>
                    </a:lnTo>
                    <a:lnTo>
                      <a:pt x="1016" y="503"/>
                    </a:lnTo>
                    <a:lnTo>
                      <a:pt x="1016" y="515"/>
                    </a:lnTo>
                    <a:lnTo>
                      <a:pt x="1004" y="515"/>
                    </a:lnTo>
                    <a:lnTo>
                      <a:pt x="1004" y="528"/>
                    </a:lnTo>
                    <a:lnTo>
                      <a:pt x="997" y="528"/>
                    </a:lnTo>
                    <a:lnTo>
                      <a:pt x="997" y="534"/>
                    </a:lnTo>
                    <a:lnTo>
                      <a:pt x="990" y="534"/>
                    </a:lnTo>
                    <a:lnTo>
                      <a:pt x="990" y="540"/>
                    </a:lnTo>
                    <a:lnTo>
                      <a:pt x="984" y="540"/>
                    </a:lnTo>
                    <a:lnTo>
                      <a:pt x="984" y="559"/>
                    </a:lnTo>
                    <a:lnTo>
                      <a:pt x="971" y="559"/>
                    </a:lnTo>
                    <a:lnTo>
                      <a:pt x="971" y="577"/>
                    </a:lnTo>
                    <a:lnTo>
                      <a:pt x="965" y="577"/>
                    </a:lnTo>
                    <a:lnTo>
                      <a:pt x="965" y="583"/>
                    </a:lnTo>
                    <a:lnTo>
                      <a:pt x="959" y="583"/>
                    </a:lnTo>
                    <a:lnTo>
                      <a:pt x="959" y="601"/>
                    </a:lnTo>
                    <a:lnTo>
                      <a:pt x="953" y="601"/>
                    </a:lnTo>
                    <a:lnTo>
                      <a:pt x="953" y="613"/>
                    </a:lnTo>
                    <a:lnTo>
                      <a:pt x="939" y="613"/>
                    </a:lnTo>
                    <a:lnTo>
                      <a:pt x="939" y="631"/>
                    </a:lnTo>
                    <a:lnTo>
                      <a:pt x="933" y="631"/>
                    </a:lnTo>
                    <a:lnTo>
                      <a:pt x="933" y="649"/>
                    </a:lnTo>
                    <a:lnTo>
                      <a:pt x="920" y="649"/>
                    </a:lnTo>
                    <a:lnTo>
                      <a:pt x="920" y="673"/>
                    </a:lnTo>
                    <a:lnTo>
                      <a:pt x="914" y="673"/>
                    </a:lnTo>
                    <a:lnTo>
                      <a:pt x="914" y="679"/>
                    </a:lnTo>
                    <a:lnTo>
                      <a:pt x="908" y="679"/>
                    </a:lnTo>
                    <a:lnTo>
                      <a:pt x="908" y="691"/>
                    </a:lnTo>
                    <a:lnTo>
                      <a:pt x="901" y="691"/>
                    </a:lnTo>
                    <a:lnTo>
                      <a:pt x="901" y="697"/>
                    </a:lnTo>
                    <a:lnTo>
                      <a:pt x="894" y="697"/>
                    </a:lnTo>
                    <a:lnTo>
                      <a:pt x="894" y="722"/>
                    </a:lnTo>
                    <a:lnTo>
                      <a:pt x="888" y="722"/>
                    </a:lnTo>
                    <a:lnTo>
                      <a:pt x="888" y="747"/>
                    </a:lnTo>
                    <a:lnTo>
                      <a:pt x="882" y="747"/>
                    </a:lnTo>
                    <a:lnTo>
                      <a:pt x="882" y="765"/>
                    </a:lnTo>
                    <a:lnTo>
                      <a:pt x="876" y="765"/>
                    </a:lnTo>
                    <a:lnTo>
                      <a:pt x="876" y="771"/>
                    </a:lnTo>
                    <a:lnTo>
                      <a:pt x="869" y="771"/>
                    </a:lnTo>
                    <a:lnTo>
                      <a:pt x="869" y="777"/>
                    </a:lnTo>
                    <a:lnTo>
                      <a:pt x="863" y="777"/>
                    </a:lnTo>
                    <a:lnTo>
                      <a:pt x="863" y="789"/>
                    </a:lnTo>
                    <a:lnTo>
                      <a:pt x="850" y="789"/>
                    </a:lnTo>
                    <a:lnTo>
                      <a:pt x="850" y="795"/>
                    </a:lnTo>
                    <a:lnTo>
                      <a:pt x="843" y="795"/>
                    </a:lnTo>
                    <a:lnTo>
                      <a:pt x="843" y="801"/>
                    </a:lnTo>
                    <a:lnTo>
                      <a:pt x="825" y="801"/>
                    </a:lnTo>
                    <a:lnTo>
                      <a:pt x="825" y="807"/>
                    </a:lnTo>
                    <a:lnTo>
                      <a:pt x="799" y="807"/>
                    </a:lnTo>
                    <a:lnTo>
                      <a:pt x="799" y="819"/>
                    </a:lnTo>
                    <a:lnTo>
                      <a:pt x="741" y="819"/>
                    </a:lnTo>
                    <a:lnTo>
                      <a:pt x="741" y="825"/>
                    </a:lnTo>
                    <a:lnTo>
                      <a:pt x="723" y="825"/>
                    </a:lnTo>
                    <a:lnTo>
                      <a:pt x="723" y="831"/>
                    </a:lnTo>
                    <a:lnTo>
                      <a:pt x="678" y="831"/>
                    </a:lnTo>
                    <a:lnTo>
                      <a:pt x="678" y="837"/>
                    </a:lnTo>
                    <a:lnTo>
                      <a:pt x="671" y="837"/>
                    </a:lnTo>
                    <a:lnTo>
                      <a:pt x="671" y="843"/>
                    </a:lnTo>
                    <a:lnTo>
                      <a:pt x="646" y="843"/>
                    </a:lnTo>
                    <a:lnTo>
                      <a:pt x="646" y="849"/>
                    </a:lnTo>
                    <a:lnTo>
                      <a:pt x="639" y="849"/>
                    </a:lnTo>
                    <a:lnTo>
                      <a:pt x="639" y="861"/>
                    </a:lnTo>
                    <a:lnTo>
                      <a:pt x="633" y="861"/>
                    </a:lnTo>
                    <a:lnTo>
                      <a:pt x="633" y="867"/>
                    </a:lnTo>
                    <a:lnTo>
                      <a:pt x="626" y="867"/>
                    </a:lnTo>
                    <a:lnTo>
                      <a:pt x="626" y="879"/>
                    </a:lnTo>
                    <a:lnTo>
                      <a:pt x="620" y="879"/>
                    </a:lnTo>
                    <a:lnTo>
                      <a:pt x="620" y="892"/>
                    </a:lnTo>
                    <a:lnTo>
                      <a:pt x="607" y="892"/>
                    </a:lnTo>
                    <a:lnTo>
                      <a:pt x="607" y="904"/>
                    </a:lnTo>
                    <a:lnTo>
                      <a:pt x="601" y="904"/>
                    </a:lnTo>
                    <a:lnTo>
                      <a:pt x="601" y="916"/>
                    </a:lnTo>
                    <a:lnTo>
                      <a:pt x="588" y="916"/>
                    </a:lnTo>
                    <a:lnTo>
                      <a:pt x="588" y="922"/>
                    </a:lnTo>
                    <a:lnTo>
                      <a:pt x="562" y="922"/>
                    </a:lnTo>
                    <a:lnTo>
                      <a:pt x="562" y="928"/>
                    </a:lnTo>
                    <a:lnTo>
                      <a:pt x="537" y="928"/>
                    </a:lnTo>
                    <a:lnTo>
                      <a:pt x="537" y="922"/>
                    </a:lnTo>
                    <a:lnTo>
                      <a:pt x="467" y="922"/>
                    </a:lnTo>
                    <a:lnTo>
                      <a:pt x="467" y="928"/>
                    </a:lnTo>
                    <a:lnTo>
                      <a:pt x="460" y="928"/>
                    </a:lnTo>
                    <a:lnTo>
                      <a:pt x="460" y="934"/>
                    </a:lnTo>
                    <a:lnTo>
                      <a:pt x="454" y="934"/>
                    </a:lnTo>
                    <a:lnTo>
                      <a:pt x="454" y="940"/>
                    </a:lnTo>
                    <a:lnTo>
                      <a:pt x="448" y="940"/>
                    </a:lnTo>
                    <a:lnTo>
                      <a:pt x="448" y="946"/>
                    </a:lnTo>
                    <a:lnTo>
                      <a:pt x="441" y="946"/>
                    </a:lnTo>
                    <a:lnTo>
                      <a:pt x="441" y="959"/>
                    </a:lnTo>
                    <a:lnTo>
                      <a:pt x="434" y="959"/>
                    </a:lnTo>
                    <a:lnTo>
                      <a:pt x="434" y="965"/>
                    </a:lnTo>
                    <a:lnTo>
                      <a:pt x="428" y="965"/>
                    </a:lnTo>
                    <a:lnTo>
                      <a:pt x="428" y="977"/>
                    </a:lnTo>
                    <a:lnTo>
                      <a:pt x="422" y="977"/>
                    </a:lnTo>
                    <a:lnTo>
                      <a:pt x="422" y="983"/>
                    </a:lnTo>
                    <a:lnTo>
                      <a:pt x="416" y="983"/>
                    </a:lnTo>
                    <a:lnTo>
                      <a:pt x="416" y="995"/>
                    </a:lnTo>
                    <a:lnTo>
                      <a:pt x="409" y="995"/>
                    </a:lnTo>
                    <a:lnTo>
                      <a:pt x="409" y="1001"/>
                    </a:lnTo>
                    <a:lnTo>
                      <a:pt x="403" y="1001"/>
                    </a:lnTo>
                    <a:lnTo>
                      <a:pt x="403" y="1043"/>
                    </a:lnTo>
                    <a:lnTo>
                      <a:pt x="396" y="1043"/>
                    </a:lnTo>
                    <a:lnTo>
                      <a:pt x="396" y="1049"/>
                    </a:lnTo>
                    <a:lnTo>
                      <a:pt x="390" y="1049"/>
                    </a:lnTo>
                    <a:lnTo>
                      <a:pt x="390" y="1056"/>
                    </a:lnTo>
                    <a:lnTo>
                      <a:pt x="383" y="1056"/>
                    </a:lnTo>
                    <a:lnTo>
                      <a:pt x="383" y="1068"/>
                    </a:lnTo>
                    <a:lnTo>
                      <a:pt x="377" y="1068"/>
                    </a:lnTo>
                    <a:lnTo>
                      <a:pt x="377" y="1074"/>
                    </a:lnTo>
                    <a:lnTo>
                      <a:pt x="371" y="1074"/>
                    </a:lnTo>
                    <a:lnTo>
                      <a:pt x="371" y="1080"/>
                    </a:lnTo>
                    <a:lnTo>
                      <a:pt x="365" y="1080"/>
                    </a:lnTo>
                    <a:lnTo>
                      <a:pt x="365" y="1092"/>
                    </a:lnTo>
                    <a:lnTo>
                      <a:pt x="314" y="1092"/>
                    </a:lnTo>
                    <a:lnTo>
                      <a:pt x="314" y="1098"/>
                    </a:lnTo>
                    <a:lnTo>
                      <a:pt x="306" y="1098"/>
                    </a:lnTo>
                    <a:lnTo>
                      <a:pt x="306" y="1104"/>
                    </a:lnTo>
                    <a:lnTo>
                      <a:pt x="300" y="1104"/>
                    </a:lnTo>
                    <a:lnTo>
                      <a:pt x="300" y="1110"/>
                    </a:lnTo>
                    <a:lnTo>
                      <a:pt x="288" y="1110"/>
                    </a:lnTo>
                    <a:lnTo>
                      <a:pt x="288" y="1122"/>
                    </a:lnTo>
                    <a:lnTo>
                      <a:pt x="263" y="1122"/>
                    </a:lnTo>
                    <a:lnTo>
                      <a:pt x="263" y="1128"/>
                    </a:lnTo>
                    <a:lnTo>
                      <a:pt x="243" y="1128"/>
                    </a:lnTo>
                    <a:lnTo>
                      <a:pt x="243" y="1134"/>
                    </a:lnTo>
                    <a:lnTo>
                      <a:pt x="224" y="1134"/>
                    </a:lnTo>
                    <a:lnTo>
                      <a:pt x="224" y="1140"/>
                    </a:lnTo>
                    <a:lnTo>
                      <a:pt x="218" y="1140"/>
                    </a:lnTo>
                    <a:lnTo>
                      <a:pt x="218" y="1146"/>
                    </a:lnTo>
                    <a:lnTo>
                      <a:pt x="204" y="1146"/>
                    </a:lnTo>
                    <a:lnTo>
                      <a:pt x="204" y="1152"/>
                    </a:lnTo>
                    <a:lnTo>
                      <a:pt x="198" y="1152"/>
                    </a:lnTo>
                    <a:lnTo>
                      <a:pt x="198" y="1165"/>
                    </a:lnTo>
                    <a:lnTo>
                      <a:pt x="192" y="1165"/>
                    </a:lnTo>
                    <a:lnTo>
                      <a:pt x="192" y="1171"/>
                    </a:lnTo>
                    <a:lnTo>
                      <a:pt x="186" y="1171"/>
                    </a:lnTo>
                    <a:lnTo>
                      <a:pt x="186" y="1177"/>
                    </a:lnTo>
                    <a:lnTo>
                      <a:pt x="179" y="1177"/>
                    </a:lnTo>
                    <a:lnTo>
                      <a:pt x="179" y="1183"/>
                    </a:lnTo>
                    <a:lnTo>
                      <a:pt x="173" y="1183"/>
                    </a:lnTo>
                    <a:lnTo>
                      <a:pt x="173" y="1189"/>
                    </a:lnTo>
                    <a:lnTo>
                      <a:pt x="166" y="1189"/>
                    </a:lnTo>
                    <a:lnTo>
                      <a:pt x="166" y="1201"/>
                    </a:lnTo>
                    <a:lnTo>
                      <a:pt x="160" y="1201"/>
                    </a:lnTo>
                    <a:lnTo>
                      <a:pt x="160" y="1207"/>
                    </a:lnTo>
                    <a:lnTo>
                      <a:pt x="147" y="1207"/>
                    </a:lnTo>
                    <a:lnTo>
                      <a:pt x="147" y="1219"/>
                    </a:lnTo>
                    <a:lnTo>
                      <a:pt x="141" y="1219"/>
                    </a:lnTo>
                    <a:lnTo>
                      <a:pt x="141" y="1226"/>
                    </a:lnTo>
                    <a:lnTo>
                      <a:pt x="135" y="1226"/>
                    </a:lnTo>
                    <a:lnTo>
                      <a:pt x="135" y="1244"/>
                    </a:lnTo>
                    <a:lnTo>
                      <a:pt x="115" y="1244"/>
                    </a:lnTo>
                    <a:lnTo>
                      <a:pt x="115" y="1250"/>
                    </a:lnTo>
                    <a:lnTo>
                      <a:pt x="109" y="1250"/>
                    </a:lnTo>
                    <a:lnTo>
                      <a:pt x="109" y="1256"/>
                    </a:lnTo>
                    <a:lnTo>
                      <a:pt x="102" y="1256"/>
                    </a:lnTo>
                    <a:lnTo>
                      <a:pt x="102" y="1262"/>
                    </a:lnTo>
                    <a:lnTo>
                      <a:pt x="13" y="1262"/>
                    </a:lnTo>
                    <a:lnTo>
                      <a:pt x="13" y="1286"/>
                    </a:lnTo>
                    <a:lnTo>
                      <a:pt x="19" y="1286"/>
                    </a:lnTo>
                    <a:lnTo>
                      <a:pt x="19" y="1316"/>
                    </a:lnTo>
                    <a:lnTo>
                      <a:pt x="25" y="1316"/>
                    </a:lnTo>
                    <a:lnTo>
                      <a:pt x="25" y="1340"/>
                    </a:lnTo>
                    <a:lnTo>
                      <a:pt x="33" y="1340"/>
                    </a:lnTo>
                    <a:lnTo>
                      <a:pt x="33" y="1383"/>
                    </a:lnTo>
                    <a:lnTo>
                      <a:pt x="39" y="1383"/>
                    </a:lnTo>
                    <a:lnTo>
                      <a:pt x="39" y="1426"/>
                    </a:lnTo>
                    <a:lnTo>
                      <a:pt x="45" y="1426"/>
                    </a:lnTo>
                    <a:lnTo>
                      <a:pt x="45" y="1432"/>
                    </a:lnTo>
                    <a:lnTo>
                      <a:pt x="58" y="1432"/>
                    </a:lnTo>
                    <a:lnTo>
                      <a:pt x="58" y="1438"/>
                    </a:lnTo>
                    <a:lnTo>
                      <a:pt x="70" y="1438"/>
                    </a:lnTo>
                    <a:lnTo>
                      <a:pt x="70" y="1450"/>
                    </a:lnTo>
                    <a:lnTo>
                      <a:pt x="90" y="1450"/>
                    </a:lnTo>
                    <a:lnTo>
                      <a:pt x="90" y="1456"/>
                    </a:lnTo>
                    <a:lnTo>
                      <a:pt x="96" y="1456"/>
                    </a:lnTo>
                    <a:lnTo>
                      <a:pt x="96" y="1462"/>
                    </a:lnTo>
                    <a:lnTo>
                      <a:pt x="102" y="1462"/>
                    </a:lnTo>
                    <a:lnTo>
                      <a:pt x="102" y="1474"/>
                    </a:lnTo>
                    <a:lnTo>
                      <a:pt x="109" y="1474"/>
                    </a:lnTo>
                    <a:lnTo>
                      <a:pt x="109" y="1480"/>
                    </a:lnTo>
                    <a:lnTo>
                      <a:pt x="115" y="1480"/>
                    </a:lnTo>
                    <a:lnTo>
                      <a:pt x="115" y="1486"/>
                    </a:lnTo>
                    <a:lnTo>
                      <a:pt x="121" y="1486"/>
                    </a:lnTo>
                    <a:lnTo>
                      <a:pt x="121" y="1510"/>
                    </a:lnTo>
                    <a:lnTo>
                      <a:pt x="115" y="1510"/>
                    </a:lnTo>
                    <a:lnTo>
                      <a:pt x="115" y="1516"/>
                    </a:lnTo>
                    <a:lnTo>
                      <a:pt x="109" y="1516"/>
                    </a:lnTo>
                    <a:lnTo>
                      <a:pt x="109" y="1528"/>
                    </a:lnTo>
                    <a:lnTo>
                      <a:pt x="102" y="1528"/>
                    </a:lnTo>
                    <a:lnTo>
                      <a:pt x="102" y="1534"/>
                    </a:lnTo>
                    <a:lnTo>
                      <a:pt x="96" y="1534"/>
                    </a:lnTo>
                    <a:lnTo>
                      <a:pt x="96" y="1546"/>
                    </a:lnTo>
                    <a:lnTo>
                      <a:pt x="84" y="1546"/>
                    </a:lnTo>
                    <a:lnTo>
                      <a:pt x="84" y="1571"/>
                    </a:lnTo>
                    <a:lnTo>
                      <a:pt x="76" y="1571"/>
                    </a:lnTo>
                    <a:lnTo>
                      <a:pt x="76" y="1583"/>
                    </a:lnTo>
                    <a:lnTo>
                      <a:pt x="64" y="1583"/>
                    </a:lnTo>
                    <a:lnTo>
                      <a:pt x="64" y="1596"/>
                    </a:lnTo>
                    <a:lnTo>
                      <a:pt x="58" y="1596"/>
                    </a:lnTo>
                    <a:lnTo>
                      <a:pt x="58" y="1674"/>
                    </a:lnTo>
                    <a:lnTo>
                      <a:pt x="64" y="1674"/>
                    </a:lnTo>
                    <a:lnTo>
                      <a:pt x="64" y="1686"/>
                    </a:lnTo>
                    <a:lnTo>
                      <a:pt x="70" y="1686"/>
                    </a:lnTo>
                    <a:lnTo>
                      <a:pt x="70" y="1704"/>
                    </a:lnTo>
                    <a:lnTo>
                      <a:pt x="76" y="1704"/>
                    </a:lnTo>
                    <a:lnTo>
                      <a:pt x="76" y="1716"/>
                    </a:lnTo>
                    <a:lnTo>
                      <a:pt x="84" y="1716"/>
                    </a:lnTo>
                    <a:lnTo>
                      <a:pt x="84" y="1741"/>
                    </a:lnTo>
                    <a:lnTo>
                      <a:pt x="90" y="1741"/>
                    </a:lnTo>
                    <a:lnTo>
                      <a:pt x="90" y="1753"/>
                    </a:lnTo>
                    <a:lnTo>
                      <a:pt x="96" y="1753"/>
                    </a:lnTo>
                    <a:lnTo>
                      <a:pt x="96" y="1771"/>
                    </a:lnTo>
                    <a:lnTo>
                      <a:pt x="109" y="1771"/>
                    </a:lnTo>
                    <a:lnTo>
                      <a:pt x="109" y="1777"/>
                    </a:lnTo>
                    <a:lnTo>
                      <a:pt x="115" y="1777"/>
                    </a:lnTo>
                    <a:lnTo>
                      <a:pt x="115" y="1783"/>
                    </a:lnTo>
                    <a:lnTo>
                      <a:pt x="128" y="1783"/>
                    </a:lnTo>
                    <a:lnTo>
                      <a:pt x="128" y="1795"/>
                    </a:lnTo>
                    <a:lnTo>
                      <a:pt x="135" y="1795"/>
                    </a:lnTo>
                    <a:lnTo>
                      <a:pt x="135" y="1802"/>
                    </a:lnTo>
                    <a:lnTo>
                      <a:pt x="141" y="1802"/>
                    </a:lnTo>
                    <a:lnTo>
                      <a:pt x="141" y="1826"/>
                    </a:lnTo>
                    <a:lnTo>
                      <a:pt x="128" y="1826"/>
                    </a:lnTo>
                    <a:lnTo>
                      <a:pt x="128" y="1844"/>
                    </a:lnTo>
                    <a:lnTo>
                      <a:pt x="121" y="1844"/>
                    </a:lnTo>
                    <a:lnTo>
                      <a:pt x="121" y="1850"/>
                    </a:lnTo>
                    <a:lnTo>
                      <a:pt x="109" y="1850"/>
                    </a:lnTo>
                    <a:lnTo>
                      <a:pt x="109" y="1856"/>
                    </a:lnTo>
                    <a:lnTo>
                      <a:pt x="102" y="1856"/>
                    </a:lnTo>
                    <a:lnTo>
                      <a:pt x="102" y="1868"/>
                    </a:lnTo>
                    <a:lnTo>
                      <a:pt x="96" y="1868"/>
                    </a:lnTo>
                    <a:lnTo>
                      <a:pt x="96" y="1874"/>
                    </a:lnTo>
                    <a:lnTo>
                      <a:pt x="84" y="1874"/>
                    </a:lnTo>
                    <a:lnTo>
                      <a:pt x="84" y="1880"/>
                    </a:lnTo>
                    <a:lnTo>
                      <a:pt x="76" y="1880"/>
                    </a:lnTo>
                    <a:lnTo>
                      <a:pt x="76" y="1886"/>
                    </a:lnTo>
                    <a:lnTo>
                      <a:pt x="64" y="1886"/>
                    </a:lnTo>
                    <a:lnTo>
                      <a:pt x="64" y="1892"/>
                    </a:lnTo>
                    <a:lnTo>
                      <a:pt x="19" y="1892"/>
                    </a:lnTo>
                    <a:lnTo>
                      <a:pt x="19" y="1898"/>
                    </a:lnTo>
                    <a:lnTo>
                      <a:pt x="13" y="1898"/>
                    </a:lnTo>
                    <a:lnTo>
                      <a:pt x="13" y="1911"/>
                    </a:lnTo>
                    <a:lnTo>
                      <a:pt x="7" y="1911"/>
                    </a:lnTo>
                    <a:lnTo>
                      <a:pt x="7" y="1935"/>
                    </a:lnTo>
                    <a:lnTo>
                      <a:pt x="0" y="1935"/>
                    </a:lnTo>
                    <a:lnTo>
                      <a:pt x="0" y="1965"/>
                    </a:lnTo>
                    <a:lnTo>
                      <a:pt x="64" y="1965"/>
                    </a:lnTo>
                    <a:lnTo>
                      <a:pt x="64" y="1959"/>
                    </a:lnTo>
                    <a:lnTo>
                      <a:pt x="96" y="1959"/>
                    </a:lnTo>
                    <a:lnTo>
                      <a:pt x="96" y="1953"/>
                    </a:lnTo>
                    <a:lnTo>
                      <a:pt x="243" y="1953"/>
                    </a:lnTo>
                    <a:lnTo>
                      <a:pt x="243" y="1959"/>
                    </a:lnTo>
                    <a:lnTo>
                      <a:pt x="263" y="1959"/>
                    </a:lnTo>
                    <a:lnTo>
                      <a:pt x="263" y="1965"/>
                    </a:lnTo>
                    <a:lnTo>
                      <a:pt x="300" y="1965"/>
                    </a:lnTo>
                    <a:lnTo>
                      <a:pt x="300" y="1983"/>
                    </a:lnTo>
                    <a:lnTo>
                      <a:pt x="320" y="1983"/>
                    </a:lnTo>
                    <a:lnTo>
                      <a:pt x="320" y="2044"/>
                    </a:lnTo>
                    <a:lnTo>
                      <a:pt x="326" y="2044"/>
                    </a:lnTo>
                    <a:lnTo>
                      <a:pt x="326" y="2056"/>
                    </a:lnTo>
                    <a:lnTo>
                      <a:pt x="345" y="2056"/>
                    </a:lnTo>
                    <a:lnTo>
                      <a:pt x="345" y="2062"/>
                    </a:lnTo>
                    <a:lnTo>
                      <a:pt x="351" y="2062"/>
                    </a:lnTo>
                    <a:lnTo>
                      <a:pt x="351" y="2081"/>
                    </a:lnTo>
                    <a:lnTo>
                      <a:pt x="358" y="2081"/>
                    </a:lnTo>
                    <a:lnTo>
                      <a:pt x="358" y="2093"/>
                    </a:lnTo>
                    <a:lnTo>
                      <a:pt x="371" y="2093"/>
                    </a:lnTo>
                    <a:lnTo>
                      <a:pt x="371" y="2099"/>
                    </a:lnTo>
                    <a:lnTo>
                      <a:pt x="377" y="2099"/>
                    </a:lnTo>
                    <a:lnTo>
                      <a:pt x="377" y="2105"/>
                    </a:lnTo>
                    <a:lnTo>
                      <a:pt x="383" y="2105"/>
                    </a:lnTo>
                    <a:lnTo>
                      <a:pt x="383" y="2117"/>
                    </a:lnTo>
                    <a:lnTo>
                      <a:pt x="390" y="2117"/>
                    </a:lnTo>
                    <a:lnTo>
                      <a:pt x="390" y="2123"/>
                    </a:lnTo>
                    <a:lnTo>
                      <a:pt x="396" y="2123"/>
                    </a:lnTo>
                    <a:lnTo>
                      <a:pt x="396" y="2129"/>
                    </a:lnTo>
                    <a:lnTo>
                      <a:pt x="403" y="2129"/>
                    </a:lnTo>
                    <a:lnTo>
                      <a:pt x="403" y="2147"/>
                    </a:lnTo>
                    <a:lnTo>
                      <a:pt x="409" y="2147"/>
                    </a:lnTo>
                    <a:lnTo>
                      <a:pt x="409" y="2153"/>
                    </a:lnTo>
                    <a:lnTo>
                      <a:pt x="416" y="2153"/>
                    </a:lnTo>
                    <a:lnTo>
                      <a:pt x="416" y="2165"/>
                    </a:lnTo>
                    <a:lnTo>
                      <a:pt x="422" y="2165"/>
                    </a:lnTo>
                    <a:lnTo>
                      <a:pt x="422" y="2171"/>
                    </a:lnTo>
                    <a:lnTo>
                      <a:pt x="428" y="2171"/>
                    </a:lnTo>
                    <a:lnTo>
                      <a:pt x="428" y="2177"/>
                    </a:lnTo>
                    <a:lnTo>
                      <a:pt x="434" y="2177"/>
                    </a:lnTo>
                    <a:lnTo>
                      <a:pt x="434" y="2195"/>
                    </a:lnTo>
                    <a:lnTo>
                      <a:pt x="441" y="2195"/>
                    </a:lnTo>
                    <a:lnTo>
                      <a:pt x="441" y="2207"/>
                    </a:lnTo>
                    <a:lnTo>
                      <a:pt x="454" y="2207"/>
                    </a:lnTo>
                    <a:lnTo>
                      <a:pt x="454" y="2213"/>
                    </a:lnTo>
                    <a:lnTo>
                      <a:pt x="460" y="2213"/>
                    </a:lnTo>
                    <a:lnTo>
                      <a:pt x="460" y="2226"/>
                    </a:lnTo>
                    <a:lnTo>
                      <a:pt x="493" y="2226"/>
                    </a:lnTo>
                    <a:lnTo>
                      <a:pt x="493" y="2232"/>
                    </a:lnTo>
                    <a:lnTo>
                      <a:pt x="505" y="2232"/>
                    </a:lnTo>
                    <a:lnTo>
                      <a:pt x="505" y="2238"/>
                    </a:lnTo>
                    <a:lnTo>
                      <a:pt x="518" y="2238"/>
                    </a:lnTo>
                    <a:lnTo>
                      <a:pt x="518" y="2245"/>
                    </a:lnTo>
                    <a:lnTo>
                      <a:pt x="524" y="2245"/>
                    </a:lnTo>
                    <a:lnTo>
                      <a:pt x="524" y="2251"/>
                    </a:lnTo>
                    <a:lnTo>
                      <a:pt x="530" y="2251"/>
                    </a:lnTo>
                    <a:lnTo>
                      <a:pt x="530" y="2257"/>
                    </a:lnTo>
                    <a:lnTo>
                      <a:pt x="537" y="2257"/>
                    </a:lnTo>
                    <a:lnTo>
                      <a:pt x="537" y="2263"/>
                    </a:lnTo>
                    <a:lnTo>
                      <a:pt x="544" y="2263"/>
                    </a:lnTo>
                    <a:lnTo>
                      <a:pt x="544" y="2269"/>
                    </a:lnTo>
                    <a:lnTo>
                      <a:pt x="550" y="2269"/>
                    </a:lnTo>
                    <a:lnTo>
                      <a:pt x="550" y="2275"/>
                    </a:lnTo>
                    <a:lnTo>
                      <a:pt x="562" y="2275"/>
                    </a:lnTo>
                    <a:lnTo>
                      <a:pt x="562" y="2287"/>
                    </a:lnTo>
                    <a:lnTo>
                      <a:pt x="620" y="2287"/>
                    </a:lnTo>
                    <a:lnTo>
                      <a:pt x="620" y="2275"/>
                    </a:lnTo>
                    <a:lnTo>
                      <a:pt x="664" y="2275"/>
                    </a:lnTo>
                    <a:lnTo>
                      <a:pt x="664" y="2269"/>
                    </a:lnTo>
                    <a:lnTo>
                      <a:pt x="671" y="2269"/>
                    </a:lnTo>
                    <a:lnTo>
                      <a:pt x="671" y="2263"/>
                    </a:lnTo>
                    <a:lnTo>
                      <a:pt x="678" y="2263"/>
                    </a:lnTo>
                    <a:lnTo>
                      <a:pt x="678" y="2257"/>
                    </a:lnTo>
                    <a:lnTo>
                      <a:pt x="703" y="2257"/>
                    </a:lnTo>
                    <a:lnTo>
                      <a:pt x="703" y="2245"/>
                    </a:lnTo>
                    <a:lnTo>
                      <a:pt x="709" y="2245"/>
                    </a:lnTo>
                    <a:lnTo>
                      <a:pt x="709" y="2238"/>
                    </a:lnTo>
                    <a:lnTo>
                      <a:pt x="786" y="2238"/>
                    </a:lnTo>
                    <a:lnTo>
                      <a:pt x="786" y="2251"/>
                    </a:lnTo>
                    <a:lnTo>
                      <a:pt x="792" y="2251"/>
                    </a:lnTo>
                    <a:lnTo>
                      <a:pt x="792" y="2257"/>
                    </a:lnTo>
                    <a:lnTo>
                      <a:pt x="799" y="2257"/>
                    </a:lnTo>
                    <a:lnTo>
                      <a:pt x="799" y="2269"/>
                    </a:lnTo>
                    <a:lnTo>
                      <a:pt x="805" y="2269"/>
                    </a:lnTo>
                    <a:lnTo>
                      <a:pt x="805" y="2275"/>
                    </a:lnTo>
                    <a:lnTo>
                      <a:pt x="812" y="2275"/>
                    </a:lnTo>
                    <a:lnTo>
                      <a:pt x="812" y="2287"/>
                    </a:lnTo>
                    <a:lnTo>
                      <a:pt x="825" y="2287"/>
                    </a:lnTo>
                    <a:lnTo>
                      <a:pt x="825" y="2505"/>
                    </a:lnTo>
                    <a:lnTo>
                      <a:pt x="818" y="2505"/>
                    </a:lnTo>
                    <a:lnTo>
                      <a:pt x="818" y="2517"/>
                    </a:lnTo>
                    <a:lnTo>
                      <a:pt x="812" y="2517"/>
                    </a:lnTo>
                    <a:lnTo>
                      <a:pt x="812" y="2535"/>
                    </a:lnTo>
                    <a:lnTo>
                      <a:pt x="805" y="2535"/>
                    </a:lnTo>
                    <a:lnTo>
                      <a:pt x="805" y="2553"/>
                    </a:lnTo>
                    <a:lnTo>
                      <a:pt x="799" y="2553"/>
                    </a:lnTo>
                    <a:lnTo>
                      <a:pt x="799" y="2565"/>
                    </a:lnTo>
                    <a:lnTo>
                      <a:pt x="792" y="2565"/>
                    </a:lnTo>
                    <a:lnTo>
                      <a:pt x="792" y="2584"/>
                    </a:lnTo>
                    <a:lnTo>
                      <a:pt x="780" y="2584"/>
                    </a:lnTo>
                    <a:lnTo>
                      <a:pt x="780" y="2596"/>
                    </a:lnTo>
                    <a:lnTo>
                      <a:pt x="774" y="2596"/>
                    </a:lnTo>
                    <a:lnTo>
                      <a:pt x="774" y="2608"/>
                    </a:lnTo>
                    <a:lnTo>
                      <a:pt x="760" y="2608"/>
                    </a:lnTo>
                    <a:lnTo>
                      <a:pt x="760" y="2638"/>
                    </a:lnTo>
                    <a:lnTo>
                      <a:pt x="754" y="2638"/>
                    </a:lnTo>
                    <a:lnTo>
                      <a:pt x="754" y="2651"/>
                    </a:lnTo>
                    <a:lnTo>
                      <a:pt x="748" y="2651"/>
                    </a:lnTo>
                    <a:lnTo>
                      <a:pt x="748" y="2687"/>
                    </a:lnTo>
                    <a:lnTo>
                      <a:pt x="741" y="2687"/>
                    </a:lnTo>
                    <a:lnTo>
                      <a:pt x="741" y="2741"/>
                    </a:lnTo>
                    <a:lnTo>
                      <a:pt x="748" y="2741"/>
                    </a:lnTo>
                    <a:lnTo>
                      <a:pt x="748" y="2766"/>
                    </a:lnTo>
                    <a:lnTo>
                      <a:pt x="754" y="2766"/>
                    </a:lnTo>
                    <a:lnTo>
                      <a:pt x="754" y="2772"/>
                    </a:lnTo>
                    <a:lnTo>
                      <a:pt x="760" y="2772"/>
                    </a:lnTo>
                    <a:lnTo>
                      <a:pt x="760" y="2784"/>
                    </a:lnTo>
                    <a:lnTo>
                      <a:pt x="767" y="2784"/>
                    </a:lnTo>
                    <a:lnTo>
                      <a:pt x="767" y="2802"/>
                    </a:lnTo>
                    <a:lnTo>
                      <a:pt x="774" y="2802"/>
                    </a:lnTo>
                    <a:lnTo>
                      <a:pt x="774" y="2820"/>
                    </a:lnTo>
                    <a:lnTo>
                      <a:pt x="780" y="2820"/>
                    </a:lnTo>
                    <a:lnTo>
                      <a:pt x="780" y="2832"/>
                    </a:lnTo>
                    <a:lnTo>
                      <a:pt x="812" y="2832"/>
                    </a:lnTo>
                    <a:lnTo>
                      <a:pt x="812" y="2838"/>
                    </a:lnTo>
                    <a:lnTo>
                      <a:pt x="831" y="2838"/>
                    </a:lnTo>
                    <a:lnTo>
                      <a:pt x="831" y="2844"/>
                    </a:lnTo>
                    <a:lnTo>
                      <a:pt x="869" y="2844"/>
                    </a:lnTo>
                    <a:lnTo>
                      <a:pt x="869" y="2838"/>
                    </a:lnTo>
                    <a:lnTo>
                      <a:pt x="882" y="2838"/>
                    </a:lnTo>
                    <a:lnTo>
                      <a:pt x="882" y="2832"/>
                    </a:lnTo>
                    <a:lnTo>
                      <a:pt x="894" y="2832"/>
                    </a:lnTo>
                    <a:lnTo>
                      <a:pt x="894" y="2820"/>
                    </a:lnTo>
                    <a:lnTo>
                      <a:pt x="901" y="2820"/>
                    </a:lnTo>
                    <a:lnTo>
                      <a:pt x="901" y="2814"/>
                    </a:lnTo>
                    <a:lnTo>
                      <a:pt x="914" y="2814"/>
                    </a:lnTo>
                    <a:lnTo>
                      <a:pt x="914" y="2802"/>
                    </a:lnTo>
                    <a:lnTo>
                      <a:pt x="920" y="2802"/>
                    </a:lnTo>
                    <a:lnTo>
                      <a:pt x="920" y="2790"/>
                    </a:lnTo>
                    <a:lnTo>
                      <a:pt x="933" y="2790"/>
                    </a:lnTo>
                    <a:lnTo>
                      <a:pt x="933" y="2766"/>
                    </a:lnTo>
                    <a:lnTo>
                      <a:pt x="939" y="2766"/>
                    </a:lnTo>
                    <a:lnTo>
                      <a:pt x="939" y="2741"/>
                    </a:lnTo>
                    <a:lnTo>
                      <a:pt x="945" y="2741"/>
                    </a:lnTo>
                    <a:lnTo>
                      <a:pt x="945" y="2735"/>
                    </a:lnTo>
                    <a:lnTo>
                      <a:pt x="953" y="2735"/>
                    </a:lnTo>
                    <a:lnTo>
                      <a:pt x="953" y="2717"/>
                    </a:lnTo>
                    <a:lnTo>
                      <a:pt x="959" y="2717"/>
                    </a:lnTo>
                    <a:lnTo>
                      <a:pt x="959" y="2705"/>
                    </a:lnTo>
                    <a:lnTo>
                      <a:pt x="965" y="2705"/>
                    </a:lnTo>
                    <a:lnTo>
                      <a:pt x="965" y="2699"/>
                    </a:lnTo>
                    <a:lnTo>
                      <a:pt x="978" y="2699"/>
                    </a:lnTo>
                    <a:lnTo>
                      <a:pt x="978" y="2681"/>
                    </a:lnTo>
                    <a:lnTo>
                      <a:pt x="997" y="2681"/>
                    </a:lnTo>
                    <a:lnTo>
                      <a:pt x="997" y="2687"/>
                    </a:lnTo>
                    <a:lnTo>
                      <a:pt x="1004" y="2687"/>
                    </a:lnTo>
                    <a:lnTo>
                      <a:pt x="1004" y="2699"/>
                    </a:lnTo>
                    <a:lnTo>
                      <a:pt x="1029" y="2699"/>
                    </a:lnTo>
                    <a:lnTo>
                      <a:pt x="1029" y="2705"/>
                    </a:lnTo>
                    <a:lnTo>
                      <a:pt x="1042" y="2705"/>
                    </a:lnTo>
                    <a:lnTo>
                      <a:pt x="1042" y="2723"/>
                    </a:lnTo>
                    <a:lnTo>
                      <a:pt x="1061" y="2723"/>
                    </a:lnTo>
                    <a:lnTo>
                      <a:pt x="1061" y="2735"/>
                    </a:lnTo>
                    <a:lnTo>
                      <a:pt x="1080" y="2735"/>
                    </a:lnTo>
                    <a:lnTo>
                      <a:pt x="1080" y="2729"/>
                    </a:lnTo>
                    <a:lnTo>
                      <a:pt x="1093" y="2729"/>
                    </a:lnTo>
                    <a:lnTo>
                      <a:pt x="1093" y="2717"/>
                    </a:lnTo>
                    <a:lnTo>
                      <a:pt x="1099" y="2717"/>
                    </a:lnTo>
                    <a:lnTo>
                      <a:pt x="1099" y="2705"/>
                    </a:lnTo>
                    <a:lnTo>
                      <a:pt x="1106" y="2705"/>
                    </a:lnTo>
                    <a:lnTo>
                      <a:pt x="1106" y="2699"/>
                    </a:lnTo>
                    <a:lnTo>
                      <a:pt x="1132" y="2699"/>
                    </a:lnTo>
                    <a:lnTo>
                      <a:pt x="1132" y="2705"/>
                    </a:lnTo>
                    <a:lnTo>
                      <a:pt x="1144" y="2705"/>
                    </a:lnTo>
                    <a:lnTo>
                      <a:pt x="1144" y="2711"/>
                    </a:lnTo>
                    <a:lnTo>
                      <a:pt x="1169" y="2711"/>
                    </a:lnTo>
                    <a:lnTo>
                      <a:pt x="1169" y="2699"/>
                    </a:lnTo>
                    <a:lnTo>
                      <a:pt x="1175" y="2699"/>
                    </a:lnTo>
                    <a:lnTo>
                      <a:pt x="1175" y="2681"/>
                    </a:lnTo>
                    <a:lnTo>
                      <a:pt x="1183" y="2681"/>
                    </a:lnTo>
                    <a:lnTo>
                      <a:pt x="1183" y="2669"/>
                    </a:lnTo>
                    <a:lnTo>
                      <a:pt x="1195" y="2669"/>
                    </a:lnTo>
                    <a:lnTo>
                      <a:pt x="1195" y="2657"/>
                    </a:lnTo>
                    <a:lnTo>
                      <a:pt x="1201" y="2657"/>
                    </a:lnTo>
                    <a:lnTo>
                      <a:pt x="1201" y="2651"/>
                    </a:lnTo>
                    <a:lnTo>
                      <a:pt x="1214" y="2651"/>
                    </a:lnTo>
                    <a:lnTo>
                      <a:pt x="1214" y="2638"/>
                    </a:lnTo>
                    <a:lnTo>
                      <a:pt x="1227" y="2638"/>
                    </a:lnTo>
                    <a:lnTo>
                      <a:pt x="1227" y="2626"/>
                    </a:lnTo>
                    <a:lnTo>
                      <a:pt x="1234" y="2626"/>
                    </a:lnTo>
                    <a:lnTo>
                      <a:pt x="1234" y="2614"/>
                    </a:lnTo>
                    <a:lnTo>
                      <a:pt x="1240" y="2614"/>
                    </a:lnTo>
                    <a:lnTo>
                      <a:pt x="1240" y="2535"/>
                    </a:lnTo>
                    <a:lnTo>
                      <a:pt x="1246" y="2535"/>
                    </a:lnTo>
                    <a:lnTo>
                      <a:pt x="1246" y="2493"/>
                    </a:lnTo>
                    <a:lnTo>
                      <a:pt x="1220" y="2493"/>
                    </a:lnTo>
                    <a:lnTo>
                      <a:pt x="1220" y="2475"/>
                    </a:lnTo>
                    <a:lnTo>
                      <a:pt x="1214" y="2475"/>
                    </a:lnTo>
                    <a:lnTo>
                      <a:pt x="1214" y="2469"/>
                    </a:lnTo>
                    <a:lnTo>
                      <a:pt x="1208" y="2469"/>
                    </a:lnTo>
                    <a:lnTo>
                      <a:pt x="1208" y="2457"/>
                    </a:lnTo>
                    <a:lnTo>
                      <a:pt x="1214" y="2457"/>
                    </a:lnTo>
                    <a:lnTo>
                      <a:pt x="1214" y="2451"/>
                    </a:lnTo>
                    <a:lnTo>
                      <a:pt x="1220" y="2451"/>
                    </a:lnTo>
                    <a:lnTo>
                      <a:pt x="1220" y="2433"/>
                    </a:lnTo>
                    <a:lnTo>
                      <a:pt x="1227" y="2433"/>
                    </a:lnTo>
                    <a:lnTo>
                      <a:pt x="1227" y="2426"/>
                    </a:lnTo>
                    <a:lnTo>
                      <a:pt x="1234" y="2426"/>
                    </a:lnTo>
                    <a:lnTo>
                      <a:pt x="1234" y="2401"/>
                    </a:lnTo>
                    <a:lnTo>
                      <a:pt x="1227" y="2401"/>
                    </a:lnTo>
                    <a:lnTo>
                      <a:pt x="1227" y="2365"/>
                    </a:lnTo>
                    <a:lnTo>
                      <a:pt x="1234" y="2365"/>
                    </a:lnTo>
                    <a:lnTo>
                      <a:pt x="1234" y="2359"/>
                    </a:lnTo>
                    <a:lnTo>
                      <a:pt x="1240" y="2359"/>
                    </a:lnTo>
                    <a:lnTo>
                      <a:pt x="1240" y="2341"/>
                    </a:lnTo>
                    <a:lnTo>
                      <a:pt x="1246" y="2341"/>
                    </a:lnTo>
                    <a:lnTo>
                      <a:pt x="1246" y="2335"/>
                    </a:lnTo>
                    <a:lnTo>
                      <a:pt x="1252" y="2335"/>
                    </a:lnTo>
                    <a:lnTo>
                      <a:pt x="1252" y="2329"/>
                    </a:lnTo>
                    <a:lnTo>
                      <a:pt x="1278" y="2329"/>
                    </a:lnTo>
                    <a:lnTo>
                      <a:pt x="1278" y="2323"/>
                    </a:lnTo>
                    <a:lnTo>
                      <a:pt x="1291" y="2323"/>
                    </a:lnTo>
                    <a:lnTo>
                      <a:pt x="1291" y="2317"/>
                    </a:lnTo>
                    <a:lnTo>
                      <a:pt x="1444" y="2317"/>
                    </a:lnTo>
                    <a:lnTo>
                      <a:pt x="1444" y="2323"/>
                    </a:lnTo>
                    <a:lnTo>
                      <a:pt x="1464" y="2323"/>
                    </a:lnTo>
                    <a:lnTo>
                      <a:pt x="1464" y="2335"/>
                    </a:lnTo>
                    <a:lnTo>
                      <a:pt x="1470" y="2335"/>
                    </a:lnTo>
                    <a:lnTo>
                      <a:pt x="1470" y="2347"/>
                    </a:lnTo>
                    <a:lnTo>
                      <a:pt x="1476" y="2347"/>
                    </a:lnTo>
                    <a:lnTo>
                      <a:pt x="1476" y="2359"/>
                    </a:lnTo>
                    <a:lnTo>
                      <a:pt x="1482" y="2359"/>
                    </a:lnTo>
                    <a:lnTo>
                      <a:pt x="1482" y="2420"/>
                    </a:lnTo>
                    <a:lnTo>
                      <a:pt x="1489" y="2420"/>
                    </a:lnTo>
                    <a:lnTo>
                      <a:pt x="1489" y="2439"/>
                    </a:lnTo>
                    <a:lnTo>
                      <a:pt x="1502" y="2439"/>
                    </a:lnTo>
                    <a:lnTo>
                      <a:pt x="1502" y="2451"/>
                    </a:lnTo>
                    <a:lnTo>
                      <a:pt x="1521" y="2451"/>
                    </a:lnTo>
                    <a:lnTo>
                      <a:pt x="1521" y="2445"/>
                    </a:lnTo>
                    <a:lnTo>
                      <a:pt x="1527" y="2445"/>
                    </a:lnTo>
                    <a:lnTo>
                      <a:pt x="1527" y="2439"/>
                    </a:lnTo>
                    <a:lnTo>
                      <a:pt x="1559" y="2439"/>
                    </a:lnTo>
                    <a:lnTo>
                      <a:pt x="1559" y="2433"/>
                    </a:lnTo>
                    <a:lnTo>
                      <a:pt x="1578" y="2433"/>
                    </a:lnTo>
                    <a:lnTo>
                      <a:pt x="1578" y="2420"/>
                    </a:lnTo>
                    <a:lnTo>
                      <a:pt x="1604" y="2420"/>
                    </a:lnTo>
                    <a:lnTo>
                      <a:pt x="1604" y="2414"/>
                    </a:lnTo>
                    <a:lnTo>
                      <a:pt x="1610" y="2414"/>
                    </a:lnTo>
                    <a:lnTo>
                      <a:pt x="1610" y="2407"/>
                    </a:lnTo>
                    <a:lnTo>
                      <a:pt x="1623" y="2407"/>
                    </a:lnTo>
                    <a:lnTo>
                      <a:pt x="1623" y="2389"/>
                    </a:lnTo>
                    <a:lnTo>
                      <a:pt x="1643" y="2389"/>
                    </a:lnTo>
                    <a:lnTo>
                      <a:pt x="1643" y="2377"/>
                    </a:lnTo>
                    <a:lnTo>
                      <a:pt x="1680" y="2377"/>
                    </a:lnTo>
                    <a:lnTo>
                      <a:pt x="1680" y="2383"/>
                    </a:lnTo>
                    <a:lnTo>
                      <a:pt x="1687" y="2383"/>
                    </a:lnTo>
                    <a:lnTo>
                      <a:pt x="1687" y="2395"/>
                    </a:lnTo>
                    <a:lnTo>
                      <a:pt x="1706" y="2395"/>
                    </a:lnTo>
                    <a:lnTo>
                      <a:pt x="1706" y="2401"/>
                    </a:lnTo>
                    <a:lnTo>
                      <a:pt x="1712" y="2401"/>
                    </a:lnTo>
                    <a:lnTo>
                      <a:pt x="1712" y="2407"/>
                    </a:lnTo>
                    <a:lnTo>
                      <a:pt x="1732" y="2407"/>
                    </a:lnTo>
                    <a:lnTo>
                      <a:pt x="1732" y="2420"/>
                    </a:lnTo>
                    <a:lnTo>
                      <a:pt x="1738" y="2420"/>
                    </a:lnTo>
                    <a:lnTo>
                      <a:pt x="1738" y="2426"/>
                    </a:lnTo>
                    <a:lnTo>
                      <a:pt x="1745" y="2426"/>
                    </a:lnTo>
                    <a:lnTo>
                      <a:pt x="1745" y="2439"/>
                    </a:lnTo>
                    <a:lnTo>
                      <a:pt x="1751" y="2439"/>
                    </a:lnTo>
                    <a:lnTo>
                      <a:pt x="1751" y="2457"/>
                    </a:lnTo>
                    <a:lnTo>
                      <a:pt x="1738" y="2457"/>
                    </a:lnTo>
                    <a:lnTo>
                      <a:pt x="1738" y="2493"/>
                    </a:lnTo>
                    <a:lnTo>
                      <a:pt x="1745" y="2493"/>
                    </a:lnTo>
                    <a:lnTo>
                      <a:pt x="1745" y="2499"/>
                    </a:lnTo>
                    <a:lnTo>
                      <a:pt x="1770" y="2499"/>
                    </a:lnTo>
                    <a:lnTo>
                      <a:pt x="1770" y="2511"/>
                    </a:lnTo>
                    <a:lnTo>
                      <a:pt x="1777" y="2511"/>
                    </a:lnTo>
                    <a:lnTo>
                      <a:pt x="1777" y="2517"/>
                    </a:lnTo>
                    <a:lnTo>
                      <a:pt x="1783" y="2517"/>
                    </a:lnTo>
                    <a:lnTo>
                      <a:pt x="1783" y="2523"/>
                    </a:lnTo>
                    <a:lnTo>
                      <a:pt x="1789" y="2523"/>
                    </a:lnTo>
                    <a:lnTo>
                      <a:pt x="1789" y="2626"/>
                    </a:lnTo>
                    <a:lnTo>
                      <a:pt x="1814" y="2626"/>
                    </a:lnTo>
                    <a:lnTo>
                      <a:pt x="1814" y="2632"/>
                    </a:lnTo>
                    <a:lnTo>
                      <a:pt x="1822" y="2632"/>
                    </a:lnTo>
                    <a:lnTo>
                      <a:pt x="1822" y="2638"/>
                    </a:lnTo>
                    <a:lnTo>
                      <a:pt x="1885" y="2638"/>
                    </a:lnTo>
                    <a:lnTo>
                      <a:pt x="1885" y="2620"/>
                    </a:lnTo>
                    <a:lnTo>
                      <a:pt x="1891" y="2620"/>
                    </a:lnTo>
                    <a:lnTo>
                      <a:pt x="1891" y="2608"/>
                    </a:lnTo>
                    <a:lnTo>
                      <a:pt x="1898" y="2608"/>
                    </a:lnTo>
                    <a:lnTo>
                      <a:pt x="1898" y="2596"/>
                    </a:lnTo>
                    <a:lnTo>
                      <a:pt x="1904" y="2596"/>
                    </a:lnTo>
                    <a:lnTo>
                      <a:pt x="1904" y="2590"/>
                    </a:lnTo>
                    <a:lnTo>
                      <a:pt x="1917" y="2590"/>
                    </a:lnTo>
                    <a:lnTo>
                      <a:pt x="1917" y="2577"/>
                    </a:lnTo>
                    <a:lnTo>
                      <a:pt x="1924" y="2577"/>
                    </a:lnTo>
                    <a:lnTo>
                      <a:pt x="1924" y="2571"/>
                    </a:lnTo>
                    <a:lnTo>
                      <a:pt x="1987" y="2571"/>
                    </a:lnTo>
                    <a:lnTo>
                      <a:pt x="1987" y="2565"/>
                    </a:lnTo>
                    <a:lnTo>
                      <a:pt x="2007" y="2565"/>
                    </a:lnTo>
                    <a:lnTo>
                      <a:pt x="2007" y="2559"/>
                    </a:lnTo>
                    <a:lnTo>
                      <a:pt x="2013" y="2559"/>
                    </a:lnTo>
                    <a:lnTo>
                      <a:pt x="2013" y="2553"/>
                    </a:lnTo>
                    <a:lnTo>
                      <a:pt x="2019" y="2553"/>
                    </a:lnTo>
                    <a:lnTo>
                      <a:pt x="2019" y="2547"/>
                    </a:lnTo>
                    <a:lnTo>
                      <a:pt x="2026" y="2547"/>
                    </a:lnTo>
                    <a:lnTo>
                      <a:pt x="2026" y="2529"/>
                    </a:lnTo>
                    <a:lnTo>
                      <a:pt x="2032" y="2529"/>
                    </a:lnTo>
                    <a:lnTo>
                      <a:pt x="2032" y="2439"/>
                    </a:lnTo>
                    <a:lnTo>
                      <a:pt x="2038" y="2439"/>
                    </a:lnTo>
                    <a:lnTo>
                      <a:pt x="2038" y="2420"/>
                    </a:lnTo>
                    <a:lnTo>
                      <a:pt x="2044" y="2420"/>
                    </a:lnTo>
                    <a:lnTo>
                      <a:pt x="2044" y="2401"/>
                    </a:lnTo>
                    <a:lnTo>
                      <a:pt x="2052" y="2401"/>
                    </a:lnTo>
                    <a:lnTo>
                      <a:pt x="2052" y="2389"/>
                    </a:lnTo>
                    <a:lnTo>
                      <a:pt x="2058" y="2389"/>
                    </a:lnTo>
                    <a:lnTo>
                      <a:pt x="2058" y="2365"/>
                    </a:lnTo>
                    <a:lnTo>
                      <a:pt x="2064" y="2365"/>
                    </a:lnTo>
                    <a:lnTo>
                      <a:pt x="2064" y="2359"/>
                    </a:lnTo>
                    <a:lnTo>
                      <a:pt x="2070" y="2359"/>
                    </a:lnTo>
                    <a:lnTo>
                      <a:pt x="2070" y="2341"/>
                    </a:lnTo>
                    <a:lnTo>
                      <a:pt x="2077" y="2341"/>
                    </a:lnTo>
                    <a:lnTo>
                      <a:pt x="2077" y="2311"/>
                    </a:lnTo>
                    <a:lnTo>
                      <a:pt x="2070" y="2311"/>
                    </a:lnTo>
                    <a:lnTo>
                      <a:pt x="2070" y="2281"/>
                    </a:lnTo>
                    <a:lnTo>
                      <a:pt x="2064" y="2281"/>
                    </a:lnTo>
                    <a:lnTo>
                      <a:pt x="2064" y="2269"/>
                    </a:lnTo>
                    <a:lnTo>
                      <a:pt x="2058" y="2269"/>
                    </a:lnTo>
                    <a:lnTo>
                      <a:pt x="2058" y="2232"/>
                    </a:lnTo>
                    <a:lnTo>
                      <a:pt x="2052" y="2232"/>
                    </a:lnTo>
                    <a:lnTo>
                      <a:pt x="2052" y="2213"/>
                    </a:lnTo>
                    <a:lnTo>
                      <a:pt x="2044" y="2213"/>
                    </a:lnTo>
                    <a:lnTo>
                      <a:pt x="2044" y="2189"/>
                    </a:lnTo>
                    <a:lnTo>
                      <a:pt x="2038" y="2189"/>
                    </a:lnTo>
                    <a:lnTo>
                      <a:pt x="2038" y="2165"/>
                    </a:lnTo>
                    <a:lnTo>
                      <a:pt x="2032" y="2165"/>
                    </a:lnTo>
                    <a:lnTo>
                      <a:pt x="2032" y="2123"/>
                    </a:lnTo>
                    <a:lnTo>
                      <a:pt x="2026" y="2123"/>
                    </a:lnTo>
                    <a:lnTo>
                      <a:pt x="2026" y="2105"/>
                    </a:lnTo>
                    <a:lnTo>
                      <a:pt x="2019" y="2105"/>
                    </a:lnTo>
                    <a:lnTo>
                      <a:pt x="2019" y="2056"/>
                    </a:lnTo>
                    <a:lnTo>
                      <a:pt x="2013" y="2056"/>
                    </a:lnTo>
                    <a:lnTo>
                      <a:pt x="2013" y="2050"/>
                    </a:lnTo>
                    <a:lnTo>
                      <a:pt x="2007" y="2050"/>
                    </a:lnTo>
                    <a:lnTo>
                      <a:pt x="2007" y="1953"/>
                    </a:lnTo>
                    <a:lnTo>
                      <a:pt x="2019" y="1953"/>
                    </a:lnTo>
                    <a:lnTo>
                      <a:pt x="2019" y="1941"/>
                    </a:lnTo>
                    <a:lnTo>
                      <a:pt x="2026" y="1941"/>
                    </a:lnTo>
                    <a:lnTo>
                      <a:pt x="2026" y="1935"/>
                    </a:lnTo>
                    <a:lnTo>
                      <a:pt x="2038" y="1935"/>
                    </a:lnTo>
                    <a:lnTo>
                      <a:pt x="2038" y="1929"/>
                    </a:lnTo>
                    <a:lnTo>
                      <a:pt x="2044" y="1929"/>
                    </a:lnTo>
                    <a:lnTo>
                      <a:pt x="2044" y="1923"/>
                    </a:lnTo>
                    <a:lnTo>
                      <a:pt x="2083" y="1923"/>
                    </a:lnTo>
                    <a:lnTo>
                      <a:pt x="2083" y="1917"/>
                    </a:lnTo>
                    <a:lnTo>
                      <a:pt x="2103" y="1917"/>
                    </a:lnTo>
                    <a:lnTo>
                      <a:pt x="2103" y="1911"/>
                    </a:lnTo>
                    <a:lnTo>
                      <a:pt x="2128" y="1911"/>
                    </a:lnTo>
                    <a:lnTo>
                      <a:pt x="2128" y="1905"/>
                    </a:lnTo>
                    <a:lnTo>
                      <a:pt x="2160" y="1905"/>
                    </a:lnTo>
                    <a:lnTo>
                      <a:pt x="2160" y="1898"/>
                    </a:lnTo>
                    <a:lnTo>
                      <a:pt x="2166" y="1898"/>
                    </a:lnTo>
                    <a:lnTo>
                      <a:pt x="2166" y="1892"/>
                    </a:lnTo>
                    <a:lnTo>
                      <a:pt x="2172" y="1892"/>
                    </a:lnTo>
                    <a:lnTo>
                      <a:pt x="2172" y="1886"/>
                    </a:lnTo>
                    <a:lnTo>
                      <a:pt x="2179" y="1886"/>
                    </a:lnTo>
                    <a:lnTo>
                      <a:pt x="2179" y="1874"/>
                    </a:lnTo>
                    <a:lnTo>
                      <a:pt x="2198" y="1874"/>
                    </a:lnTo>
                    <a:lnTo>
                      <a:pt x="2198" y="1868"/>
                    </a:lnTo>
                    <a:lnTo>
                      <a:pt x="2205" y="1868"/>
                    </a:lnTo>
                    <a:lnTo>
                      <a:pt x="2205" y="1856"/>
                    </a:lnTo>
                    <a:lnTo>
                      <a:pt x="2217" y="1856"/>
                    </a:lnTo>
                    <a:lnTo>
                      <a:pt x="2217" y="1844"/>
                    </a:lnTo>
                    <a:lnTo>
                      <a:pt x="2223" y="1844"/>
                    </a:lnTo>
                    <a:lnTo>
                      <a:pt x="2223" y="1832"/>
                    </a:lnTo>
                    <a:lnTo>
                      <a:pt x="2231" y="1832"/>
                    </a:lnTo>
                    <a:lnTo>
                      <a:pt x="2231" y="1814"/>
                    </a:lnTo>
                    <a:lnTo>
                      <a:pt x="2237" y="1814"/>
                    </a:lnTo>
                    <a:lnTo>
                      <a:pt x="2237" y="1802"/>
                    </a:lnTo>
                    <a:lnTo>
                      <a:pt x="2243" y="1802"/>
                    </a:lnTo>
                    <a:lnTo>
                      <a:pt x="2243" y="1789"/>
                    </a:lnTo>
                    <a:lnTo>
                      <a:pt x="2249" y="1789"/>
                    </a:lnTo>
                    <a:lnTo>
                      <a:pt x="2249" y="1783"/>
                    </a:lnTo>
                    <a:lnTo>
                      <a:pt x="2256" y="1783"/>
                    </a:lnTo>
                    <a:lnTo>
                      <a:pt x="2256" y="1765"/>
                    </a:lnTo>
                    <a:lnTo>
                      <a:pt x="2262" y="1765"/>
                    </a:lnTo>
                    <a:lnTo>
                      <a:pt x="2262" y="1753"/>
                    </a:lnTo>
                    <a:lnTo>
                      <a:pt x="2268" y="1753"/>
                    </a:lnTo>
                    <a:lnTo>
                      <a:pt x="2268" y="1741"/>
                    </a:lnTo>
                    <a:lnTo>
                      <a:pt x="2274" y="1741"/>
                    </a:lnTo>
                    <a:lnTo>
                      <a:pt x="2274" y="1735"/>
                    </a:lnTo>
                    <a:lnTo>
                      <a:pt x="2282" y="1735"/>
                    </a:lnTo>
                    <a:lnTo>
                      <a:pt x="2282" y="1728"/>
                    </a:lnTo>
                    <a:lnTo>
                      <a:pt x="2288" y="1728"/>
                    </a:lnTo>
                    <a:lnTo>
                      <a:pt x="2288" y="1722"/>
                    </a:lnTo>
                    <a:lnTo>
                      <a:pt x="2300" y="1722"/>
                    </a:lnTo>
                    <a:lnTo>
                      <a:pt x="2300" y="1716"/>
                    </a:lnTo>
                    <a:lnTo>
                      <a:pt x="2307" y="1716"/>
                    </a:lnTo>
                    <a:lnTo>
                      <a:pt x="2307" y="1704"/>
                    </a:lnTo>
                    <a:lnTo>
                      <a:pt x="2313" y="1704"/>
                    </a:lnTo>
                    <a:lnTo>
                      <a:pt x="2313" y="1698"/>
                    </a:lnTo>
                    <a:lnTo>
                      <a:pt x="2319" y="1698"/>
                    </a:lnTo>
                    <a:lnTo>
                      <a:pt x="2319" y="1692"/>
                    </a:lnTo>
                    <a:lnTo>
                      <a:pt x="2326" y="1692"/>
                    </a:lnTo>
                    <a:lnTo>
                      <a:pt x="2326" y="1686"/>
                    </a:lnTo>
                    <a:lnTo>
                      <a:pt x="2333" y="1686"/>
                    </a:lnTo>
                    <a:lnTo>
                      <a:pt x="2333" y="1680"/>
                    </a:lnTo>
                    <a:lnTo>
                      <a:pt x="2345" y="1680"/>
                    </a:lnTo>
                    <a:lnTo>
                      <a:pt x="2345" y="1674"/>
                    </a:lnTo>
                    <a:lnTo>
                      <a:pt x="2364" y="1674"/>
                    </a:lnTo>
                    <a:lnTo>
                      <a:pt x="2364" y="1662"/>
                    </a:lnTo>
                    <a:lnTo>
                      <a:pt x="2409" y="1662"/>
                    </a:lnTo>
                    <a:lnTo>
                      <a:pt x="2409" y="1656"/>
                    </a:lnTo>
                    <a:lnTo>
                      <a:pt x="2416" y="1656"/>
                    </a:lnTo>
                    <a:lnTo>
                      <a:pt x="2416" y="1650"/>
                    </a:lnTo>
                    <a:lnTo>
                      <a:pt x="2441" y="1650"/>
                    </a:lnTo>
                    <a:lnTo>
                      <a:pt x="2441" y="1638"/>
                    </a:lnTo>
                    <a:lnTo>
                      <a:pt x="2447" y="1638"/>
                    </a:lnTo>
                    <a:lnTo>
                      <a:pt x="2447" y="1632"/>
                    </a:lnTo>
                    <a:lnTo>
                      <a:pt x="2518" y="1632"/>
                    </a:lnTo>
                    <a:lnTo>
                      <a:pt x="2518" y="1638"/>
                    </a:lnTo>
                    <a:lnTo>
                      <a:pt x="2524" y="1638"/>
                    </a:lnTo>
                    <a:lnTo>
                      <a:pt x="2524" y="1644"/>
                    </a:lnTo>
                    <a:lnTo>
                      <a:pt x="2530" y="1644"/>
                    </a:lnTo>
                    <a:lnTo>
                      <a:pt x="2530" y="1656"/>
                    </a:lnTo>
                    <a:lnTo>
                      <a:pt x="2537" y="1656"/>
                    </a:lnTo>
                    <a:lnTo>
                      <a:pt x="2537" y="1662"/>
                    </a:lnTo>
                    <a:lnTo>
                      <a:pt x="2543" y="1662"/>
                    </a:lnTo>
                    <a:lnTo>
                      <a:pt x="2543" y="1668"/>
                    </a:lnTo>
                    <a:lnTo>
                      <a:pt x="2549" y="1668"/>
                    </a:lnTo>
                    <a:lnTo>
                      <a:pt x="2549" y="1680"/>
                    </a:lnTo>
                    <a:lnTo>
                      <a:pt x="2556" y="1680"/>
                    </a:lnTo>
                    <a:lnTo>
                      <a:pt x="2556" y="1692"/>
                    </a:lnTo>
                    <a:lnTo>
                      <a:pt x="2563" y="1692"/>
                    </a:lnTo>
                    <a:lnTo>
                      <a:pt x="2563" y="1710"/>
                    </a:lnTo>
                    <a:lnTo>
                      <a:pt x="2569" y="1710"/>
                    </a:lnTo>
                    <a:lnTo>
                      <a:pt x="2569" y="1716"/>
                    </a:lnTo>
                    <a:lnTo>
                      <a:pt x="2575" y="1716"/>
                    </a:lnTo>
                    <a:lnTo>
                      <a:pt x="2575" y="1741"/>
                    </a:lnTo>
                    <a:lnTo>
                      <a:pt x="2581" y="1741"/>
                    </a:lnTo>
                    <a:lnTo>
                      <a:pt x="2581" y="1753"/>
                    </a:lnTo>
                    <a:lnTo>
                      <a:pt x="2588" y="1753"/>
                    </a:lnTo>
                    <a:lnTo>
                      <a:pt x="2588" y="1771"/>
                    </a:lnTo>
                    <a:lnTo>
                      <a:pt x="2594" y="1771"/>
                    </a:lnTo>
                    <a:lnTo>
                      <a:pt x="2594" y="1783"/>
                    </a:lnTo>
                    <a:lnTo>
                      <a:pt x="2601" y="1783"/>
                    </a:lnTo>
                    <a:lnTo>
                      <a:pt x="2601" y="1795"/>
                    </a:lnTo>
                    <a:lnTo>
                      <a:pt x="2607" y="1795"/>
                    </a:lnTo>
                    <a:lnTo>
                      <a:pt x="2607" y="1802"/>
                    </a:lnTo>
                    <a:lnTo>
                      <a:pt x="2614" y="1802"/>
                    </a:lnTo>
                    <a:lnTo>
                      <a:pt x="2614" y="1814"/>
                    </a:lnTo>
                    <a:lnTo>
                      <a:pt x="2620" y="1814"/>
                    </a:lnTo>
                    <a:lnTo>
                      <a:pt x="2620" y="1820"/>
                    </a:lnTo>
                    <a:lnTo>
                      <a:pt x="2626" y="1820"/>
                    </a:lnTo>
                    <a:lnTo>
                      <a:pt x="2626" y="1838"/>
                    </a:lnTo>
                    <a:lnTo>
                      <a:pt x="2632" y="1838"/>
                    </a:lnTo>
                    <a:lnTo>
                      <a:pt x="2632" y="1844"/>
                    </a:lnTo>
                    <a:lnTo>
                      <a:pt x="2639" y="1844"/>
                    </a:lnTo>
                    <a:lnTo>
                      <a:pt x="2639" y="1856"/>
                    </a:lnTo>
                    <a:lnTo>
                      <a:pt x="2646" y="1856"/>
                    </a:lnTo>
                    <a:lnTo>
                      <a:pt x="2646" y="1862"/>
                    </a:lnTo>
                    <a:lnTo>
                      <a:pt x="2652" y="1862"/>
                    </a:lnTo>
                    <a:lnTo>
                      <a:pt x="2652" y="1868"/>
                    </a:lnTo>
                    <a:lnTo>
                      <a:pt x="2658" y="1868"/>
                    </a:lnTo>
                    <a:lnTo>
                      <a:pt x="2658" y="1880"/>
                    </a:lnTo>
                    <a:lnTo>
                      <a:pt x="2671" y="1880"/>
                    </a:lnTo>
                    <a:lnTo>
                      <a:pt x="2671" y="1886"/>
                    </a:lnTo>
                    <a:lnTo>
                      <a:pt x="2677" y="1886"/>
                    </a:lnTo>
                    <a:lnTo>
                      <a:pt x="2677" y="1892"/>
                    </a:lnTo>
                    <a:lnTo>
                      <a:pt x="2683" y="1892"/>
                    </a:lnTo>
                    <a:lnTo>
                      <a:pt x="2683" y="1905"/>
                    </a:lnTo>
                    <a:lnTo>
                      <a:pt x="2697" y="1905"/>
                    </a:lnTo>
                    <a:lnTo>
                      <a:pt x="2697" y="1917"/>
                    </a:lnTo>
                    <a:lnTo>
                      <a:pt x="2703" y="1917"/>
                    </a:lnTo>
                    <a:lnTo>
                      <a:pt x="2703" y="1923"/>
                    </a:lnTo>
                    <a:lnTo>
                      <a:pt x="2722" y="1923"/>
                    </a:lnTo>
                    <a:lnTo>
                      <a:pt x="2722" y="1929"/>
                    </a:lnTo>
                    <a:lnTo>
                      <a:pt x="2728" y="1929"/>
                    </a:lnTo>
                    <a:lnTo>
                      <a:pt x="2728" y="1935"/>
                    </a:lnTo>
                    <a:lnTo>
                      <a:pt x="2793" y="1935"/>
                    </a:lnTo>
                    <a:lnTo>
                      <a:pt x="2793" y="1929"/>
                    </a:lnTo>
                    <a:lnTo>
                      <a:pt x="2799" y="1929"/>
                    </a:lnTo>
                    <a:lnTo>
                      <a:pt x="2799" y="1905"/>
                    </a:lnTo>
                    <a:lnTo>
                      <a:pt x="2805" y="1905"/>
                    </a:lnTo>
                    <a:lnTo>
                      <a:pt x="2805" y="1802"/>
                    </a:lnTo>
                    <a:lnTo>
                      <a:pt x="2811" y="1802"/>
                    </a:lnTo>
                    <a:lnTo>
                      <a:pt x="2811" y="1795"/>
                    </a:lnTo>
                    <a:lnTo>
                      <a:pt x="2818" y="1795"/>
                    </a:lnTo>
                    <a:lnTo>
                      <a:pt x="2818" y="1783"/>
                    </a:lnTo>
                    <a:lnTo>
                      <a:pt x="2824" y="1783"/>
                    </a:lnTo>
                    <a:lnTo>
                      <a:pt x="2824" y="1771"/>
                    </a:lnTo>
                    <a:lnTo>
                      <a:pt x="2831" y="1771"/>
                    </a:lnTo>
                    <a:lnTo>
                      <a:pt x="2831" y="1759"/>
                    </a:lnTo>
                    <a:lnTo>
                      <a:pt x="2837" y="1759"/>
                    </a:lnTo>
                    <a:lnTo>
                      <a:pt x="2837" y="1753"/>
                    </a:lnTo>
                    <a:lnTo>
                      <a:pt x="2844" y="1753"/>
                    </a:lnTo>
                    <a:lnTo>
                      <a:pt x="2844" y="1741"/>
                    </a:lnTo>
                    <a:lnTo>
                      <a:pt x="2850" y="1741"/>
                    </a:lnTo>
                    <a:lnTo>
                      <a:pt x="2850" y="1735"/>
                    </a:lnTo>
                    <a:lnTo>
                      <a:pt x="2862" y="1735"/>
                    </a:lnTo>
                    <a:lnTo>
                      <a:pt x="2862" y="1722"/>
                    </a:lnTo>
                    <a:lnTo>
                      <a:pt x="2882" y="1722"/>
                    </a:lnTo>
                    <a:lnTo>
                      <a:pt x="2882" y="1710"/>
                    </a:lnTo>
                    <a:lnTo>
                      <a:pt x="2895" y="1710"/>
                    </a:lnTo>
                    <a:lnTo>
                      <a:pt x="2895" y="1704"/>
                    </a:lnTo>
                    <a:lnTo>
                      <a:pt x="2901" y="1704"/>
                    </a:lnTo>
                    <a:lnTo>
                      <a:pt x="2901" y="1698"/>
                    </a:lnTo>
                    <a:lnTo>
                      <a:pt x="2913" y="1698"/>
                    </a:lnTo>
                    <a:lnTo>
                      <a:pt x="2913" y="1692"/>
                    </a:lnTo>
                    <a:lnTo>
                      <a:pt x="2933" y="1692"/>
                    </a:lnTo>
                    <a:lnTo>
                      <a:pt x="2933" y="1686"/>
                    </a:lnTo>
                    <a:lnTo>
                      <a:pt x="2939" y="1686"/>
                    </a:lnTo>
                    <a:lnTo>
                      <a:pt x="2939" y="1656"/>
                    </a:lnTo>
                    <a:lnTo>
                      <a:pt x="2927" y="1656"/>
                    </a:lnTo>
                    <a:lnTo>
                      <a:pt x="2927" y="1638"/>
                    </a:lnTo>
                    <a:lnTo>
                      <a:pt x="2888" y="1638"/>
                    </a:lnTo>
                    <a:lnTo>
                      <a:pt x="2888" y="1620"/>
                    </a:lnTo>
                    <a:lnTo>
                      <a:pt x="2882" y="1620"/>
                    </a:lnTo>
                    <a:lnTo>
                      <a:pt x="2882" y="1608"/>
                    </a:lnTo>
                    <a:lnTo>
                      <a:pt x="2869" y="1608"/>
                    </a:lnTo>
                    <a:lnTo>
                      <a:pt x="2869" y="1590"/>
                    </a:lnTo>
                    <a:lnTo>
                      <a:pt x="2856" y="1590"/>
                    </a:lnTo>
                    <a:lnTo>
                      <a:pt x="2856" y="1583"/>
                    </a:lnTo>
                    <a:lnTo>
                      <a:pt x="2850" y="1583"/>
                    </a:lnTo>
                    <a:lnTo>
                      <a:pt x="2850" y="1577"/>
                    </a:lnTo>
                    <a:lnTo>
                      <a:pt x="2837" y="1577"/>
                    </a:lnTo>
                    <a:lnTo>
                      <a:pt x="2837" y="1571"/>
                    </a:lnTo>
                    <a:lnTo>
                      <a:pt x="2831" y="1571"/>
                    </a:lnTo>
                    <a:lnTo>
                      <a:pt x="2831" y="1565"/>
                    </a:lnTo>
                    <a:lnTo>
                      <a:pt x="2824" y="1565"/>
                    </a:lnTo>
                    <a:lnTo>
                      <a:pt x="2824" y="1552"/>
                    </a:lnTo>
                    <a:lnTo>
                      <a:pt x="2818" y="1552"/>
                    </a:lnTo>
                    <a:lnTo>
                      <a:pt x="2818" y="1504"/>
                    </a:lnTo>
                    <a:lnTo>
                      <a:pt x="2811" y="1504"/>
                    </a:lnTo>
                    <a:lnTo>
                      <a:pt x="2811" y="1486"/>
                    </a:lnTo>
                    <a:lnTo>
                      <a:pt x="2799" y="1486"/>
                    </a:lnTo>
                    <a:lnTo>
                      <a:pt x="2799" y="1468"/>
                    </a:lnTo>
                    <a:lnTo>
                      <a:pt x="2793" y="1468"/>
                    </a:lnTo>
                    <a:lnTo>
                      <a:pt x="2793" y="1456"/>
                    </a:lnTo>
                    <a:lnTo>
                      <a:pt x="2786" y="1456"/>
                    </a:lnTo>
                    <a:lnTo>
                      <a:pt x="2786" y="1402"/>
                    </a:lnTo>
                    <a:lnTo>
                      <a:pt x="2793" y="1402"/>
                    </a:lnTo>
                    <a:lnTo>
                      <a:pt x="2793" y="1389"/>
                    </a:lnTo>
                    <a:lnTo>
                      <a:pt x="2799" y="1389"/>
                    </a:lnTo>
                    <a:lnTo>
                      <a:pt x="2799" y="1377"/>
                    </a:lnTo>
                    <a:lnTo>
                      <a:pt x="2805" y="1377"/>
                    </a:lnTo>
                    <a:lnTo>
                      <a:pt x="2805" y="1364"/>
                    </a:lnTo>
                    <a:lnTo>
                      <a:pt x="2811" y="1364"/>
                    </a:lnTo>
                    <a:lnTo>
                      <a:pt x="2811" y="1358"/>
                    </a:lnTo>
                    <a:lnTo>
                      <a:pt x="2824" y="1358"/>
                    </a:lnTo>
                    <a:lnTo>
                      <a:pt x="2824" y="1316"/>
                    </a:lnTo>
                    <a:lnTo>
                      <a:pt x="2805" y="1316"/>
                    </a:lnTo>
                    <a:lnTo>
                      <a:pt x="2805" y="1304"/>
                    </a:lnTo>
                    <a:lnTo>
                      <a:pt x="2793" y="1304"/>
                    </a:lnTo>
                    <a:lnTo>
                      <a:pt x="2793" y="1298"/>
                    </a:lnTo>
                    <a:lnTo>
                      <a:pt x="2786" y="1298"/>
                    </a:lnTo>
                    <a:lnTo>
                      <a:pt x="2786" y="1286"/>
                    </a:lnTo>
                    <a:lnTo>
                      <a:pt x="2773" y="1286"/>
                    </a:lnTo>
                    <a:lnTo>
                      <a:pt x="2773" y="1274"/>
                    </a:lnTo>
                    <a:lnTo>
                      <a:pt x="2767" y="1274"/>
                    </a:lnTo>
                    <a:lnTo>
                      <a:pt x="2767" y="1268"/>
                    </a:lnTo>
                    <a:lnTo>
                      <a:pt x="2760" y="1268"/>
                    </a:lnTo>
                    <a:lnTo>
                      <a:pt x="2760" y="1226"/>
                    </a:lnTo>
                    <a:lnTo>
                      <a:pt x="2767" y="1226"/>
                    </a:lnTo>
                    <a:lnTo>
                      <a:pt x="2767" y="1158"/>
                    </a:lnTo>
                    <a:lnTo>
                      <a:pt x="2760" y="1158"/>
                    </a:lnTo>
                    <a:lnTo>
                      <a:pt x="2760" y="1152"/>
                    </a:lnTo>
                    <a:lnTo>
                      <a:pt x="2728" y="1152"/>
                    </a:lnTo>
                    <a:lnTo>
                      <a:pt x="2728" y="1140"/>
                    </a:lnTo>
                    <a:lnTo>
                      <a:pt x="2722" y="1140"/>
                    </a:lnTo>
                    <a:lnTo>
                      <a:pt x="2722" y="1134"/>
                    </a:lnTo>
                    <a:lnTo>
                      <a:pt x="2716" y="1134"/>
                    </a:lnTo>
                    <a:lnTo>
                      <a:pt x="2716" y="1128"/>
                    </a:lnTo>
                    <a:lnTo>
                      <a:pt x="2709" y="1128"/>
                    </a:lnTo>
                    <a:lnTo>
                      <a:pt x="2709" y="1122"/>
                    </a:lnTo>
                    <a:lnTo>
                      <a:pt x="2703" y="1122"/>
                    </a:lnTo>
                    <a:lnTo>
                      <a:pt x="2703" y="1098"/>
                    </a:lnTo>
                    <a:lnTo>
                      <a:pt x="2709" y="1098"/>
                    </a:lnTo>
                    <a:lnTo>
                      <a:pt x="2709" y="1074"/>
                    </a:lnTo>
                    <a:lnTo>
                      <a:pt x="2697" y="1074"/>
                    </a:lnTo>
                    <a:lnTo>
                      <a:pt x="2697" y="1062"/>
                    </a:lnTo>
                    <a:lnTo>
                      <a:pt x="2691" y="1062"/>
                    </a:lnTo>
                    <a:lnTo>
                      <a:pt x="2691" y="1056"/>
                    </a:lnTo>
                    <a:lnTo>
                      <a:pt x="2683" y="1056"/>
                    </a:lnTo>
                    <a:lnTo>
                      <a:pt x="2683" y="1043"/>
                    </a:lnTo>
                    <a:lnTo>
                      <a:pt x="2677" y="1043"/>
                    </a:lnTo>
                    <a:lnTo>
                      <a:pt x="2677" y="1037"/>
                    </a:lnTo>
                    <a:lnTo>
                      <a:pt x="2671" y="1037"/>
                    </a:lnTo>
                    <a:lnTo>
                      <a:pt x="2671" y="971"/>
                    </a:lnTo>
                    <a:lnTo>
                      <a:pt x="2665" y="971"/>
                    </a:lnTo>
                    <a:lnTo>
                      <a:pt x="2665" y="965"/>
                    </a:lnTo>
                    <a:lnTo>
                      <a:pt x="2658" y="965"/>
                    </a:lnTo>
                    <a:lnTo>
                      <a:pt x="2658" y="953"/>
                    </a:lnTo>
                    <a:lnTo>
                      <a:pt x="2652" y="953"/>
                    </a:lnTo>
                    <a:lnTo>
                      <a:pt x="2652" y="946"/>
                    </a:lnTo>
                    <a:lnTo>
                      <a:pt x="2646" y="946"/>
                    </a:lnTo>
                    <a:lnTo>
                      <a:pt x="2646" y="922"/>
                    </a:lnTo>
                    <a:lnTo>
                      <a:pt x="2639" y="922"/>
                    </a:lnTo>
                    <a:lnTo>
                      <a:pt x="2639" y="819"/>
                    </a:lnTo>
                    <a:lnTo>
                      <a:pt x="2632" y="819"/>
                    </a:lnTo>
                    <a:lnTo>
                      <a:pt x="2632" y="813"/>
                    </a:lnTo>
                    <a:lnTo>
                      <a:pt x="2626" y="813"/>
                    </a:lnTo>
                    <a:lnTo>
                      <a:pt x="2626" y="807"/>
                    </a:lnTo>
                    <a:lnTo>
                      <a:pt x="2620" y="807"/>
                    </a:lnTo>
                    <a:lnTo>
                      <a:pt x="2620" y="789"/>
                    </a:lnTo>
                    <a:lnTo>
                      <a:pt x="2614" y="789"/>
                    </a:lnTo>
                    <a:lnTo>
                      <a:pt x="2614" y="777"/>
                    </a:lnTo>
                    <a:lnTo>
                      <a:pt x="2607" y="777"/>
                    </a:lnTo>
                    <a:lnTo>
                      <a:pt x="2607" y="753"/>
                    </a:lnTo>
                    <a:lnTo>
                      <a:pt x="2614" y="753"/>
                    </a:lnTo>
                    <a:lnTo>
                      <a:pt x="2614" y="728"/>
                    </a:lnTo>
                    <a:lnTo>
                      <a:pt x="2620" y="728"/>
                    </a:lnTo>
                    <a:lnTo>
                      <a:pt x="2620" y="697"/>
                    </a:lnTo>
                    <a:lnTo>
                      <a:pt x="2614" y="697"/>
                    </a:lnTo>
                    <a:lnTo>
                      <a:pt x="2614" y="691"/>
                    </a:lnTo>
                    <a:lnTo>
                      <a:pt x="2601" y="691"/>
                    </a:lnTo>
                    <a:lnTo>
                      <a:pt x="2601" y="679"/>
                    </a:lnTo>
                    <a:lnTo>
                      <a:pt x="2594" y="679"/>
                    </a:lnTo>
                    <a:lnTo>
                      <a:pt x="2594" y="673"/>
                    </a:lnTo>
                    <a:lnTo>
                      <a:pt x="2588" y="673"/>
                    </a:lnTo>
                    <a:lnTo>
                      <a:pt x="2588" y="637"/>
                    </a:lnTo>
                    <a:lnTo>
                      <a:pt x="2594" y="637"/>
                    </a:lnTo>
                    <a:lnTo>
                      <a:pt x="2594" y="625"/>
                    </a:lnTo>
                    <a:lnTo>
                      <a:pt x="2601" y="625"/>
                    </a:lnTo>
                    <a:lnTo>
                      <a:pt x="2601" y="595"/>
                    </a:lnTo>
                    <a:lnTo>
                      <a:pt x="2594" y="595"/>
                    </a:lnTo>
                    <a:lnTo>
                      <a:pt x="2594" y="589"/>
                    </a:lnTo>
                    <a:lnTo>
                      <a:pt x="2581" y="589"/>
                    </a:lnTo>
                    <a:lnTo>
                      <a:pt x="2581" y="583"/>
                    </a:lnTo>
                    <a:lnTo>
                      <a:pt x="2575" y="583"/>
                    </a:lnTo>
                    <a:lnTo>
                      <a:pt x="2575" y="577"/>
                    </a:lnTo>
                    <a:lnTo>
                      <a:pt x="2569" y="577"/>
                    </a:lnTo>
                    <a:lnTo>
                      <a:pt x="2569" y="571"/>
                    </a:lnTo>
                    <a:lnTo>
                      <a:pt x="2563" y="571"/>
                    </a:lnTo>
                    <a:lnTo>
                      <a:pt x="2563" y="540"/>
                    </a:lnTo>
                    <a:lnTo>
                      <a:pt x="2569" y="540"/>
                    </a:lnTo>
                    <a:lnTo>
                      <a:pt x="2569" y="515"/>
                    </a:lnTo>
                    <a:lnTo>
                      <a:pt x="2575" y="515"/>
                    </a:lnTo>
                    <a:lnTo>
                      <a:pt x="2575" y="509"/>
                    </a:lnTo>
                    <a:lnTo>
                      <a:pt x="2581" y="509"/>
                    </a:lnTo>
                    <a:lnTo>
                      <a:pt x="2581" y="503"/>
                    </a:lnTo>
                    <a:lnTo>
                      <a:pt x="2594" y="503"/>
                    </a:lnTo>
                    <a:lnTo>
                      <a:pt x="2594" y="467"/>
                    </a:lnTo>
                    <a:lnTo>
                      <a:pt x="2588" y="467"/>
                    </a:lnTo>
                    <a:lnTo>
                      <a:pt x="2588" y="376"/>
                    </a:lnTo>
                    <a:lnTo>
                      <a:pt x="2594" y="376"/>
                    </a:lnTo>
                    <a:lnTo>
                      <a:pt x="2594" y="364"/>
                    </a:lnTo>
                    <a:lnTo>
                      <a:pt x="2601" y="364"/>
                    </a:lnTo>
                    <a:lnTo>
                      <a:pt x="2601" y="328"/>
                    </a:lnTo>
                    <a:lnTo>
                      <a:pt x="2594" y="328"/>
                    </a:lnTo>
                    <a:lnTo>
                      <a:pt x="2594" y="316"/>
                    </a:lnTo>
                    <a:lnTo>
                      <a:pt x="2581" y="316"/>
                    </a:lnTo>
                    <a:lnTo>
                      <a:pt x="2581" y="303"/>
                    </a:lnTo>
                    <a:lnTo>
                      <a:pt x="2575" y="303"/>
                    </a:lnTo>
                    <a:lnTo>
                      <a:pt x="2575" y="285"/>
                    </a:lnTo>
                    <a:lnTo>
                      <a:pt x="2569" y="285"/>
                    </a:lnTo>
                    <a:lnTo>
                      <a:pt x="2569" y="279"/>
                    </a:lnTo>
                    <a:lnTo>
                      <a:pt x="2563" y="279"/>
                    </a:lnTo>
                    <a:lnTo>
                      <a:pt x="2563" y="273"/>
                    </a:lnTo>
                    <a:lnTo>
                      <a:pt x="2556" y="273"/>
                    </a:lnTo>
                    <a:lnTo>
                      <a:pt x="2556" y="267"/>
                    </a:lnTo>
                    <a:lnTo>
                      <a:pt x="2549" y="267"/>
                    </a:lnTo>
                    <a:lnTo>
                      <a:pt x="2549" y="255"/>
                    </a:lnTo>
                    <a:lnTo>
                      <a:pt x="2543" y="255"/>
                    </a:lnTo>
                    <a:lnTo>
                      <a:pt x="2543" y="243"/>
                    </a:lnTo>
                    <a:lnTo>
                      <a:pt x="2537" y="243"/>
                    </a:lnTo>
                    <a:lnTo>
                      <a:pt x="2537" y="237"/>
                    </a:lnTo>
                    <a:lnTo>
                      <a:pt x="2530" y="237"/>
                    </a:lnTo>
                    <a:lnTo>
                      <a:pt x="2530" y="231"/>
                    </a:lnTo>
                    <a:lnTo>
                      <a:pt x="2524" y="231"/>
                    </a:lnTo>
                    <a:lnTo>
                      <a:pt x="2524" y="225"/>
                    </a:lnTo>
                    <a:lnTo>
                      <a:pt x="2518" y="225"/>
                    </a:lnTo>
                    <a:lnTo>
                      <a:pt x="2518" y="219"/>
                    </a:lnTo>
                    <a:lnTo>
                      <a:pt x="2512" y="219"/>
                    </a:lnTo>
                    <a:lnTo>
                      <a:pt x="2512" y="200"/>
                    </a:lnTo>
                    <a:lnTo>
                      <a:pt x="2498" y="200"/>
                    </a:lnTo>
                    <a:lnTo>
                      <a:pt x="2498" y="104"/>
                    </a:lnTo>
                    <a:lnTo>
                      <a:pt x="2492" y="104"/>
                    </a:lnTo>
                    <a:lnTo>
                      <a:pt x="2492" y="97"/>
                    </a:lnTo>
                    <a:lnTo>
                      <a:pt x="2486" y="97"/>
                    </a:lnTo>
                    <a:lnTo>
                      <a:pt x="2486" y="49"/>
                    </a:lnTo>
                    <a:lnTo>
                      <a:pt x="2473" y="49"/>
                    </a:lnTo>
                    <a:lnTo>
                      <a:pt x="2473" y="43"/>
                    </a:lnTo>
                    <a:lnTo>
                      <a:pt x="2467" y="43"/>
                    </a:lnTo>
                    <a:lnTo>
                      <a:pt x="2467" y="30"/>
                    </a:lnTo>
                    <a:lnTo>
                      <a:pt x="2461" y="30"/>
                    </a:lnTo>
                    <a:lnTo>
                      <a:pt x="2461" y="24"/>
                    </a:lnTo>
                    <a:lnTo>
                      <a:pt x="2441" y="24"/>
                    </a:lnTo>
                    <a:lnTo>
                      <a:pt x="2441" y="18"/>
                    </a:lnTo>
                    <a:lnTo>
                      <a:pt x="2435" y="18"/>
                    </a:lnTo>
                    <a:lnTo>
                      <a:pt x="2435" y="12"/>
                    </a:lnTo>
                    <a:lnTo>
                      <a:pt x="2428" y="12"/>
                    </a:lnTo>
                    <a:lnTo>
                      <a:pt x="2428" y="6"/>
                    </a:lnTo>
                    <a:lnTo>
                      <a:pt x="2402" y="6"/>
                    </a:lnTo>
                    <a:lnTo>
                      <a:pt x="2402" y="0"/>
                    </a:lnTo>
                    <a:lnTo>
                      <a:pt x="2377" y="0"/>
                    </a:lnTo>
                    <a:lnTo>
                      <a:pt x="2377" y="6"/>
                    </a:lnTo>
                    <a:lnTo>
                      <a:pt x="2364" y="6"/>
                    </a:lnTo>
                    <a:lnTo>
                      <a:pt x="2364" y="24"/>
                    </a:lnTo>
                    <a:lnTo>
                      <a:pt x="2326" y="24"/>
                    </a:lnTo>
                    <a:lnTo>
                      <a:pt x="2326" y="12"/>
                    </a:lnTo>
                    <a:lnTo>
                      <a:pt x="2319" y="12"/>
                    </a:lnTo>
                    <a:lnTo>
                      <a:pt x="2319" y="6"/>
                    </a:lnTo>
                    <a:lnTo>
                      <a:pt x="2262" y="6"/>
                    </a:lnTo>
                    <a:lnTo>
                      <a:pt x="2262" y="18"/>
                    </a:lnTo>
                    <a:lnTo>
                      <a:pt x="2249" y="18"/>
                    </a:lnTo>
                    <a:lnTo>
                      <a:pt x="2249" y="24"/>
                    </a:lnTo>
                    <a:lnTo>
                      <a:pt x="1278" y="24"/>
                    </a:lnTo>
                    <a:lnTo>
                      <a:pt x="1278" y="18"/>
                    </a:lnTo>
                    <a:lnTo>
                      <a:pt x="1240" y="18"/>
                    </a:lnTo>
                    <a:lnTo>
                      <a:pt x="1240" y="12"/>
                    </a:lnTo>
                    <a:lnTo>
                      <a:pt x="1183" y="12"/>
                    </a:lnTo>
                    <a:lnTo>
                      <a:pt x="1183" y="18"/>
                    </a:lnTo>
                    <a:lnTo>
                      <a:pt x="1169" y="18"/>
                    </a:lnTo>
                    <a:lnTo>
                      <a:pt x="1169" y="24"/>
                    </a:lnTo>
                    <a:lnTo>
                      <a:pt x="857" y="24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pt-PT"/>
                  <a:t>UI</a:t>
                </a:r>
              </a:p>
            </p:txBody>
          </p:sp>
          <p:sp>
            <p:nvSpPr>
              <p:cNvPr id="766" name="NA">
                <a:extLst>
                  <a:ext uri="{FF2B5EF4-FFF2-40B4-BE49-F238E27FC236}">
                    <a16:creationId xmlns:a16="http://schemas.microsoft.com/office/drawing/2014/main" xmlns="" id="{74AE1A14-2061-42EB-956C-B4DFD26D9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284"/>
                <a:ext cx="57" cy="114"/>
              </a:xfrm>
              <a:custGeom>
                <a:avLst/>
                <a:gdLst>
                  <a:gd name="T0" fmla="*/ 632 w 1712"/>
                  <a:gd name="T1" fmla="*/ 375 h 4203"/>
                  <a:gd name="T2" fmla="*/ 581 w 1712"/>
                  <a:gd name="T3" fmla="*/ 539 h 4203"/>
                  <a:gd name="T4" fmla="*/ 556 w 1712"/>
                  <a:gd name="T5" fmla="*/ 667 h 4203"/>
                  <a:gd name="T6" fmla="*/ 562 w 1712"/>
                  <a:gd name="T7" fmla="*/ 867 h 4203"/>
                  <a:gd name="T8" fmla="*/ 511 w 1712"/>
                  <a:gd name="T9" fmla="*/ 1200 h 4203"/>
                  <a:gd name="T10" fmla="*/ 467 w 1712"/>
                  <a:gd name="T11" fmla="*/ 1425 h 4203"/>
                  <a:gd name="T12" fmla="*/ 402 w 1712"/>
                  <a:gd name="T13" fmla="*/ 1558 h 4203"/>
                  <a:gd name="T14" fmla="*/ 351 w 1712"/>
                  <a:gd name="T15" fmla="*/ 1734 h 4203"/>
                  <a:gd name="T16" fmla="*/ 326 w 1712"/>
                  <a:gd name="T17" fmla="*/ 1855 h 4203"/>
                  <a:gd name="T18" fmla="*/ 281 w 1712"/>
                  <a:gd name="T19" fmla="*/ 2013 h 4203"/>
                  <a:gd name="T20" fmla="*/ 243 w 1712"/>
                  <a:gd name="T21" fmla="*/ 2305 h 4203"/>
                  <a:gd name="T22" fmla="*/ 192 w 1712"/>
                  <a:gd name="T23" fmla="*/ 2407 h 4203"/>
                  <a:gd name="T24" fmla="*/ 109 w 1712"/>
                  <a:gd name="T25" fmla="*/ 2541 h 4203"/>
                  <a:gd name="T26" fmla="*/ 19 w 1712"/>
                  <a:gd name="T27" fmla="*/ 2589 h 4203"/>
                  <a:gd name="T28" fmla="*/ 32 w 1712"/>
                  <a:gd name="T29" fmla="*/ 2698 h 4203"/>
                  <a:gd name="T30" fmla="*/ 70 w 1712"/>
                  <a:gd name="T31" fmla="*/ 3104 h 4203"/>
                  <a:gd name="T32" fmla="*/ 51 w 1712"/>
                  <a:gd name="T33" fmla="*/ 3705 h 4203"/>
                  <a:gd name="T34" fmla="*/ 19 w 1712"/>
                  <a:gd name="T35" fmla="*/ 4178 h 4203"/>
                  <a:gd name="T36" fmla="*/ 127 w 1712"/>
                  <a:gd name="T37" fmla="*/ 4148 h 4203"/>
                  <a:gd name="T38" fmla="*/ 249 w 1712"/>
                  <a:gd name="T39" fmla="*/ 4075 h 4203"/>
                  <a:gd name="T40" fmla="*/ 409 w 1712"/>
                  <a:gd name="T41" fmla="*/ 4123 h 4203"/>
                  <a:gd name="T42" fmla="*/ 626 w 1712"/>
                  <a:gd name="T43" fmla="*/ 4184 h 4203"/>
                  <a:gd name="T44" fmla="*/ 780 w 1712"/>
                  <a:gd name="T45" fmla="*/ 4142 h 4203"/>
                  <a:gd name="T46" fmla="*/ 869 w 1712"/>
                  <a:gd name="T47" fmla="*/ 4063 h 4203"/>
                  <a:gd name="T48" fmla="*/ 971 w 1712"/>
                  <a:gd name="T49" fmla="*/ 3991 h 4203"/>
                  <a:gd name="T50" fmla="*/ 1061 w 1712"/>
                  <a:gd name="T51" fmla="*/ 3905 h 4203"/>
                  <a:gd name="T52" fmla="*/ 1285 w 1712"/>
                  <a:gd name="T53" fmla="*/ 3851 h 4203"/>
                  <a:gd name="T54" fmla="*/ 1399 w 1712"/>
                  <a:gd name="T55" fmla="*/ 3869 h 4203"/>
                  <a:gd name="T56" fmla="*/ 1361 w 1712"/>
                  <a:gd name="T57" fmla="*/ 3735 h 4203"/>
                  <a:gd name="T58" fmla="*/ 1303 w 1712"/>
                  <a:gd name="T59" fmla="*/ 3669 h 4203"/>
                  <a:gd name="T60" fmla="*/ 1252 w 1712"/>
                  <a:gd name="T61" fmla="*/ 3602 h 4203"/>
                  <a:gd name="T62" fmla="*/ 1246 w 1712"/>
                  <a:gd name="T63" fmla="*/ 3475 h 4203"/>
                  <a:gd name="T64" fmla="*/ 1323 w 1712"/>
                  <a:gd name="T65" fmla="*/ 3426 h 4203"/>
                  <a:gd name="T66" fmla="*/ 1316 w 1712"/>
                  <a:gd name="T67" fmla="*/ 3232 h 4203"/>
                  <a:gd name="T68" fmla="*/ 1425 w 1712"/>
                  <a:gd name="T69" fmla="*/ 3148 h 4203"/>
                  <a:gd name="T70" fmla="*/ 1495 w 1712"/>
                  <a:gd name="T71" fmla="*/ 3062 h 4203"/>
                  <a:gd name="T72" fmla="*/ 1553 w 1712"/>
                  <a:gd name="T73" fmla="*/ 3002 h 4203"/>
                  <a:gd name="T74" fmla="*/ 1559 w 1712"/>
                  <a:gd name="T75" fmla="*/ 2868 h 4203"/>
                  <a:gd name="T76" fmla="*/ 1591 w 1712"/>
                  <a:gd name="T77" fmla="*/ 2698 h 4203"/>
                  <a:gd name="T78" fmla="*/ 1610 w 1712"/>
                  <a:gd name="T79" fmla="*/ 2505 h 4203"/>
                  <a:gd name="T80" fmla="*/ 1515 w 1712"/>
                  <a:gd name="T81" fmla="*/ 2165 h 4203"/>
                  <a:gd name="T82" fmla="*/ 1470 w 1712"/>
                  <a:gd name="T83" fmla="*/ 2019 h 4203"/>
                  <a:gd name="T84" fmla="*/ 1310 w 1712"/>
                  <a:gd name="T85" fmla="*/ 1953 h 4203"/>
                  <a:gd name="T86" fmla="*/ 1342 w 1712"/>
                  <a:gd name="T87" fmla="*/ 1789 h 4203"/>
                  <a:gd name="T88" fmla="*/ 1361 w 1712"/>
                  <a:gd name="T89" fmla="*/ 1546 h 4203"/>
                  <a:gd name="T90" fmla="*/ 1450 w 1712"/>
                  <a:gd name="T91" fmla="*/ 1443 h 4203"/>
                  <a:gd name="T92" fmla="*/ 1566 w 1712"/>
                  <a:gd name="T93" fmla="*/ 1364 h 4203"/>
                  <a:gd name="T94" fmla="*/ 1649 w 1712"/>
                  <a:gd name="T95" fmla="*/ 1212 h 4203"/>
                  <a:gd name="T96" fmla="*/ 1712 w 1712"/>
                  <a:gd name="T97" fmla="*/ 837 h 4203"/>
                  <a:gd name="T98" fmla="*/ 1642 w 1712"/>
                  <a:gd name="T99" fmla="*/ 673 h 4203"/>
                  <a:gd name="T100" fmla="*/ 1655 w 1712"/>
                  <a:gd name="T101" fmla="*/ 533 h 4203"/>
                  <a:gd name="T102" fmla="*/ 1629 w 1712"/>
                  <a:gd name="T103" fmla="*/ 381 h 4203"/>
                  <a:gd name="T104" fmla="*/ 1533 w 1712"/>
                  <a:gd name="T105" fmla="*/ 351 h 4203"/>
                  <a:gd name="T106" fmla="*/ 1419 w 1712"/>
                  <a:gd name="T107" fmla="*/ 237 h 4203"/>
                  <a:gd name="T108" fmla="*/ 1361 w 1712"/>
                  <a:gd name="T109" fmla="*/ 163 h 4203"/>
                  <a:gd name="T110" fmla="*/ 1278 w 1712"/>
                  <a:gd name="T111" fmla="*/ 18 h 4203"/>
                  <a:gd name="T112" fmla="*/ 1099 w 1712"/>
                  <a:gd name="T113" fmla="*/ 54 h 4203"/>
                  <a:gd name="T114" fmla="*/ 984 w 1712"/>
                  <a:gd name="T115" fmla="*/ 73 h 4203"/>
                  <a:gd name="T116" fmla="*/ 825 w 1712"/>
                  <a:gd name="T117" fmla="*/ 30 h 4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12" h="4203">
                    <a:moveTo>
                      <a:pt x="729" y="18"/>
                    </a:moveTo>
                    <a:lnTo>
                      <a:pt x="729" y="24"/>
                    </a:lnTo>
                    <a:lnTo>
                      <a:pt x="722" y="24"/>
                    </a:lnTo>
                    <a:lnTo>
                      <a:pt x="722" y="321"/>
                    </a:lnTo>
                    <a:lnTo>
                      <a:pt x="715" y="321"/>
                    </a:lnTo>
                    <a:lnTo>
                      <a:pt x="715" y="339"/>
                    </a:lnTo>
                    <a:lnTo>
                      <a:pt x="709" y="339"/>
                    </a:lnTo>
                    <a:lnTo>
                      <a:pt x="709" y="345"/>
                    </a:lnTo>
                    <a:lnTo>
                      <a:pt x="703" y="345"/>
                    </a:lnTo>
                    <a:lnTo>
                      <a:pt x="703" y="351"/>
                    </a:lnTo>
                    <a:lnTo>
                      <a:pt x="697" y="351"/>
                    </a:lnTo>
                    <a:lnTo>
                      <a:pt x="697" y="357"/>
                    </a:lnTo>
                    <a:lnTo>
                      <a:pt x="626" y="357"/>
                    </a:lnTo>
                    <a:lnTo>
                      <a:pt x="626" y="375"/>
                    </a:lnTo>
                    <a:lnTo>
                      <a:pt x="632" y="375"/>
                    </a:lnTo>
                    <a:lnTo>
                      <a:pt x="632" y="400"/>
                    </a:lnTo>
                    <a:lnTo>
                      <a:pt x="626" y="400"/>
                    </a:lnTo>
                    <a:lnTo>
                      <a:pt x="626" y="419"/>
                    </a:lnTo>
                    <a:lnTo>
                      <a:pt x="613" y="419"/>
                    </a:lnTo>
                    <a:lnTo>
                      <a:pt x="613" y="425"/>
                    </a:lnTo>
                    <a:lnTo>
                      <a:pt x="607" y="425"/>
                    </a:lnTo>
                    <a:lnTo>
                      <a:pt x="607" y="431"/>
                    </a:lnTo>
                    <a:lnTo>
                      <a:pt x="601" y="431"/>
                    </a:lnTo>
                    <a:lnTo>
                      <a:pt x="601" y="461"/>
                    </a:lnTo>
                    <a:lnTo>
                      <a:pt x="595" y="461"/>
                    </a:lnTo>
                    <a:lnTo>
                      <a:pt x="595" y="485"/>
                    </a:lnTo>
                    <a:lnTo>
                      <a:pt x="587" y="485"/>
                    </a:lnTo>
                    <a:lnTo>
                      <a:pt x="587" y="533"/>
                    </a:lnTo>
                    <a:lnTo>
                      <a:pt x="581" y="533"/>
                    </a:lnTo>
                    <a:lnTo>
                      <a:pt x="581" y="539"/>
                    </a:lnTo>
                    <a:lnTo>
                      <a:pt x="575" y="539"/>
                    </a:lnTo>
                    <a:lnTo>
                      <a:pt x="575" y="545"/>
                    </a:lnTo>
                    <a:lnTo>
                      <a:pt x="569" y="545"/>
                    </a:lnTo>
                    <a:lnTo>
                      <a:pt x="569" y="557"/>
                    </a:lnTo>
                    <a:lnTo>
                      <a:pt x="562" y="557"/>
                    </a:lnTo>
                    <a:lnTo>
                      <a:pt x="562" y="569"/>
                    </a:lnTo>
                    <a:lnTo>
                      <a:pt x="556" y="569"/>
                    </a:lnTo>
                    <a:lnTo>
                      <a:pt x="556" y="613"/>
                    </a:lnTo>
                    <a:lnTo>
                      <a:pt x="562" y="613"/>
                    </a:lnTo>
                    <a:lnTo>
                      <a:pt x="562" y="619"/>
                    </a:lnTo>
                    <a:lnTo>
                      <a:pt x="569" y="619"/>
                    </a:lnTo>
                    <a:lnTo>
                      <a:pt x="569" y="655"/>
                    </a:lnTo>
                    <a:lnTo>
                      <a:pt x="562" y="655"/>
                    </a:lnTo>
                    <a:lnTo>
                      <a:pt x="562" y="667"/>
                    </a:lnTo>
                    <a:lnTo>
                      <a:pt x="556" y="667"/>
                    </a:lnTo>
                    <a:lnTo>
                      <a:pt x="556" y="685"/>
                    </a:lnTo>
                    <a:lnTo>
                      <a:pt x="550" y="685"/>
                    </a:lnTo>
                    <a:lnTo>
                      <a:pt x="550" y="703"/>
                    </a:lnTo>
                    <a:lnTo>
                      <a:pt x="543" y="703"/>
                    </a:lnTo>
                    <a:lnTo>
                      <a:pt x="543" y="733"/>
                    </a:lnTo>
                    <a:lnTo>
                      <a:pt x="550" y="733"/>
                    </a:lnTo>
                    <a:lnTo>
                      <a:pt x="550" y="758"/>
                    </a:lnTo>
                    <a:lnTo>
                      <a:pt x="556" y="758"/>
                    </a:lnTo>
                    <a:lnTo>
                      <a:pt x="556" y="764"/>
                    </a:lnTo>
                    <a:lnTo>
                      <a:pt x="562" y="764"/>
                    </a:lnTo>
                    <a:lnTo>
                      <a:pt x="562" y="806"/>
                    </a:lnTo>
                    <a:lnTo>
                      <a:pt x="569" y="806"/>
                    </a:lnTo>
                    <a:lnTo>
                      <a:pt x="569" y="837"/>
                    </a:lnTo>
                    <a:lnTo>
                      <a:pt x="562" y="837"/>
                    </a:lnTo>
                    <a:lnTo>
                      <a:pt x="562" y="867"/>
                    </a:lnTo>
                    <a:lnTo>
                      <a:pt x="556" y="867"/>
                    </a:lnTo>
                    <a:lnTo>
                      <a:pt x="556" y="873"/>
                    </a:lnTo>
                    <a:lnTo>
                      <a:pt x="550" y="873"/>
                    </a:lnTo>
                    <a:lnTo>
                      <a:pt x="550" y="964"/>
                    </a:lnTo>
                    <a:lnTo>
                      <a:pt x="543" y="964"/>
                    </a:lnTo>
                    <a:lnTo>
                      <a:pt x="543" y="1000"/>
                    </a:lnTo>
                    <a:lnTo>
                      <a:pt x="536" y="1000"/>
                    </a:lnTo>
                    <a:lnTo>
                      <a:pt x="536" y="1067"/>
                    </a:lnTo>
                    <a:lnTo>
                      <a:pt x="530" y="1067"/>
                    </a:lnTo>
                    <a:lnTo>
                      <a:pt x="530" y="1079"/>
                    </a:lnTo>
                    <a:lnTo>
                      <a:pt x="524" y="1079"/>
                    </a:lnTo>
                    <a:lnTo>
                      <a:pt x="524" y="1188"/>
                    </a:lnTo>
                    <a:lnTo>
                      <a:pt x="518" y="1188"/>
                    </a:lnTo>
                    <a:lnTo>
                      <a:pt x="518" y="1200"/>
                    </a:lnTo>
                    <a:lnTo>
                      <a:pt x="511" y="1200"/>
                    </a:lnTo>
                    <a:lnTo>
                      <a:pt x="511" y="1237"/>
                    </a:lnTo>
                    <a:lnTo>
                      <a:pt x="505" y="1237"/>
                    </a:lnTo>
                    <a:lnTo>
                      <a:pt x="505" y="1249"/>
                    </a:lnTo>
                    <a:lnTo>
                      <a:pt x="499" y="1249"/>
                    </a:lnTo>
                    <a:lnTo>
                      <a:pt x="499" y="1346"/>
                    </a:lnTo>
                    <a:lnTo>
                      <a:pt x="492" y="1346"/>
                    </a:lnTo>
                    <a:lnTo>
                      <a:pt x="492" y="1370"/>
                    </a:lnTo>
                    <a:lnTo>
                      <a:pt x="485" y="1370"/>
                    </a:lnTo>
                    <a:lnTo>
                      <a:pt x="485" y="1388"/>
                    </a:lnTo>
                    <a:lnTo>
                      <a:pt x="479" y="1388"/>
                    </a:lnTo>
                    <a:lnTo>
                      <a:pt x="479" y="1394"/>
                    </a:lnTo>
                    <a:lnTo>
                      <a:pt x="473" y="1394"/>
                    </a:lnTo>
                    <a:lnTo>
                      <a:pt x="473" y="1406"/>
                    </a:lnTo>
                    <a:lnTo>
                      <a:pt x="467" y="1406"/>
                    </a:lnTo>
                    <a:lnTo>
                      <a:pt x="467" y="1425"/>
                    </a:lnTo>
                    <a:lnTo>
                      <a:pt x="460" y="1425"/>
                    </a:lnTo>
                    <a:lnTo>
                      <a:pt x="460" y="1437"/>
                    </a:lnTo>
                    <a:lnTo>
                      <a:pt x="454" y="1437"/>
                    </a:lnTo>
                    <a:lnTo>
                      <a:pt x="454" y="1443"/>
                    </a:lnTo>
                    <a:lnTo>
                      <a:pt x="441" y="1443"/>
                    </a:lnTo>
                    <a:lnTo>
                      <a:pt x="441" y="1450"/>
                    </a:lnTo>
                    <a:lnTo>
                      <a:pt x="428" y="1450"/>
                    </a:lnTo>
                    <a:lnTo>
                      <a:pt x="428" y="1534"/>
                    </a:lnTo>
                    <a:lnTo>
                      <a:pt x="422" y="1534"/>
                    </a:lnTo>
                    <a:lnTo>
                      <a:pt x="422" y="1540"/>
                    </a:lnTo>
                    <a:lnTo>
                      <a:pt x="416" y="1540"/>
                    </a:lnTo>
                    <a:lnTo>
                      <a:pt x="416" y="1546"/>
                    </a:lnTo>
                    <a:lnTo>
                      <a:pt x="409" y="1546"/>
                    </a:lnTo>
                    <a:lnTo>
                      <a:pt x="409" y="1558"/>
                    </a:lnTo>
                    <a:lnTo>
                      <a:pt x="402" y="1558"/>
                    </a:lnTo>
                    <a:lnTo>
                      <a:pt x="402" y="1570"/>
                    </a:lnTo>
                    <a:lnTo>
                      <a:pt x="396" y="1570"/>
                    </a:lnTo>
                    <a:lnTo>
                      <a:pt x="396" y="1576"/>
                    </a:lnTo>
                    <a:lnTo>
                      <a:pt x="390" y="1576"/>
                    </a:lnTo>
                    <a:lnTo>
                      <a:pt x="390" y="1582"/>
                    </a:lnTo>
                    <a:lnTo>
                      <a:pt x="383" y="1582"/>
                    </a:lnTo>
                    <a:lnTo>
                      <a:pt x="383" y="1588"/>
                    </a:lnTo>
                    <a:lnTo>
                      <a:pt x="377" y="1588"/>
                    </a:lnTo>
                    <a:lnTo>
                      <a:pt x="377" y="1716"/>
                    </a:lnTo>
                    <a:lnTo>
                      <a:pt x="371" y="1716"/>
                    </a:lnTo>
                    <a:lnTo>
                      <a:pt x="371" y="1722"/>
                    </a:lnTo>
                    <a:lnTo>
                      <a:pt x="365" y="1722"/>
                    </a:lnTo>
                    <a:lnTo>
                      <a:pt x="365" y="1728"/>
                    </a:lnTo>
                    <a:lnTo>
                      <a:pt x="351" y="1728"/>
                    </a:lnTo>
                    <a:lnTo>
                      <a:pt x="351" y="1734"/>
                    </a:lnTo>
                    <a:lnTo>
                      <a:pt x="345" y="1734"/>
                    </a:lnTo>
                    <a:lnTo>
                      <a:pt x="345" y="1765"/>
                    </a:lnTo>
                    <a:lnTo>
                      <a:pt x="365" y="1765"/>
                    </a:lnTo>
                    <a:lnTo>
                      <a:pt x="365" y="1801"/>
                    </a:lnTo>
                    <a:lnTo>
                      <a:pt x="357" y="1801"/>
                    </a:lnTo>
                    <a:lnTo>
                      <a:pt x="357" y="1807"/>
                    </a:lnTo>
                    <a:lnTo>
                      <a:pt x="351" y="1807"/>
                    </a:lnTo>
                    <a:lnTo>
                      <a:pt x="351" y="1819"/>
                    </a:lnTo>
                    <a:lnTo>
                      <a:pt x="345" y="1819"/>
                    </a:lnTo>
                    <a:lnTo>
                      <a:pt x="345" y="1825"/>
                    </a:lnTo>
                    <a:lnTo>
                      <a:pt x="339" y="1825"/>
                    </a:lnTo>
                    <a:lnTo>
                      <a:pt x="339" y="1843"/>
                    </a:lnTo>
                    <a:lnTo>
                      <a:pt x="332" y="1843"/>
                    </a:lnTo>
                    <a:lnTo>
                      <a:pt x="332" y="1855"/>
                    </a:lnTo>
                    <a:lnTo>
                      <a:pt x="326" y="1855"/>
                    </a:lnTo>
                    <a:lnTo>
                      <a:pt x="326" y="1861"/>
                    </a:lnTo>
                    <a:lnTo>
                      <a:pt x="320" y="1861"/>
                    </a:lnTo>
                    <a:lnTo>
                      <a:pt x="320" y="1874"/>
                    </a:lnTo>
                    <a:lnTo>
                      <a:pt x="313" y="1874"/>
                    </a:lnTo>
                    <a:lnTo>
                      <a:pt x="313" y="1880"/>
                    </a:lnTo>
                    <a:lnTo>
                      <a:pt x="294" y="1880"/>
                    </a:lnTo>
                    <a:lnTo>
                      <a:pt x="294" y="1898"/>
                    </a:lnTo>
                    <a:lnTo>
                      <a:pt x="300" y="1898"/>
                    </a:lnTo>
                    <a:lnTo>
                      <a:pt x="300" y="1959"/>
                    </a:lnTo>
                    <a:lnTo>
                      <a:pt x="294" y="1959"/>
                    </a:lnTo>
                    <a:lnTo>
                      <a:pt x="294" y="1965"/>
                    </a:lnTo>
                    <a:lnTo>
                      <a:pt x="288" y="1965"/>
                    </a:lnTo>
                    <a:lnTo>
                      <a:pt x="288" y="2007"/>
                    </a:lnTo>
                    <a:lnTo>
                      <a:pt x="281" y="2007"/>
                    </a:lnTo>
                    <a:lnTo>
                      <a:pt x="281" y="2013"/>
                    </a:lnTo>
                    <a:lnTo>
                      <a:pt x="275" y="2013"/>
                    </a:lnTo>
                    <a:lnTo>
                      <a:pt x="275" y="2049"/>
                    </a:lnTo>
                    <a:lnTo>
                      <a:pt x="268" y="2049"/>
                    </a:lnTo>
                    <a:lnTo>
                      <a:pt x="268" y="2129"/>
                    </a:lnTo>
                    <a:lnTo>
                      <a:pt x="275" y="2129"/>
                    </a:lnTo>
                    <a:lnTo>
                      <a:pt x="275" y="2225"/>
                    </a:lnTo>
                    <a:lnTo>
                      <a:pt x="268" y="2225"/>
                    </a:lnTo>
                    <a:lnTo>
                      <a:pt x="268" y="2267"/>
                    </a:lnTo>
                    <a:lnTo>
                      <a:pt x="262" y="2267"/>
                    </a:lnTo>
                    <a:lnTo>
                      <a:pt x="262" y="2280"/>
                    </a:lnTo>
                    <a:lnTo>
                      <a:pt x="255" y="2280"/>
                    </a:lnTo>
                    <a:lnTo>
                      <a:pt x="255" y="2299"/>
                    </a:lnTo>
                    <a:lnTo>
                      <a:pt x="249" y="2299"/>
                    </a:lnTo>
                    <a:lnTo>
                      <a:pt x="249" y="2305"/>
                    </a:lnTo>
                    <a:lnTo>
                      <a:pt x="243" y="2305"/>
                    </a:lnTo>
                    <a:lnTo>
                      <a:pt x="243" y="2317"/>
                    </a:lnTo>
                    <a:lnTo>
                      <a:pt x="237" y="2317"/>
                    </a:lnTo>
                    <a:lnTo>
                      <a:pt x="237" y="2335"/>
                    </a:lnTo>
                    <a:lnTo>
                      <a:pt x="230" y="2335"/>
                    </a:lnTo>
                    <a:lnTo>
                      <a:pt x="230" y="2359"/>
                    </a:lnTo>
                    <a:lnTo>
                      <a:pt x="224" y="2359"/>
                    </a:lnTo>
                    <a:lnTo>
                      <a:pt x="224" y="2365"/>
                    </a:lnTo>
                    <a:lnTo>
                      <a:pt x="217" y="2365"/>
                    </a:lnTo>
                    <a:lnTo>
                      <a:pt x="217" y="2371"/>
                    </a:lnTo>
                    <a:lnTo>
                      <a:pt x="211" y="2371"/>
                    </a:lnTo>
                    <a:lnTo>
                      <a:pt x="211" y="2377"/>
                    </a:lnTo>
                    <a:lnTo>
                      <a:pt x="198" y="2377"/>
                    </a:lnTo>
                    <a:lnTo>
                      <a:pt x="198" y="2389"/>
                    </a:lnTo>
                    <a:lnTo>
                      <a:pt x="192" y="2389"/>
                    </a:lnTo>
                    <a:lnTo>
                      <a:pt x="192" y="2407"/>
                    </a:lnTo>
                    <a:lnTo>
                      <a:pt x="179" y="2407"/>
                    </a:lnTo>
                    <a:lnTo>
                      <a:pt x="179" y="2431"/>
                    </a:lnTo>
                    <a:lnTo>
                      <a:pt x="166" y="2431"/>
                    </a:lnTo>
                    <a:lnTo>
                      <a:pt x="166" y="2456"/>
                    </a:lnTo>
                    <a:lnTo>
                      <a:pt x="153" y="2456"/>
                    </a:lnTo>
                    <a:lnTo>
                      <a:pt x="153" y="2486"/>
                    </a:lnTo>
                    <a:lnTo>
                      <a:pt x="147" y="2486"/>
                    </a:lnTo>
                    <a:lnTo>
                      <a:pt x="147" y="2492"/>
                    </a:lnTo>
                    <a:lnTo>
                      <a:pt x="141" y="2492"/>
                    </a:lnTo>
                    <a:lnTo>
                      <a:pt x="141" y="2517"/>
                    </a:lnTo>
                    <a:lnTo>
                      <a:pt x="127" y="2517"/>
                    </a:lnTo>
                    <a:lnTo>
                      <a:pt x="127" y="2535"/>
                    </a:lnTo>
                    <a:lnTo>
                      <a:pt x="115" y="2535"/>
                    </a:lnTo>
                    <a:lnTo>
                      <a:pt x="115" y="2541"/>
                    </a:lnTo>
                    <a:lnTo>
                      <a:pt x="109" y="2541"/>
                    </a:lnTo>
                    <a:lnTo>
                      <a:pt x="109" y="2547"/>
                    </a:lnTo>
                    <a:lnTo>
                      <a:pt x="83" y="2547"/>
                    </a:lnTo>
                    <a:lnTo>
                      <a:pt x="83" y="2541"/>
                    </a:lnTo>
                    <a:lnTo>
                      <a:pt x="76" y="2541"/>
                    </a:lnTo>
                    <a:lnTo>
                      <a:pt x="76" y="2535"/>
                    </a:lnTo>
                    <a:lnTo>
                      <a:pt x="45" y="2535"/>
                    </a:lnTo>
                    <a:lnTo>
                      <a:pt x="45" y="2541"/>
                    </a:lnTo>
                    <a:lnTo>
                      <a:pt x="38" y="2541"/>
                    </a:lnTo>
                    <a:lnTo>
                      <a:pt x="38" y="2547"/>
                    </a:lnTo>
                    <a:lnTo>
                      <a:pt x="32" y="2547"/>
                    </a:lnTo>
                    <a:lnTo>
                      <a:pt x="32" y="2559"/>
                    </a:lnTo>
                    <a:lnTo>
                      <a:pt x="25" y="2559"/>
                    </a:lnTo>
                    <a:lnTo>
                      <a:pt x="25" y="2565"/>
                    </a:lnTo>
                    <a:lnTo>
                      <a:pt x="19" y="2565"/>
                    </a:lnTo>
                    <a:lnTo>
                      <a:pt x="19" y="2589"/>
                    </a:lnTo>
                    <a:lnTo>
                      <a:pt x="13" y="2589"/>
                    </a:lnTo>
                    <a:lnTo>
                      <a:pt x="13" y="2601"/>
                    </a:lnTo>
                    <a:lnTo>
                      <a:pt x="7" y="2601"/>
                    </a:lnTo>
                    <a:lnTo>
                      <a:pt x="7" y="2620"/>
                    </a:lnTo>
                    <a:lnTo>
                      <a:pt x="0" y="2620"/>
                    </a:lnTo>
                    <a:lnTo>
                      <a:pt x="0" y="2662"/>
                    </a:lnTo>
                    <a:lnTo>
                      <a:pt x="7" y="2662"/>
                    </a:lnTo>
                    <a:lnTo>
                      <a:pt x="7" y="2674"/>
                    </a:lnTo>
                    <a:lnTo>
                      <a:pt x="13" y="2674"/>
                    </a:lnTo>
                    <a:lnTo>
                      <a:pt x="13" y="2680"/>
                    </a:lnTo>
                    <a:lnTo>
                      <a:pt x="19" y="2680"/>
                    </a:lnTo>
                    <a:lnTo>
                      <a:pt x="19" y="2692"/>
                    </a:lnTo>
                    <a:lnTo>
                      <a:pt x="25" y="2692"/>
                    </a:lnTo>
                    <a:lnTo>
                      <a:pt x="25" y="2698"/>
                    </a:lnTo>
                    <a:lnTo>
                      <a:pt x="32" y="2698"/>
                    </a:lnTo>
                    <a:lnTo>
                      <a:pt x="32" y="2710"/>
                    </a:lnTo>
                    <a:lnTo>
                      <a:pt x="38" y="2710"/>
                    </a:lnTo>
                    <a:lnTo>
                      <a:pt x="38" y="2717"/>
                    </a:lnTo>
                    <a:lnTo>
                      <a:pt x="45" y="2717"/>
                    </a:lnTo>
                    <a:lnTo>
                      <a:pt x="45" y="2747"/>
                    </a:lnTo>
                    <a:lnTo>
                      <a:pt x="58" y="2747"/>
                    </a:lnTo>
                    <a:lnTo>
                      <a:pt x="58" y="2862"/>
                    </a:lnTo>
                    <a:lnTo>
                      <a:pt x="51" y="2862"/>
                    </a:lnTo>
                    <a:lnTo>
                      <a:pt x="51" y="3020"/>
                    </a:lnTo>
                    <a:lnTo>
                      <a:pt x="58" y="3020"/>
                    </a:lnTo>
                    <a:lnTo>
                      <a:pt x="58" y="3038"/>
                    </a:lnTo>
                    <a:lnTo>
                      <a:pt x="64" y="3038"/>
                    </a:lnTo>
                    <a:lnTo>
                      <a:pt x="64" y="3080"/>
                    </a:lnTo>
                    <a:lnTo>
                      <a:pt x="70" y="3080"/>
                    </a:lnTo>
                    <a:lnTo>
                      <a:pt x="70" y="3104"/>
                    </a:lnTo>
                    <a:lnTo>
                      <a:pt x="76" y="3104"/>
                    </a:lnTo>
                    <a:lnTo>
                      <a:pt x="76" y="3317"/>
                    </a:lnTo>
                    <a:lnTo>
                      <a:pt x="83" y="3317"/>
                    </a:lnTo>
                    <a:lnTo>
                      <a:pt x="83" y="3329"/>
                    </a:lnTo>
                    <a:lnTo>
                      <a:pt x="90" y="3329"/>
                    </a:lnTo>
                    <a:lnTo>
                      <a:pt x="90" y="3438"/>
                    </a:lnTo>
                    <a:lnTo>
                      <a:pt x="83" y="3438"/>
                    </a:lnTo>
                    <a:lnTo>
                      <a:pt x="83" y="3639"/>
                    </a:lnTo>
                    <a:lnTo>
                      <a:pt x="76" y="3639"/>
                    </a:lnTo>
                    <a:lnTo>
                      <a:pt x="76" y="3687"/>
                    </a:lnTo>
                    <a:lnTo>
                      <a:pt x="64" y="3687"/>
                    </a:lnTo>
                    <a:lnTo>
                      <a:pt x="64" y="3699"/>
                    </a:lnTo>
                    <a:lnTo>
                      <a:pt x="58" y="3699"/>
                    </a:lnTo>
                    <a:lnTo>
                      <a:pt x="58" y="3705"/>
                    </a:lnTo>
                    <a:lnTo>
                      <a:pt x="51" y="3705"/>
                    </a:lnTo>
                    <a:lnTo>
                      <a:pt x="51" y="3809"/>
                    </a:lnTo>
                    <a:lnTo>
                      <a:pt x="45" y="3809"/>
                    </a:lnTo>
                    <a:lnTo>
                      <a:pt x="45" y="3815"/>
                    </a:lnTo>
                    <a:lnTo>
                      <a:pt x="38" y="3815"/>
                    </a:lnTo>
                    <a:lnTo>
                      <a:pt x="38" y="3857"/>
                    </a:lnTo>
                    <a:lnTo>
                      <a:pt x="32" y="3857"/>
                    </a:lnTo>
                    <a:lnTo>
                      <a:pt x="32" y="3899"/>
                    </a:lnTo>
                    <a:lnTo>
                      <a:pt x="25" y="3899"/>
                    </a:lnTo>
                    <a:lnTo>
                      <a:pt x="25" y="3911"/>
                    </a:lnTo>
                    <a:lnTo>
                      <a:pt x="19" y="3911"/>
                    </a:lnTo>
                    <a:lnTo>
                      <a:pt x="19" y="3947"/>
                    </a:lnTo>
                    <a:lnTo>
                      <a:pt x="7" y="3947"/>
                    </a:lnTo>
                    <a:lnTo>
                      <a:pt x="7" y="4166"/>
                    </a:lnTo>
                    <a:lnTo>
                      <a:pt x="19" y="4166"/>
                    </a:lnTo>
                    <a:lnTo>
                      <a:pt x="19" y="4178"/>
                    </a:lnTo>
                    <a:lnTo>
                      <a:pt x="25" y="4178"/>
                    </a:lnTo>
                    <a:lnTo>
                      <a:pt x="25" y="4184"/>
                    </a:lnTo>
                    <a:lnTo>
                      <a:pt x="38" y="4184"/>
                    </a:lnTo>
                    <a:lnTo>
                      <a:pt x="38" y="4203"/>
                    </a:lnTo>
                    <a:lnTo>
                      <a:pt x="83" y="4203"/>
                    </a:lnTo>
                    <a:lnTo>
                      <a:pt x="83" y="4197"/>
                    </a:lnTo>
                    <a:lnTo>
                      <a:pt x="90" y="4197"/>
                    </a:lnTo>
                    <a:lnTo>
                      <a:pt x="90" y="4184"/>
                    </a:lnTo>
                    <a:lnTo>
                      <a:pt x="102" y="4184"/>
                    </a:lnTo>
                    <a:lnTo>
                      <a:pt x="102" y="4172"/>
                    </a:lnTo>
                    <a:lnTo>
                      <a:pt x="115" y="4172"/>
                    </a:lnTo>
                    <a:lnTo>
                      <a:pt x="115" y="4160"/>
                    </a:lnTo>
                    <a:lnTo>
                      <a:pt x="121" y="4160"/>
                    </a:lnTo>
                    <a:lnTo>
                      <a:pt x="121" y="4148"/>
                    </a:lnTo>
                    <a:lnTo>
                      <a:pt x="127" y="4148"/>
                    </a:lnTo>
                    <a:lnTo>
                      <a:pt x="127" y="4142"/>
                    </a:lnTo>
                    <a:lnTo>
                      <a:pt x="135" y="4142"/>
                    </a:lnTo>
                    <a:lnTo>
                      <a:pt x="135" y="4136"/>
                    </a:lnTo>
                    <a:lnTo>
                      <a:pt x="141" y="4136"/>
                    </a:lnTo>
                    <a:lnTo>
                      <a:pt x="141" y="4123"/>
                    </a:lnTo>
                    <a:lnTo>
                      <a:pt x="160" y="4123"/>
                    </a:lnTo>
                    <a:lnTo>
                      <a:pt x="160" y="4111"/>
                    </a:lnTo>
                    <a:lnTo>
                      <a:pt x="179" y="4111"/>
                    </a:lnTo>
                    <a:lnTo>
                      <a:pt x="179" y="4105"/>
                    </a:lnTo>
                    <a:lnTo>
                      <a:pt x="186" y="4105"/>
                    </a:lnTo>
                    <a:lnTo>
                      <a:pt x="186" y="4093"/>
                    </a:lnTo>
                    <a:lnTo>
                      <a:pt x="204" y="4093"/>
                    </a:lnTo>
                    <a:lnTo>
                      <a:pt x="204" y="4081"/>
                    </a:lnTo>
                    <a:lnTo>
                      <a:pt x="249" y="4081"/>
                    </a:lnTo>
                    <a:lnTo>
                      <a:pt x="249" y="4075"/>
                    </a:lnTo>
                    <a:lnTo>
                      <a:pt x="255" y="4075"/>
                    </a:lnTo>
                    <a:lnTo>
                      <a:pt x="255" y="4063"/>
                    </a:lnTo>
                    <a:lnTo>
                      <a:pt x="313" y="4063"/>
                    </a:lnTo>
                    <a:lnTo>
                      <a:pt x="313" y="4081"/>
                    </a:lnTo>
                    <a:lnTo>
                      <a:pt x="371" y="4081"/>
                    </a:lnTo>
                    <a:lnTo>
                      <a:pt x="371" y="4087"/>
                    </a:lnTo>
                    <a:lnTo>
                      <a:pt x="383" y="4087"/>
                    </a:lnTo>
                    <a:lnTo>
                      <a:pt x="383" y="4099"/>
                    </a:lnTo>
                    <a:lnTo>
                      <a:pt x="390" y="4099"/>
                    </a:lnTo>
                    <a:lnTo>
                      <a:pt x="390" y="4105"/>
                    </a:lnTo>
                    <a:lnTo>
                      <a:pt x="396" y="4105"/>
                    </a:lnTo>
                    <a:lnTo>
                      <a:pt x="396" y="4117"/>
                    </a:lnTo>
                    <a:lnTo>
                      <a:pt x="402" y="4117"/>
                    </a:lnTo>
                    <a:lnTo>
                      <a:pt x="402" y="4123"/>
                    </a:lnTo>
                    <a:lnTo>
                      <a:pt x="409" y="4123"/>
                    </a:lnTo>
                    <a:lnTo>
                      <a:pt x="409" y="4136"/>
                    </a:lnTo>
                    <a:lnTo>
                      <a:pt x="422" y="4136"/>
                    </a:lnTo>
                    <a:lnTo>
                      <a:pt x="422" y="4142"/>
                    </a:lnTo>
                    <a:lnTo>
                      <a:pt x="428" y="4142"/>
                    </a:lnTo>
                    <a:lnTo>
                      <a:pt x="428" y="4148"/>
                    </a:lnTo>
                    <a:lnTo>
                      <a:pt x="434" y="4148"/>
                    </a:lnTo>
                    <a:lnTo>
                      <a:pt x="434" y="4154"/>
                    </a:lnTo>
                    <a:lnTo>
                      <a:pt x="550" y="4154"/>
                    </a:lnTo>
                    <a:lnTo>
                      <a:pt x="550" y="4148"/>
                    </a:lnTo>
                    <a:lnTo>
                      <a:pt x="556" y="4148"/>
                    </a:lnTo>
                    <a:lnTo>
                      <a:pt x="556" y="4142"/>
                    </a:lnTo>
                    <a:lnTo>
                      <a:pt x="620" y="4142"/>
                    </a:lnTo>
                    <a:lnTo>
                      <a:pt x="620" y="4160"/>
                    </a:lnTo>
                    <a:lnTo>
                      <a:pt x="626" y="4160"/>
                    </a:lnTo>
                    <a:lnTo>
                      <a:pt x="626" y="4184"/>
                    </a:lnTo>
                    <a:lnTo>
                      <a:pt x="646" y="4184"/>
                    </a:lnTo>
                    <a:lnTo>
                      <a:pt x="646" y="4178"/>
                    </a:lnTo>
                    <a:lnTo>
                      <a:pt x="658" y="4178"/>
                    </a:lnTo>
                    <a:lnTo>
                      <a:pt x="658" y="4172"/>
                    </a:lnTo>
                    <a:lnTo>
                      <a:pt x="677" y="4172"/>
                    </a:lnTo>
                    <a:lnTo>
                      <a:pt x="677" y="4166"/>
                    </a:lnTo>
                    <a:lnTo>
                      <a:pt x="684" y="4166"/>
                    </a:lnTo>
                    <a:lnTo>
                      <a:pt x="684" y="4160"/>
                    </a:lnTo>
                    <a:lnTo>
                      <a:pt x="709" y="4160"/>
                    </a:lnTo>
                    <a:lnTo>
                      <a:pt x="709" y="4154"/>
                    </a:lnTo>
                    <a:lnTo>
                      <a:pt x="754" y="4154"/>
                    </a:lnTo>
                    <a:lnTo>
                      <a:pt x="754" y="4148"/>
                    </a:lnTo>
                    <a:lnTo>
                      <a:pt x="760" y="4148"/>
                    </a:lnTo>
                    <a:lnTo>
                      <a:pt x="760" y="4142"/>
                    </a:lnTo>
                    <a:lnTo>
                      <a:pt x="780" y="4142"/>
                    </a:lnTo>
                    <a:lnTo>
                      <a:pt x="780" y="4136"/>
                    </a:lnTo>
                    <a:lnTo>
                      <a:pt x="786" y="4136"/>
                    </a:lnTo>
                    <a:lnTo>
                      <a:pt x="786" y="4123"/>
                    </a:lnTo>
                    <a:lnTo>
                      <a:pt x="805" y="4123"/>
                    </a:lnTo>
                    <a:lnTo>
                      <a:pt x="805" y="4111"/>
                    </a:lnTo>
                    <a:lnTo>
                      <a:pt x="825" y="4111"/>
                    </a:lnTo>
                    <a:lnTo>
                      <a:pt x="825" y="4093"/>
                    </a:lnTo>
                    <a:lnTo>
                      <a:pt x="843" y="4093"/>
                    </a:lnTo>
                    <a:lnTo>
                      <a:pt x="843" y="4081"/>
                    </a:lnTo>
                    <a:lnTo>
                      <a:pt x="850" y="4081"/>
                    </a:lnTo>
                    <a:lnTo>
                      <a:pt x="850" y="4075"/>
                    </a:lnTo>
                    <a:lnTo>
                      <a:pt x="862" y="4075"/>
                    </a:lnTo>
                    <a:lnTo>
                      <a:pt x="862" y="4069"/>
                    </a:lnTo>
                    <a:lnTo>
                      <a:pt x="869" y="4069"/>
                    </a:lnTo>
                    <a:lnTo>
                      <a:pt x="869" y="4063"/>
                    </a:lnTo>
                    <a:lnTo>
                      <a:pt x="882" y="4063"/>
                    </a:lnTo>
                    <a:lnTo>
                      <a:pt x="882" y="4057"/>
                    </a:lnTo>
                    <a:lnTo>
                      <a:pt x="888" y="4057"/>
                    </a:lnTo>
                    <a:lnTo>
                      <a:pt x="888" y="4045"/>
                    </a:lnTo>
                    <a:lnTo>
                      <a:pt x="920" y="4045"/>
                    </a:lnTo>
                    <a:lnTo>
                      <a:pt x="920" y="4033"/>
                    </a:lnTo>
                    <a:lnTo>
                      <a:pt x="927" y="4033"/>
                    </a:lnTo>
                    <a:lnTo>
                      <a:pt x="927" y="4027"/>
                    </a:lnTo>
                    <a:lnTo>
                      <a:pt x="933" y="4027"/>
                    </a:lnTo>
                    <a:lnTo>
                      <a:pt x="933" y="4015"/>
                    </a:lnTo>
                    <a:lnTo>
                      <a:pt x="952" y="4015"/>
                    </a:lnTo>
                    <a:lnTo>
                      <a:pt x="952" y="4003"/>
                    </a:lnTo>
                    <a:lnTo>
                      <a:pt x="965" y="4003"/>
                    </a:lnTo>
                    <a:lnTo>
                      <a:pt x="965" y="3991"/>
                    </a:lnTo>
                    <a:lnTo>
                      <a:pt x="971" y="3991"/>
                    </a:lnTo>
                    <a:lnTo>
                      <a:pt x="971" y="3984"/>
                    </a:lnTo>
                    <a:lnTo>
                      <a:pt x="984" y="3984"/>
                    </a:lnTo>
                    <a:lnTo>
                      <a:pt x="984" y="3972"/>
                    </a:lnTo>
                    <a:lnTo>
                      <a:pt x="1004" y="3972"/>
                    </a:lnTo>
                    <a:lnTo>
                      <a:pt x="1004" y="3959"/>
                    </a:lnTo>
                    <a:lnTo>
                      <a:pt x="1016" y="3959"/>
                    </a:lnTo>
                    <a:lnTo>
                      <a:pt x="1016" y="3947"/>
                    </a:lnTo>
                    <a:lnTo>
                      <a:pt x="1022" y="3947"/>
                    </a:lnTo>
                    <a:lnTo>
                      <a:pt x="1022" y="3941"/>
                    </a:lnTo>
                    <a:lnTo>
                      <a:pt x="1035" y="3941"/>
                    </a:lnTo>
                    <a:lnTo>
                      <a:pt x="1035" y="3929"/>
                    </a:lnTo>
                    <a:lnTo>
                      <a:pt x="1047" y="3929"/>
                    </a:lnTo>
                    <a:lnTo>
                      <a:pt x="1047" y="3917"/>
                    </a:lnTo>
                    <a:lnTo>
                      <a:pt x="1061" y="3917"/>
                    </a:lnTo>
                    <a:lnTo>
                      <a:pt x="1061" y="3905"/>
                    </a:lnTo>
                    <a:lnTo>
                      <a:pt x="1067" y="3905"/>
                    </a:lnTo>
                    <a:lnTo>
                      <a:pt x="1067" y="3899"/>
                    </a:lnTo>
                    <a:lnTo>
                      <a:pt x="1073" y="3899"/>
                    </a:lnTo>
                    <a:lnTo>
                      <a:pt x="1073" y="3893"/>
                    </a:lnTo>
                    <a:lnTo>
                      <a:pt x="1092" y="3893"/>
                    </a:lnTo>
                    <a:lnTo>
                      <a:pt x="1092" y="3881"/>
                    </a:lnTo>
                    <a:lnTo>
                      <a:pt x="1112" y="3881"/>
                    </a:lnTo>
                    <a:lnTo>
                      <a:pt x="1112" y="3875"/>
                    </a:lnTo>
                    <a:lnTo>
                      <a:pt x="1124" y="3875"/>
                    </a:lnTo>
                    <a:lnTo>
                      <a:pt x="1124" y="3863"/>
                    </a:lnTo>
                    <a:lnTo>
                      <a:pt x="1157" y="3863"/>
                    </a:lnTo>
                    <a:lnTo>
                      <a:pt x="1157" y="3857"/>
                    </a:lnTo>
                    <a:lnTo>
                      <a:pt x="1169" y="3857"/>
                    </a:lnTo>
                    <a:lnTo>
                      <a:pt x="1169" y="3851"/>
                    </a:lnTo>
                    <a:lnTo>
                      <a:pt x="1285" y="3851"/>
                    </a:lnTo>
                    <a:lnTo>
                      <a:pt x="1285" y="3857"/>
                    </a:lnTo>
                    <a:lnTo>
                      <a:pt x="1297" y="3857"/>
                    </a:lnTo>
                    <a:lnTo>
                      <a:pt x="1297" y="3863"/>
                    </a:lnTo>
                    <a:lnTo>
                      <a:pt x="1310" y="3863"/>
                    </a:lnTo>
                    <a:lnTo>
                      <a:pt x="1310" y="3869"/>
                    </a:lnTo>
                    <a:lnTo>
                      <a:pt x="1316" y="3869"/>
                    </a:lnTo>
                    <a:lnTo>
                      <a:pt x="1316" y="3881"/>
                    </a:lnTo>
                    <a:lnTo>
                      <a:pt x="1336" y="3881"/>
                    </a:lnTo>
                    <a:lnTo>
                      <a:pt x="1336" y="3887"/>
                    </a:lnTo>
                    <a:lnTo>
                      <a:pt x="1361" y="3887"/>
                    </a:lnTo>
                    <a:lnTo>
                      <a:pt x="1361" y="3881"/>
                    </a:lnTo>
                    <a:lnTo>
                      <a:pt x="1393" y="3881"/>
                    </a:lnTo>
                    <a:lnTo>
                      <a:pt x="1393" y="3875"/>
                    </a:lnTo>
                    <a:lnTo>
                      <a:pt x="1399" y="3875"/>
                    </a:lnTo>
                    <a:lnTo>
                      <a:pt x="1399" y="3869"/>
                    </a:lnTo>
                    <a:lnTo>
                      <a:pt x="1405" y="3869"/>
                    </a:lnTo>
                    <a:lnTo>
                      <a:pt x="1405" y="3797"/>
                    </a:lnTo>
                    <a:lnTo>
                      <a:pt x="1399" y="3797"/>
                    </a:lnTo>
                    <a:lnTo>
                      <a:pt x="1399" y="3771"/>
                    </a:lnTo>
                    <a:lnTo>
                      <a:pt x="1393" y="3771"/>
                    </a:lnTo>
                    <a:lnTo>
                      <a:pt x="1393" y="3765"/>
                    </a:lnTo>
                    <a:lnTo>
                      <a:pt x="1387" y="3765"/>
                    </a:lnTo>
                    <a:lnTo>
                      <a:pt x="1387" y="3759"/>
                    </a:lnTo>
                    <a:lnTo>
                      <a:pt x="1380" y="3759"/>
                    </a:lnTo>
                    <a:lnTo>
                      <a:pt x="1380" y="3753"/>
                    </a:lnTo>
                    <a:lnTo>
                      <a:pt x="1374" y="3753"/>
                    </a:lnTo>
                    <a:lnTo>
                      <a:pt x="1374" y="3741"/>
                    </a:lnTo>
                    <a:lnTo>
                      <a:pt x="1367" y="3741"/>
                    </a:lnTo>
                    <a:lnTo>
                      <a:pt x="1367" y="3735"/>
                    </a:lnTo>
                    <a:lnTo>
                      <a:pt x="1361" y="3735"/>
                    </a:lnTo>
                    <a:lnTo>
                      <a:pt x="1361" y="3723"/>
                    </a:lnTo>
                    <a:lnTo>
                      <a:pt x="1348" y="3723"/>
                    </a:lnTo>
                    <a:lnTo>
                      <a:pt x="1348" y="3717"/>
                    </a:lnTo>
                    <a:lnTo>
                      <a:pt x="1342" y="3717"/>
                    </a:lnTo>
                    <a:lnTo>
                      <a:pt x="1342" y="3705"/>
                    </a:lnTo>
                    <a:lnTo>
                      <a:pt x="1336" y="3705"/>
                    </a:lnTo>
                    <a:lnTo>
                      <a:pt x="1336" y="3699"/>
                    </a:lnTo>
                    <a:lnTo>
                      <a:pt x="1329" y="3699"/>
                    </a:lnTo>
                    <a:lnTo>
                      <a:pt x="1329" y="3693"/>
                    </a:lnTo>
                    <a:lnTo>
                      <a:pt x="1316" y="3693"/>
                    </a:lnTo>
                    <a:lnTo>
                      <a:pt x="1316" y="3687"/>
                    </a:lnTo>
                    <a:lnTo>
                      <a:pt x="1310" y="3687"/>
                    </a:lnTo>
                    <a:lnTo>
                      <a:pt x="1310" y="3675"/>
                    </a:lnTo>
                    <a:lnTo>
                      <a:pt x="1303" y="3675"/>
                    </a:lnTo>
                    <a:lnTo>
                      <a:pt x="1303" y="3669"/>
                    </a:lnTo>
                    <a:lnTo>
                      <a:pt x="1297" y="3669"/>
                    </a:lnTo>
                    <a:lnTo>
                      <a:pt x="1297" y="3663"/>
                    </a:lnTo>
                    <a:lnTo>
                      <a:pt x="1291" y="3663"/>
                    </a:lnTo>
                    <a:lnTo>
                      <a:pt x="1291" y="3657"/>
                    </a:lnTo>
                    <a:lnTo>
                      <a:pt x="1285" y="3657"/>
                    </a:lnTo>
                    <a:lnTo>
                      <a:pt x="1285" y="3645"/>
                    </a:lnTo>
                    <a:lnTo>
                      <a:pt x="1278" y="3645"/>
                    </a:lnTo>
                    <a:lnTo>
                      <a:pt x="1278" y="3633"/>
                    </a:lnTo>
                    <a:lnTo>
                      <a:pt x="1271" y="3633"/>
                    </a:lnTo>
                    <a:lnTo>
                      <a:pt x="1271" y="3620"/>
                    </a:lnTo>
                    <a:lnTo>
                      <a:pt x="1265" y="3620"/>
                    </a:lnTo>
                    <a:lnTo>
                      <a:pt x="1265" y="3614"/>
                    </a:lnTo>
                    <a:lnTo>
                      <a:pt x="1259" y="3614"/>
                    </a:lnTo>
                    <a:lnTo>
                      <a:pt x="1259" y="3602"/>
                    </a:lnTo>
                    <a:lnTo>
                      <a:pt x="1252" y="3602"/>
                    </a:lnTo>
                    <a:lnTo>
                      <a:pt x="1252" y="3590"/>
                    </a:lnTo>
                    <a:lnTo>
                      <a:pt x="1246" y="3590"/>
                    </a:lnTo>
                    <a:lnTo>
                      <a:pt x="1246" y="3584"/>
                    </a:lnTo>
                    <a:lnTo>
                      <a:pt x="1240" y="3584"/>
                    </a:lnTo>
                    <a:lnTo>
                      <a:pt x="1240" y="3553"/>
                    </a:lnTo>
                    <a:lnTo>
                      <a:pt x="1234" y="3553"/>
                    </a:lnTo>
                    <a:lnTo>
                      <a:pt x="1234" y="3547"/>
                    </a:lnTo>
                    <a:lnTo>
                      <a:pt x="1226" y="3547"/>
                    </a:lnTo>
                    <a:lnTo>
                      <a:pt x="1226" y="3493"/>
                    </a:lnTo>
                    <a:lnTo>
                      <a:pt x="1234" y="3493"/>
                    </a:lnTo>
                    <a:lnTo>
                      <a:pt x="1234" y="3487"/>
                    </a:lnTo>
                    <a:lnTo>
                      <a:pt x="1240" y="3487"/>
                    </a:lnTo>
                    <a:lnTo>
                      <a:pt x="1240" y="3481"/>
                    </a:lnTo>
                    <a:lnTo>
                      <a:pt x="1246" y="3481"/>
                    </a:lnTo>
                    <a:lnTo>
                      <a:pt x="1246" y="3475"/>
                    </a:lnTo>
                    <a:lnTo>
                      <a:pt x="1259" y="3475"/>
                    </a:lnTo>
                    <a:lnTo>
                      <a:pt x="1259" y="3469"/>
                    </a:lnTo>
                    <a:lnTo>
                      <a:pt x="1265" y="3469"/>
                    </a:lnTo>
                    <a:lnTo>
                      <a:pt x="1265" y="3457"/>
                    </a:lnTo>
                    <a:lnTo>
                      <a:pt x="1271" y="3457"/>
                    </a:lnTo>
                    <a:lnTo>
                      <a:pt x="1271" y="3450"/>
                    </a:lnTo>
                    <a:lnTo>
                      <a:pt x="1278" y="3450"/>
                    </a:lnTo>
                    <a:lnTo>
                      <a:pt x="1278" y="3444"/>
                    </a:lnTo>
                    <a:lnTo>
                      <a:pt x="1285" y="3444"/>
                    </a:lnTo>
                    <a:lnTo>
                      <a:pt x="1285" y="3438"/>
                    </a:lnTo>
                    <a:lnTo>
                      <a:pt x="1303" y="3438"/>
                    </a:lnTo>
                    <a:lnTo>
                      <a:pt x="1303" y="3432"/>
                    </a:lnTo>
                    <a:lnTo>
                      <a:pt x="1310" y="3432"/>
                    </a:lnTo>
                    <a:lnTo>
                      <a:pt x="1310" y="3426"/>
                    </a:lnTo>
                    <a:lnTo>
                      <a:pt x="1323" y="3426"/>
                    </a:lnTo>
                    <a:lnTo>
                      <a:pt x="1323" y="3420"/>
                    </a:lnTo>
                    <a:lnTo>
                      <a:pt x="1329" y="3420"/>
                    </a:lnTo>
                    <a:lnTo>
                      <a:pt x="1329" y="3408"/>
                    </a:lnTo>
                    <a:lnTo>
                      <a:pt x="1336" y="3408"/>
                    </a:lnTo>
                    <a:lnTo>
                      <a:pt x="1336" y="3360"/>
                    </a:lnTo>
                    <a:lnTo>
                      <a:pt x="1329" y="3360"/>
                    </a:lnTo>
                    <a:lnTo>
                      <a:pt x="1329" y="3347"/>
                    </a:lnTo>
                    <a:lnTo>
                      <a:pt x="1323" y="3347"/>
                    </a:lnTo>
                    <a:lnTo>
                      <a:pt x="1323" y="3335"/>
                    </a:lnTo>
                    <a:lnTo>
                      <a:pt x="1310" y="3335"/>
                    </a:lnTo>
                    <a:lnTo>
                      <a:pt x="1310" y="3305"/>
                    </a:lnTo>
                    <a:lnTo>
                      <a:pt x="1303" y="3305"/>
                    </a:lnTo>
                    <a:lnTo>
                      <a:pt x="1303" y="3244"/>
                    </a:lnTo>
                    <a:lnTo>
                      <a:pt x="1316" y="3244"/>
                    </a:lnTo>
                    <a:lnTo>
                      <a:pt x="1316" y="3232"/>
                    </a:lnTo>
                    <a:lnTo>
                      <a:pt x="1323" y="3232"/>
                    </a:lnTo>
                    <a:lnTo>
                      <a:pt x="1323" y="3226"/>
                    </a:lnTo>
                    <a:lnTo>
                      <a:pt x="1342" y="3226"/>
                    </a:lnTo>
                    <a:lnTo>
                      <a:pt x="1342" y="3214"/>
                    </a:lnTo>
                    <a:lnTo>
                      <a:pt x="1354" y="3214"/>
                    </a:lnTo>
                    <a:lnTo>
                      <a:pt x="1354" y="3208"/>
                    </a:lnTo>
                    <a:lnTo>
                      <a:pt x="1361" y="3208"/>
                    </a:lnTo>
                    <a:lnTo>
                      <a:pt x="1361" y="3196"/>
                    </a:lnTo>
                    <a:lnTo>
                      <a:pt x="1367" y="3196"/>
                    </a:lnTo>
                    <a:lnTo>
                      <a:pt x="1367" y="3190"/>
                    </a:lnTo>
                    <a:lnTo>
                      <a:pt x="1374" y="3190"/>
                    </a:lnTo>
                    <a:lnTo>
                      <a:pt x="1374" y="3154"/>
                    </a:lnTo>
                    <a:lnTo>
                      <a:pt x="1419" y="3154"/>
                    </a:lnTo>
                    <a:lnTo>
                      <a:pt x="1419" y="3148"/>
                    </a:lnTo>
                    <a:lnTo>
                      <a:pt x="1425" y="3148"/>
                    </a:lnTo>
                    <a:lnTo>
                      <a:pt x="1425" y="3135"/>
                    </a:lnTo>
                    <a:lnTo>
                      <a:pt x="1444" y="3135"/>
                    </a:lnTo>
                    <a:lnTo>
                      <a:pt x="1444" y="3129"/>
                    </a:lnTo>
                    <a:lnTo>
                      <a:pt x="1450" y="3129"/>
                    </a:lnTo>
                    <a:lnTo>
                      <a:pt x="1450" y="3117"/>
                    </a:lnTo>
                    <a:lnTo>
                      <a:pt x="1456" y="3117"/>
                    </a:lnTo>
                    <a:lnTo>
                      <a:pt x="1456" y="3098"/>
                    </a:lnTo>
                    <a:lnTo>
                      <a:pt x="1464" y="3098"/>
                    </a:lnTo>
                    <a:lnTo>
                      <a:pt x="1464" y="3092"/>
                    </a:lnTo>
                    <a:lnTo>
                      <a:pt x="1470" y="3092"/>
                    </a:lnTo>
                    <a:lnTo>
                      <a:pt x="1470" y="3086"/>
                    </a:lnTo>
                    <a:lnTo>
                      <a:pt x="1476" y="3086"/>
                    </a:lnTo>
                    <a:lnTo>
                      <a:pt x="1476" y="3068"/>
                    </a:lnTo>
                    <a:lnTo>
                      <a:pt x="1495" y="3068"/>
                    </a:lnTo>
                    <a:lnTo>
                      <a:pt x="1495" y="3062"/>
                    </a:lnTo>
                    <a:lnTo>
                      <a:pt x="1501" y="3062"/>
                    </a:lnTo>
                    <a:lnTo>
                      <a:pt x="1501" y="3056"/>
                    </a:lnTo>
                    <a:lnTo>
                      <a:pt x="1515" y="3056"/>
                    </a:lnTo>
                    <a:lnTo>
                      <a:pt x="1515" y="3044"/>
                    </a:lnTo>
                    <a:lnTo>
                      <a:pt x="1521" y="3044"/>
                    </a:lnTo>
                    <a:lnTo>
                      <a:pt x="1521" y="3038"/>
                    </a:lnTo>
                    <a:lnTo>
                      <a:pt x="1527" y="3038"/>
                    </a:lnTo>
                    <a:lnTo>
                      <a:pt x="1527" y="3032"/>
                    </a:lnTo>
                    <a:lnTo>
                      <a:pt x="1533" y="3032"/>
                    </a:lnTo>
                    <a:lnTo>
                      <a:pt x="1533" y="3020"/>
                    </a:lnTo>
                    <a:lnTo>
                      <a:pt x="1540" y="3020"/>
                    </a:lnTo>
                    <a:lnTo>
                      <a:pt x="1540" y="3014"/>
                    </a:lnTo>
                    <a:lnTo>
                      <a:pt x="1546" y="3014"/>
                    </a:lnTo>
                    <a:lnTo>
                      <a:pt x="1546" y="3002"/>
                    </a:lnTo>
                    <a:lnTo>
                      <a:pt x="1553" y="3002"/>
                    </a:lnTo>
                    <a:lnTo>
                      <a:pt x="1553" y="2996"/>
                    </a:lnTo>
                    <a:lnTo>
                      <a:pt x="1559" y="2996"/>
                    </a:lnTo>
                    <a:lnTo>
                      <a:pt x="1559" y="2984"/>
                    </a:lnTo>
                    <a:lnTo>
                      <a:pt x="1566" y="2984"/>
                    </a:lnTo>
                    <a:lnTo>
                      <a:pt x="1566" y="2972"/>
                    </a:lnTo>
                    <a:lnTo>
                      <a:pt x="1572" y="2972"/>
                    </a:lnTo>
                    <a:lnTo>
                      <a:pt x="1572" y="2966"/>
                    </a:lnTo>
                    <a:lnTo>
                      <a:pt x="1578" y="2966"/>
                    </a:lnTo>
                    <a:lnTo>
                      <a:pt x="1578" y="2960"/>
                    </a:lnTo>
                    <a:lnTo>
                      <a:pt x="1584" y="2960"/>
                    </a:lnTo>
                    <a:lnTo>
                      <a:pt x="1584" y="2929"/>
                    </a:lnTo>
                    <a:lnTo>
                      <a:pt x="1572" y="2929"/>
                    </a:lnTo>
                    <a:lnTo>
                      <a:pt x="1572" y="2898"/>
                    </a:lnTo>
                    <a:lnTo>
                      <a:pt x="1559" y="2898"/>
                    </a:lnTo>
                    <a:lnTo>
                      <a:pt x="1559" y="2868"/>
                    </a:lnTo>
                    <a:lnTo>
                      <a:pt x="1553" y="2868"/>
                    </a:lnTo>
                    <a:lnTo>
                      <a:pt x="1553" y="2850"/>
                    </a:lnTo>
                    <a:lnTo>
                      <a:pt x="1546" y="2850"/>
                    </a:lnTo>
                    <a:lnTo>
                      <a:pt x="1546" y="2790"/>
                    </a:lnTo>
                    <a:lnTo>
                      <a:pt x="1559" y="2790"/>
                    </a:lnTo>
                    <a:lnTo>
                      <a:pt x="1559" y="2759"/>
                    </a:lnTo>
                    <a:lnTo>
                      <a:pt x="1566" y="2759"/>
                    </a:lnTo>
                    <a:lnTo>
                      <a:pt x="1566" y="2741"/>
                    </a:lnTo>
                    <a:lnTo>
                      <a:pt x="1572" y="2741"/>
                    </a:lnTo>
                    <a:lnTo>
                      <a:pt x="1572" y="2729"/>
                    </a:lnTo>
                    <a:lnTo>
                      <a:pt x="1578" y="2729"/>
                    </a:lnTo>
                    <a:lnTo>
                      <a:pt x="1578" y="2717"/>
                    </a:lnTo>
                    <a:lnTo>
                      <a:pt x="1584" y="2717"/>
                    </a:lnTo>
                    <a:lnTo>
                      <a:pt x="1584" y="2698"/>
                    </a:lnTo>
                    <a:lnTo>
                      <a:pt x="1591" y="2698"/>
                    </a:lnTo>
                    <a:lnTo>
                      <a:pt x="1591" y="2692"/>
                    </a:lnTo>
                    <a:lnTo>
                      <a:pt x="1598" y="2692"/>
                    </a:lnTo>
                    <a:lnTo>
                      <a:pt x="1598" y="2674"/>
                    </a:lnTo>
                    <a:lnTo>
                      <a:pt x="1604" y="2674"/>
                    </a:lnTo>
                    <a:lnTo>
                      <a:pt x="1604" y="2662"/>
                    </a:lnTo>
                    <a:lnTo>
                      <a:pt x="1610" y="2662"/>
                    </a:lnTo>
                    <a:lnTo>
                      <a:pt x="1610" y="2656"/>
                    </a:lnTo>
                    <a:lnTo>
                      <a:pt x="1617" y="2656"/>
                    </a:lnTo>
                    <a:lnTo>
                      <a:pt x="1617" y="2620"/>
                    </a:lnTo>
                    <a:lnTo>
                      <a:pt x="1623" y="2620"/>
                    </a:lnTo>
                    <a:lnTo>
                      <a:pt x="1623" y="2614"/>
                    </a:lnTo>
                    <a:lnTo>
                      <a:pt x="1629" y="2614"/>
                    </a:lnTo>
                    <a:lnTo>
                      <a:pt x="1629" y="2541"/>
                    </a:lnTo>
                    <a:lnTo>
                      <a:pt x="1610" y="2541"/>
                    </a:lnTo>
                    <a:lnTo>
                      <a:pt x="1610" y="2505"/>
                    </a:lnTo>
                    <a:lnTo>
                      <a:pt x="1604" y="2505"/>
                    </a:lnTo>
                    <a:lnTo>
                      <a:pt x="1604" y="2492"/>
                    </a:lnTo>
                    <a:lnTo>
                      <a:pt x="1598" y="2492"/>
                    </a:lnTo>
                    <a:lnTo>
                      <a:pt x="1598" y="2201"/>
                    </a:lnTo>
                    <a:lnTo>
                      <a:pt x="1591" y="2201"/>
                    </a:lnTo>
                    <a:lnTo>
                      <a:pt x="1591" y="2189"/>
                    </a:lnTo>
                    <a:lnTo>
                      <a:pt x="1584" y="2189"/>
                    </a:lnTo>
                    <a:lnTo>
                      <a:pt x="1584" y="2183"/>
                    </a:lnTo>
                    <a:lnTo>
                      <a:pt x="1546" y="2183"/>
                    </a:lnTo>
                    <a:lnTo>
                      <a:pt x="1546" y="2177"/>
                    </a:lnTo>
                    <a:lnTo>
                      <a:pt x="1540" y="2177"/>
                    </a:lnTo>
                    <a:lnTo>
                      <a:pt x="1540" y="2171"/>
                    </a:lnTo>
                    <a:lnTo>
                      <a:pt x="1533" y="2171"/>
                    </a:lnTo>
                    <a:lnTo>
                      <a:pt x="1533" y="2165"/>
                    </a:lnTo>
                    <a:lnTo>
                      <a:pt x="1515" y="2165"/>
                    </a:lnTo>
                    <a:lnTo>
                      <a:pt x="1515" y="2153"/>
                    </a:lnTo>
                    <a:lnTo>
                      <a:pt x="1508" y="2153"/>
                    </a:lnTo>
                    <a:lnTo>
                      <a:pt x="1508" y="2147"/>
                    </a:lnTo>
                    <a:lnTo>
                      <a:pt x="1501" y="2147"/>
                    </a:lnTo>
                    <a:lnTo>
                      <a:pt x="1501" y="2135"/>
                    </a:lnTo>
                    <a:lnTo>
                      <a:pt x="1495" y="2135"/>
                    </a:lnTo>
                    <a:lnTo>
                      <a:pt x="1495" y="2129"/>
                    </a:lnTo>
                    <a:lnTo>
                      <a:pt x="1489" y="2129"/>
                    </a:lnTo>
                    <a:lnTo>
                      <a:pt x="1489" y="2123"/>
                    </a:lnTo>
                    <a:lnTo>
                      <a:pt x="1482" y="2123"/>
                    </a:lnTo>
                    <a:lnTo>
                      <a:pt x="1482" y="2007"/>
                    </a:lnTo>
                    <a:lnTo>
                      <a:pt x="1476" y="2007"/>
                    </a:lnTo>
                    <a:lnTo>
                      <a:pt x="1476" y="2013"/>
                    </a:lnTo>
                    <a:lnTo>
                      <a:pt x="1470" y="2013"/>
                    </a:lnTo>
                    <a:lnTo>
                      <a:pt x="1470" y="2019"/>
                    </a:lnTo>
                    <a:lnTo>
                      <a:pt x="1456" y="2019"/>
                    </a:lnTo>
                    <a:lnTo>
                      <a:pt x="1456" y="2025"/>
                    </a:lnTo>
                    <a:lnTo>
                      <a:pt x="1444" y="2025"/>
                    </a:lnTo>
                    <a:lnTo>
                      <a:pt x="1444" y="2031"/>
                    </a:lnTo>
                    <a:lnTo>
                      <a:pt x="1412" y="2031"/>
                    </a:lnTo>
                    <a:lnTo>
                      <a:pt x="1412" y="2019"/>
                    </a:lnTo>
                    <a:lnTo>
                      <a:pt x="1405" y="2019"/>
                    </a:lnTo>
                    <a:lnTo>
                      <a:pt x="1405" y="2013"/>
                    </a:lnTo>
                    <a:lnTo>
                      <a:pt x="1399" y="2013"/>
                    </a:lnTo>
                    <a:lnTo>
                      <a:pt x="1399" y="2001"/>
                    </a:lnTo>
                    <a:lnTo>
                      <a:pt x="1387" y="2001"/>
                    </a:lnTo>
                    <a:lnTo>
                      <a:pt x="1387" y="1965"/>
                    </a:lnTo>
                    <a:lnTo>
                      <a:pt x="1380" y="1965"/>
                    </a:lnTo>
                    <a:lnTo>
                      <a:pt x="1380" y="1953"/>
                    </a:lnTo>
                    <a:lnTo>
                      <a:pt x="1310" y="1953"/>
                    </a:lnTo>
                    <a:lnTo>
                      <a:pt x="1310" y="1941"/>
                    </a:lnTo>
                    <a:lnTo>
                      <a:pt x="1303" y="1941"/>
                    </a:lnTo>
                    <a:lnTo>
                      <a:pt x="1303" y="1880"/>
                    </a:lnTo>
                    <a:lnTo>
                      <a:pt x="1323" y="1880"/>
                    </a:lnTo>
                    <a:lnTo>
                      <a:pt x="1323" y="1861"/>
                    </a:lnTo>
                    <a:lnTo>
                      <a:pt x="1329" y="1861"/>
                    </a:lnTo>
                    <a:lnTo>
                      <a:pt x="1329" y="1855"/>
                    </a:lnTo>
                    <a:lnTo>
                      <a:pt x="1348" y="1855"/>
                    </a:lnTo>
                    <a:lnTo>
                      <a:pt x="1348" y="1843"/>
                    </a:lnTo>
                    <a:lnTo>
                      <a:pt x="1354" y="1843"/>
                    </a:lnTo>
                    <a:lnTo>
                      <a:pt x="1354" y="1807"/>
                    </a:lnTo>
                    <a:lnTo>
                      <a:pt x="1348" y="1807"/>
                    </a:lnTo>
                    <a:lnTo>
                      <a:pt x="1348" y="1795"/>
                    </a:lnTo>
                    <a:lnTo>
                      <a:pt x="1342" y="1795"/>
                    </a:lnTo>
                    <a:lnTo>
                      <a:pt x="1342" y="1789"/>
                    </a:lnTo>
                    <a:lnTo>
                      <a:pt x="1336" y="1789"/>
                    </a:lnTo>
                    <a:lnTo>
                      <a:pt x="1336" y="1771"/>
                    </a:lnTo>
                    <a:lnTo>
                      <a:pt x="1323" y="1771"/>
                    </a:lnTo>
                    <a:lnTo>
                      <a:pt x="1323" y="1710"/>
                    </a:lnTo>
                    <a:lnTo>
                      <a:pt x="1329" y="1710"/>
                    </a:lnTo>
                    <a:lnTo>
                      <a:pt x="1329" y="1698"/>
                    </a:lnTo>
                    <a:lnTo>
                      <a:pt x="1336" y="1698"/>
                    </a:lnTo>
                    <a:lnTo>
                      <a:pt x="1336" y="1680"/>
                    </a:lnTo>
                    <a:lnTo>
                      <a:pt x="1342" y="1680"/>
                    </a:lnTo>
                    <a:lnTo>
                      <a:pt x="1342" y="1674"/>
                    </a:lnTo>
                    <a:lnTo>
                      <a:pt x="1348" y="1674"/>
                    </a:lnTo>
                    <a:lnTo>
                      <a:pt x="1348" y="1558"/>
                    </a:lnTo>
                    <a:lnTo>
                      <a:pt x="1354" y="1558"/>
                    </a:lnTo>
                    <a:lnTo>
                      <a:pt x="1354" y="1546"/>
                    </a:lnTo>
                    <a:lnTo>
                      <a:pt x="1361" y="1546"/>
                    </a:lnTo>
                    <a:lnTo>
                      <a:pt x="1361" y="1510"/>
                    </a:lnTo>
                    <a:lnTo>
                      <a:pt x="1367" y="1510"/>
                    </a:lnTo>
                    <a:lnTo>
                      <a:pt x="1367" y="1504"/>
                    </a:lnTo>
                    <a:lnTo>
                      <a:pt x="1374" y="1504"/>
                    </a:lnTo>
                    <a:lnTo>
                      <a:pt x="1374" y="1498"/>
                    </a:lnTo>
                    <a:lnTo>
                      <a:pt x="1380" y="1498"/>
                    </a:lnTo>
                    <a:lnTo>
                      <a:pt x="1380" y="1492"/>
                    </a:lnTo>
                    <a:lnTo>
                      <a:pt x="1419" y="1492"/>
                    </a:lnTo>
                    <a:lnTo>
                      <a:pt x="1419" y="1480"/>
                    </a:lnTo>
                    <a:lnTo>
                      <a:pt x="1438" y="1480"/>
                    </a:lnTo>
                    <a:lnTo>
                      <a:pt x="1438" y="1462"/>
                    </a:lnTo>
                    <a:lnTo>
                      <a:pt x="1444" y="1462"/>
                    </a:lnTo>
                    <a:lnTo>
                      <a:pt x="1444" y="1450"/>
                    </a:lnTo>
                    <a:lnTo>
                      <a:pt x="1450" y="1450"/>
                    </a:lnTo>
                    <a:lnTo>
                      <a:pt x="1450" y="1443"/>
                    </a:lnTo>
                    <a:lnTo>
                      <a:pt x="1464" y="1443"/>
                    </a:lnTo>
                    <a:lnTo>
                      <a:pt x="1464" y="1431"/>
                    </a:lnTo>
                    <a:lnTo>
                      <a:pt x="1476" y="1431"/>
                    </a:lnTo>
                    <a:lnTo>
                      <a:pt x="1476" y="1418"/>
                    </a:lnTo>
                    <a:lnTo>
                      <a:pt x="1482" y="1418"/>
                    </a:lnTo>
                    <a:lnTo>
                      <a:pt x="1482" y="1412"/>
                    </a:lnTo>
                    <a:lnTo>
                      <a:pt x="1495" y="1412"/>
                    </a:lnTo>
                    <a:lnTo>
                      <a:pt x="1495" y="1400"/>
                    </a:lnTo>
                    <a:lnTo>
                      <a:pt x="1515" y="1400"/>
                    </a:lnTo>
                    <a:lnTo>
                      <a:pt x="1515" y="1388"/>
                    </a:lnTo>
                    <a:lnTo>
                      <a:pt x="1533" y="1388"/>
                    </a:lnTo>
                    <a:lnTo>
                      <a:pt x="1533" y="1370"/>
                    </a:lnTo>
                    <a:lnTo>
                      <a:pt x="1559" y="1370"/>
                    </a:lnTo>
                    <a:lnTo>
                      <a:pt x="1559" y="1364"/>
                    </a:lnTo>
                    <a:lnTo>
                      <a:pt x="1566" y="1364"/>
                    </a:lnTo>
                    <a:lnTo>
                      <a:pt x="1566" y="1358"/>
                    </a:lnTo>
                    <a:lnTo>
                      <a:pt x="1598" y="1358"/>
                    </a:lnTo>
                    <a:lnTo>
                      <a:pt x="1598" y="1346"/>
                    </a:lnTo>
                    <a:lnTo>
                      <a:pt x="1604" y="1346"/>
                    </a:lnTo>
                    <a:lnTo>
                      <a:pt x="1604" y="1334"/>
                    </a:lnTo>
                    <a:lnTo>
                      <a:pt x="1610" y="1334"/>
                    </a:lnTo>
                    <a:lnTo>
                      <a:pt x="1610" y="1328"/>
                    </a:lnTo>
                    <a:lnTo>
                      <a:pt x="1623" y="1328"/>
                    </a:lnTo>
                    <a:lnTo>
                      <a:pt x="1623" y="1310"/>
                    </a:lnTo>
                    <a:lnTo>
                      <a:pt x="1635" y="1310"/>
                    </a:lnTo>
                    <a:lnTo>
                      <a:pt x="1635" y="1268"/>
                    </a:lnTo>
                    <a:lnTo>
                      <a:pt x="1642" y="1268"/>
                    </a:lnTo>
                    <a:lnTo>
                      <a:pt x="1642" y="1249"/>
                    </a:lnTo>
                    <a:lnTo>
                      <a:pt x="1649" y="1249"/>
                    </a:lnTo>
                    <a:lnTo>
                      <a:pt x="1649" y="1212"/>
                    </a:lnTo>
                    <a:lnTo>
                      <a:pt x="1655" y="1212"/>
                    </a:lnTo>
                    <a:lnTo>
                      <a:pt x="1655" y="1104"/>
                    </a:lnTo>
                    <a:lnTo>
                      <a:pt x="1661" y="1104"/>
                    </a:lnTo>
                    <a:lnTo>
                      <a:pt x="1661" y="1079"/>
                    </a:lnTo>
                    <a:lnTo>
                      <a:pt x="1668" y="1079"/>
                    </a:lnTo>
                    <a:lnTo>
                      <a:pt x="1668" y="1073"/>
                    </a:lnTo>
                    <a:lnTo>
                      <a:pt x="1674" y="1073"/>
                    </a:lnTo>
                    <a:lnTo>
                      <a:pt x="1674" y="1067"/>
                    </a:lnTo>
                    <a:lnTo>
                      <a:pt x="1680" y="1067"/>
                    </a:lnTo>
                    <a:lnTo>
                      <a:pt x="1680" y="1049"/>
                    </a:lnTo>
                    <a:lnTo>
                      <a:pt x="1694" y="1049"/>
                    </a:lnTo>
                    <a:lnTo>
                      <a:pt x="1694" y="1025"/>
                    </a:lnTo>
                    <a:lnTo>
                      <a:pt x="1706" y="1025"/>
                    </a:lnTo>
                    <a:lnTo>
                      <a:pt x="1706" y="837"/>
                    </a:lnTo>
                    <a:lnTo>
                      <a:pt x="1712" y="837"/>
                    </a:lnTo>
                    <a:lnTo>
                      <a:pt x="1712" y="819"/>
                    </a:lnTo>
                    <a:lnTo>
                      <a:pt x="1680" y="819"/>
                    </a:lnTo>
                    <a:lnTo>
                      <a:pt x="1680" y="825"/>
                    </a:lnTo>
                    <a:lnTo>
                      <a:pt x="1661" y="825"/>
                    </a:lnTo>
                    <a:lnTo>
                      <a:pt x="1661" y="819"/>
                    </a:lnTo>
                    <a:lnTo>
                      <a:pt x="1655" y="819"/>
                    </a:lnTo>
                    <a:lnTo>
                      <a:pt x="1655" y="800"/>
                    </a:lnTo>
                    <a:lnTo>
                      <a:pt x="1649" y="800"/>
                    </a:lnTo>
                    <a:lnTo>
                      <a:pt x="1649" y="788"/>
                    </a:lnTo>
                    <a:lnTo>
                      <a:pt x="1642" y="788"/>
                    </a:lnTo>
                    <a:lnTo>
                      <a:pt x="1642" y="776"/>
                    </a:lnTo>
                    <a:lnTo>
                      <a:pt x="1635" y="776"/>
                    </a:lnTo>
                    <a:lnTo>
                      <a:pt x="1635" y="739"/>
                    </a:lnTo>
                    <a:lnTo>
                      <a:pt x="1642" y="739"/>
                    </a:lnTo>
                    <a:lnTo>
                      <a:pt x="1642" y="673"/>
                    </a:lnTo>
                    <a:lnTo>
                      <a:pt x="1635" y="673"/>
                    </a:lnTo>
                    <a:lnTo>
                      <a:pt x="1635" y="637"/>
                    </a:lnTo>
                    <a:lnTo>
                      <a:pt x="1629" y="637"/>
                    </a:lnTo>
                    <a:lnTo>
                      <a:pt x="1629" y="625"/>
                    </a:lnTo>
                    <a:lnTo>
                      <a:pt x="1623" y="625"/>
                    </a:lnTo>
                    <a:lnTo>
                      <a:pt x="1623" y="588"/>
                    </a:lnTo>
                    <a:lnTo>
                      <a:pt x="1629" y="588"/>
                    </a:lnTo>
                    <a:lnTo>
                      <a:pt x="1629" y="569"/>
                    </a:lnTo>
                    <a:lnTo>
                      <a:pt x="1635" y="569"/>
                    </a:lnTo>
                    <a:lnTo>
                      <a:pt x="1635" y="551"/>
                    </a:lnTo>
                    <a:lnTo>
                      <a:pt x="1642" y="551"/>
                    </a:lnTo>
                    <a:lnTo>
                      <a:pt x="1642" y="539"/>
                    </a:lnTo>
                    <a:lnTo>
                      <a:pt x="1649" y="539"/>
                    </a:lnTo>
                    <a:lnTo>
                      <a:pt x="1649" y="533"/>
                    </a:lnTo>
                    <a:lnTo>
                      <a:pt x="1655" y="533"/>
                    </a:lnTo>
                    <a:lnTo>
                      <a:pt x="1655" y="509"/>
                    </a:lnTo>
                    <a:lnTo>
                      <a:pt x="1661" y="509"/>
                    </a:lnTo>
                    <a:lnTo>
                      <a:pt x="1661" y="491"/>
                    </a:lnTo>
                    <a:lnTo>
                      <a:pt x="1668" y="491"/>
                    </a:lnTo>
                    <a:lnTo>
                      <a:pt x="1668" y="449"/>
                    </a:lnTo>
                    <a:lnTo>
                      <a:pt x="1661" y="449"/>
                    </a:lnTo>
                    <a:lnTo>
                      <a:pt x="1661" y="437"/>
                    </a:lnTo>
                    <a:lnTo>
                      <a:pt x="1649" y="437"/>
                    </a:lnTo>
                    <a:lnTo>
                      <a:pt x="1649" y="431"/>
                    </a:lnTo>
                    <a:lnTo>
                      <a:pt x="1642" y="431"/>
                    </a:lnTo>
                    <a:lnTo>
                      <a:pt x="1642" y="407"/>
                    </a:lnTo>
                    <a:lnTo>
                      <a:pt x="1635" y="407"/>
                    </a:lnTo>
                    <a:lnTo>
                      <a:pt x="1635" y="400"/>
                    </a:lnTo>
                    <a:lnTo>
                      <a:pt x="1629" y="400"/>
                    </a:lnTo>
                    <a:lnTo>
                      <a:pt x="1629" y="381"/>
                    </a:lnTo>
                    <a:lnTo>
                      <a:pt x="1623" y="381"/>
                    </a:lnTo>
                    <a:lnTo>
                      <a:pt x="1623" y="363"/>
                    </a:lnTo>
                    <a:lnTo>
                      <a:pt x="1617" y="363"/>
                    </a:lnTo>
                    <a:lnTo>
                      <a:pt x="1617" y="357"/>
                    </a:lnTo>
                    <a:lnTo>
                      <a:pt x="1598" y="357"/>
                    </a:lnTo>
                    <a:lnTo>
                      <a:pt x="1598" y="363"/>
                    </a:lnTo>
                    <a:lnTo>
                      <a:pt x="1591" y="363"/>
                    </a:lnTo>
                    <a:lnTo>
                      <a:pt x="1591" y="369"/>
                    </a:lnTo>
                    <a:lnTo>
                      <a:pt x="1566" y="369"/>
                    </a:lnTo>
                    <a:lnTo>
                      <a:pt x="1566" y="363"/>
                    </a:lnTo>
                    <a:lnTo>
                      <a:pt x="1559" y="363"/>
                    </a:lnTo>
                    <a:lnTo>
                      <a:pt x="1559" y="357"/>
                    </a:lnTo>
                    <a:lnTo>
                      <a:pt x="1540" y="357"/>
                    </a:lnTo>
                    <a:lnTo>
                      <a:pt x="1540" y="351"/>
                    </a:lnTo>
                    <a:lnTo>
                      <a:pt x="1533" y="351"/>
                    </a:lnTo>
                    <a:lnTo>
                      <a:pt x="1533" y="333"/>
                    </a:lnTo>
                    <a:lnTo>
                      <a:pt x="1527" y="333"/>
                    </a:lnTo>
                    <a:lnTo>
                      <a:pt x="1527" y="327"/>
                    </a:lnTo>
                    <a:lnTo>
                      <a:pt x="1489" y="327"/>
                    </a:lnTo>
                    <a:lnTo>
                      <a:pt x="1489" y="345"/>
                    </a:lnTo>
                    <a:lnTo>
                      <a:pt x="1464" y="345"/>
                    </a:lnTo>
                    <a:lnTo>
                      <a:pt x="1464" y="339"/>
                    </a:lnTo>
                    <a:lnTo>
                      <a:pt x="1438" y="339"/>
                    </a:lnTo>
                    <a:lnTo>
                      <a:pt x="1438" y="297"/>
                    </a:lnTo>
                    <a:lnTo>
                      <a:pt x="1431" y="297"/>
                    </a:lnTo>
                    <a:lnTo>
                      <a:pt x="1431" y="285"/>
                    </a:lnTo>
                    <a:lnTo>
                      <a:pt x="1425" y="285"/>
                    </a:lnTo>
                    <a:lnTo>
                      <a:pt x="1425" y="243"/>
                    </a:lnTo>
                    <a:lnTo>
                      <a:pt x="1419" y="243"/>
                    </a:lnTo>
                    <a:lnTo>
                      <a:pt x="1419" y="237"/>
                    </a:lnTo>
                    <a:lnTo>
                      <a:pt x="1412" y="237"/>
                    </a:lnTo>
                    <a:lnTo>
                      <a:pt x="1412" y="224"/>
                    </a:lnTo>
                    <a:lnTo>
                      <a:pt x="1405" y="224"/>
                    </a:lnTo>
                    <a:lnTo>
                      <a:pt x="1405" y="218"/>
                    </a:lnTo>
                    <a:lnTo>
                      <a:pt x="1399" y="218"/>
                    </a:lnTo>
                    <a:lnTo>
                      <a:pt x="1399" y="206"/>
                    </a:lnTo>
                    <a:lnTo>
                      <a:pt x="1393" y="206"/>
                    </a:lnTo>
                    <a:lnTo>
                      <a:pt x="1393" y="200"/>
                    </a:lnTo>
                    <a:lnTo>
                      <a:pt x="1387" y="200"/>
                    </a:lnTo>
                    <a:lnTo>
                      <a:pt x="1387" y="182"/>
                    </a:lnTo>
                    <a:lnTo>
                      <a:pt x="1380" y="182"/>
                    </a:lnTo>
                    <a:lnTo>
                      <a:pt x="1380" y="176"/>
                    </a:lnTo>
                    <a:lnTo>
                      <a:pt x="1367" y="176"/>
                    </a:lnTo>
                    <a:lnTo>
                      <a:pt x="1367" y="163"/>
                    </a:lnTo>
                    <a:lnTo>
                      <a:pt x="1361" y="163"/>
                    </a:lnTo>
                    <a:lnTo>
                      <a:pt x="1361" y="115"/>
                    </a:lnTo>
                    <a:lnTo>
                      <a:pt x="1367" y="115"/>
                    </a:lnTo>
                    <a:lnTo>
                      <a:pt x="1367" y="103"/>
                    </a:lnTo>
                    <a:lnTo>
                      <a:pt x="1374" y="103"/>
                    </a:lnTo>
                    <a:lnTo>
                      <a:pt x="1374" y="60"/>
                    </a:lnTo>
                    <a:lnTo>
                      <a:pt x="1380" y="60"/>
                    </a:lnTo>
                    <a:lnTo>
                      <a:pt x="1380" y="42"/>
                    </a:lnTo>
                    <a:lnTo>
                      <a:pt x="1374" y="42"/>
                    </a:lnTo>
                    <a:lnTo>
                      <a:pt x="1374" y="36"/>
                    </a:lnTo>
                    <a:lnTo>
                      <a:pt x="1361" y="36"/>
                    </a:lnTo>
                    <a:lnTo>
                      <a:pt x="1361" y="30"/>
                    </a:lnTo>
                    <a:lnTo>
                      <a:pt x="1342" y="30"/>
                    </a:lnTo>
                    <a:lnTo>
                      <a:pt x="1342" y="24"/>
                    </a:lnTo>
                    <a:lnTo>
                      <a:pt x="1278" y="24"/>
                    </a:lnTo>
                    <a:lnTo>
                      <a:pt x="1278" y="18"/>
                    </a:lnTo>
                    <a:lnTo>
                      <a:pt x="1265" y="18"/>
                    </a:lnTo>
                    <a:lnTo>
                      <a:pt x="1265" y="12"/>
                    </a:lnTo>
                    <a:lnTo>
                      <a:pt x="1214" y="12"/>
                    </a:lnTo>
                    <a:lnTo>
                      <a:pt x="1214" y="6"/>
                    </a:lnTo>
                    <a:lnTo>
                      <a:pt x="1208" y="6"/>
                    </a:lnTo>
                    <a:lnTo>
                      <a:pt x="1208" y="0"/>
                    </a:lnTo>
                    <a:lnTo>
                      <a:pt x="1182" y="0"/>
                    </a:lnTo>
                    <a:lnTo>
                      <a:pt x="1182" y="36"/>
                    </a:lnTo>
                    <a:lnTo>
                      <a:pt x="1150" y="36"/>
                    </a:lnTo>
                    <a:lnTo>
                      <a:pt x="1150" y="42"/>
                    </a:lnTo>
                    <a:lnTo>
                      <a:pt x="1144" y="42"/>
                    </a:lnTo>
                    <a:lnTo>
                      <a:pt x="1144" y="48"/>
                    </a:lnTo>
                    <a:lnTo>
                      <a:pt x="1131" y="48"/>
                    </a:lnTo>
                    <a:lnTo>
                      <a:pt x="1131" y="54"/>
                    </a:lnTo>
                    <a:lnTo>
                      <a:pt x="1099" y="54"/>
                    </a:lnTo>
                    <a:lnTo>
                      <a:pt x="1099" y="60"/>
                    </a:lnTo>
                    <a:lnTo>
                      <a:pt x="1092" y="60"/>
                    </a:lnTo>
                    <a:lnTo>
                      <a:pt x="1092" y="66"/>
                    </a:lnTo>
                    <a:lnTo>
                      <a:pt x="1073" y="66"/>
                    </a:lnTo>
                    <a:lnTo>
                      <a:pt x="1073" y="85"/>
                    </a:lnTo>
                    <a:lnTo>
                      <a:pt x="1055" y="85"/>
                    </a:lnTo>
                    <a:lnTo>
                      <a:pt x="1055" y="91"/>
                    </a:lnTo>
                    <a:lnTo>
                      <a:pt x="1047" y="91"/>
                    </a:lnTo>
                    <a:lnTo>
                      <a:pt x="1047" y="97"/>
                    </a:lnTo>
                    <a:lnTo>
                      <a:pt x="1010" y="97"/>
                    </a:lnTo>
                    <a:lnTo>
                      <a:pt x="1010" y="91"/>
                    </a:lnTo>
                    <a:lnTo>
                      <a:pt x="996" y="91"/>
                    </a:lnTo>
                    <a:lnTo>
                      <a:pt x="996" y="85"/>
                    </a:lnTo>
                    <a:lnTo>
                      <a:pt x="984" y="85"/>
                    </a:lnTo>
                    <a:lnTo>
                      <a:pt x="984" y="73"/>
                    </a:lnTo>
                    <a:lnTo>
                      <a:pt x="978" y="73"/>
                    </a:lnTo>
                    <a:lnTo>
                      <a:pt x="978" y="66"/>
                    </a:lnTo>
                    <a:lnTo>
                      <a:pt x="965" y="66"/>
                    </a:lnTo>
                    <a:lnTo>
                      <a:pt x="965" y="60"/>
                    </a:lnTo>
                    <a:lnTo>
                      <a:pt x="959" y="60"/>
                    </a:lnTo>
                    <a:lnTo>
                      <a:pt x="959" y="54"/>
                    </a:lnTo>
                    <a:lnTo>
                      <a:pt x="882" y="54"/>
                    </a:lnTo>
                    <a:lnTo>
                      <a:pt x="882" y="48"/>
                    </a:lnTo>
                    <a:lnTo>
                      <a:pt x="869" y="48"/>
                    </a:lnTo>
                    <a:lnTo>
                      <a:pt x="869" y="42"/>
                    </a:lnTo>
                    <a:lnTo>
                      <a:pt x="856" y="42"/>
                    </a:lnTo>
                    <a:lnTo>
                      <a:pt x="856" y="36"/>
                    </a:lnTo>
                    <a:lnTo>
                      <a:pt x="831" y="36"/>
                    </a:lnTo>
                    <a:lnTo>
                      <a:pt x="831" y="30"/>
                    </a:lnTo>
                    <a:lnTo>
                      <a:pt x="825" y="30"/>
                    </a:lnTo>
                    <a:lnTo>
                      <a:pt x="825" y="24"/>
                    </a:lnTo>
                    <a:lnTo>
                      <a:pt x="799" y="24"/>
                    </a:lnTo>
                    <a:lnTo>
                      <a:pt x="799" y="18"/>
                    </a:lnTo>
                    <a:lnTo>
                      <a:pt x="792" y="18"/>
                    </a:lnTo>
                    <a:lnTo>
                      <a:pt x="792" y="12"/>
                    </a:lnTo>
                    <a:lnTo>
                      <a:pt x="786" y="12"/>
                    </a:lnTo>
                    <a:lnTo>
                      <a:pt x="786" y="6"/>
                    </a:lnTo>
                    <a:lnTo>
                      <a:pt x="741" y="6"/>
                    </a:lnTo>
                    <a:lnTo>
                      <a:pt x="741" y="12"/>
                    </a:lnTo>
                    <a:lnTo>
                      <a:pt x="735" y="12"/>
                    </a:lnTo>
                    <a:lnTo>
                      <a:pt x="735" y="18"/>
                    </a:lnTo>
                    <a:lnTo>
                      <a:pt x="729" y="18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7" name="CZ">
                <a:extLst>
                  <a:ext uri="{FF2B5EF4-FFF2-40B4-BE49-F238E27FC236}">
                    <a16:creationId xmlns:a16="http://schemas.microsoft.com/office/drawing/2014/main" xmlns="" id="{1B59567C-9337-47FC-B8DC-D5F8B9F02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" y="167"/>
                <a:ext cx="92" cy="76"/>
              </a:xfrm>
              <a:custGeom>
                <a:avLst/>
                <a:gdLst>
                  <a:gd name="T0" fmla="*/ 933 w 2773"/>
                  <a:gd name="T1" fmla="*/ 353 h 2820"/>
                  <a:gd name="T2" fmla="*/ 927 w 2773"/>
                  <a:gd name="T3" fmla="*/ 479 h 2820"/>
                  <a:gd name="T4" fmla="*/ 907 w 2773"/>
                  <a:gd name="T5" fmla="*/ 583 h 2820"/>
                  <a:gd name="T6" fmla="*/ 972 w 2773"/>
                  <a:gd name="T7" fmla="*/ 692 h 2820"/>
                  <a:gd name="T8" fmla="*/ 939 w 2773"/>
                  <a:gd name="T9" fmla="*/ 837 h 2820"/>
                  <a:gd name="T10" fmla="*/ 869 w 2773"/>
                  <a:gd name="T11" fmla="*/ 849 h 2820"/>
                  <a:gd name="T12" fmla="*/ 811 w 2773"/>
                  <a:gd name="T13" fmla="*/ 789 h 2820"/>
                  <a:gd name="T14" fmla="*/ 703 w 2773"/>
                  <a:gd name="T15" fmla="*/ 717 h 2820"/>
                  <a:gd name="T16" fmla="*/ 549 w 2773"/>
                  <a:gd name="T17" fmla="*/ 735 h 2820"/>
                  <a:gd name="T18" fmla="*/ 492 w 2773"/>
                  <a:gd name="T19" fmla="*/ 807 h 2820"/>
                  <a:gd name="T20" fmla="*/ 377 w 2773"/>
                  <a:gd name="T21" fmla="*/ 807 h 2820"/>
                  <a:gd name="T22" fmla="*/ 147 w 2773"/>
                  <a:gd name="T23" fmla="*/ 789 h 2820"/>
                  <a:gd name="T24" fmla="*/ 77 w 2773"/>
                  <a:gd name="T25" fmla="*/ 667 h 2820"/>
                  <a:gd name="T26" fmla="*/ 7 w 2773"/>
                  <a:gd name="T27" fmla="*/ 607 h 2820"/>
                  <a:gd name="T28" fmla="*/ 44 w 2773"/>
                  <a:gd name="T29" fmla="*/ 801 h 2820"/>
                  <a:gd name="T30" fmla="*/ 95 w 2773"/>
                  <a:gd name="T31" fmla="*/ 880 h 2820"/>
                  <a:gd name="T32" fmla="*/ 154 w 2773"/>
                  <a:gd name="T33" fmla="*/ 953 h 2820"/>
                  <a:gd name="T34" fmla="*/ 211 w 2773"/>
                  <a:gd name="T35" fmla="*/ 1056 h 2820"/>
                  <a:gd name="T36" fmla="*/ 198 w 2773"/>
                  <a:gd name="T37" fmla="*/ 1159 h 2820"/>
                  <a:gd name="T38" fmla="*/ 230 w 2773"/>
                  <a:gd name="T39" fmla="*/ 1262 h 2820"/>
                  <a:gd name="T40" fmla="*/ 307 w 2773"/>
                  <a:gd name="T41" fmla="*/ 1408 h 2820"/>
                  <a:gd name="T42" fmla="*/ 262 w 2773"/>
                  <a:gd name="T43" fmla="*/ 1802 h 2820"/>
                  <a:gd name="T44" fmla="*/ 307 w 2773"/>
                  <a:gd name="T45" fmla="*/ 2341 h 2820"/>
                  <a:gd name="T46" fmla="*/ 486 w 2773"/>
                  <a:gd name="T47" fmla="*/ 2365 h 2820"/>
                  <a:gd name="T48" fmla="*/ 575 w 2773"/>
                  <a:gd name="T49" fmla="*/ 2517 h 2820"/>
                  <a:gd name="T50" fmla="*/ 665 w 2773"/>
                  <a:gd name="T51" fmla="*/ 2590 h 2820"/>
                  <a:gd name="T52" fmla="*/ 728 w 2773"/>
                  <a:gd name="T53" fmla="*/ 2481 h 2820"/>
                  <a:gd name="T54" fmla="*/ 856 w 2773"/>
                  <a:gd name="T55" fmla="*/ 2421 h 2820"/>
                  <a:gd name="T56" fmla="*/ 913 w 2773"/>
                  <a:gd name="T57" fmla="*/ 2511 h 2820"/>
                  <a:gd name="T58" fmla="*/ 964 w 2773"/>
                  <a:gd name="T59" fmla="*/ 2596 h 2820"/>
                  <a:gd name="T60" fmla="*/ 1029 w 2773"/>
                  <a:gd name="T61" fmla="*/ 2711 h 2820"/>
                  <a:gd name="T62" fmla="*/ 1220 w 2773"/>
                  <a:gd name="T63" fmla="*/ 2718 h 2820"/>
                  <a:gd name="T64" fmla="*/ 1278 w 2773"/>
                  <a:gd name="T65" fmla="*/ 2778 h 2820"/>
                  <a:gd name="T66" fmla="*/ 1373 w 2773"/>
                  <a:gd name="T67" fmla="*/ 2705 h 2820"/>
                  <a:gd name="T68" fmla="*/ 1534 w 2773"/>
                  <a:gd name="T69" fmla="*/ 2627 h 2820"/>
                  <a:gd name="T70" fmla="*/ 1636 w 2773"/>
                  <a:gd name="T71" fmla="*/ 2469 h 2820"/>
                  <a:gd name="T72" fmla="*/ 1617 w 2773"/>
                  <a:gd name="T73" fmla="*/ 2263 h 2820"/>
                  <a:gd name="T74" fmla="*/ 1706 w 2773"/>
                  <a:gd name="T75" fmla="*/ 2087 h 2820"/>
                  <a:gd name="T76" fmla="*/ 1917 w 2773"/>
                  <a:gd name="T77" fmla="*/ 2032 h 2820"/>
                  <a:gd name="T78" fmla="*/ 1994 w 2773"/>
                  <a:gd name="T79" fmla="*/ 1941 h 2820"/>
                  <a:gd name="T80" fmla="*/ 2051 w 2773"/>
                  <a:gd name="T81" fmla="*/ 1729 h 2820"/>
                  <a:gd name="T82" fmla="*/ 2102 w 2773"/>
                  <a:gd name="T83" fmla="*/ 1626 h 2820"/>
                  <a:gd name="T84" fmla="*/ 2160 w 2773"/>
                  <a:gd name="T85" fmla="*/ 1456 h 2820"/>
                  <a:gd name="T86" fmla="*/ 2338 w 2773"/>
                  <a:gd name="T87" fmla="*/ 1474 h 2820"/>
                  <a:gd name="T88" fmla="*/ 2435 w 2773"/>
                  <a:gd name="T89" fmla="*/ 1402 h 2820"/>
                  <a:gd name="T90" fmla="*/ 2492 w 2773"/>
                  <a:gd name="T91" fmla="*/ 1286 h 2820"/>
                  <a:gd name="T92" fmla="*/ 2613 w 2773"/>
                  <a:gd name="T93" fmla="*/ 1214 h 2820"/>
                  <a:gd name="T94" fmla="*/ 2690 w 2773"/>
                  <a:gd name="T95" fmla="*/ 1129 h 2820"/>
                  <a:gd name="T96" fmla="*/ 2767 w 2773"/>
                  <a:gd name="T97" fmla="*/ 977 h 2820"/>
                  <a:gd name="T98" fmla="*/ 2710 w 2773"/>
                  <a:gd name="T99" fmla="*/ 892 h 2820"/>
                  <a:gd name="T100" fmla="*/ 2620 w 2773"/>
                  <a:gd name="T101" fmla="*/ 813 h 2820"/>
                  <a:gd name="T102" fmla="*/ 2556 w 2773"/>
                  <a:gd name="T103" fmla="*/ 661 h 2820"/>
                  <a:gd name="T104" fmla="*/ 2537 w 2773"/>
                  <a:gd name="T105" fmla="*/ 498 h 2820"/>
                  <a:gd name="T106" fmla="*/ 2492 w 2773"/>
                  <a:gd name="T107" fmla="*/ 292 h 2820"/>
                  <a:gd name="T108" fmla="*/ 2403 w 2773"/>
                  <a:gd name="T109" fmla="*/ 104 h 2820"/>
                  <a:gd name="T110" fmla="*/ 2211 w 2773"/>
                  <a:gd name="T111" fmla="*/ 37 h 2820"/>
                  <a:gd name="T112" fmla="*/ 2071 w 2773"/>
                  <a:gd name="T113" fmla="*/ 25 h 2820"/>
                  <a:gd name="T114" fmla="*/ 2006 w 2773"/>
                  <a:gd name="T115" fmla="*/ 80 h 2820"/>
                  <a:gd name="T116" fmla="*/ 1654 w 2773"/>
                  <a:gd name="T117" fmla="*/ 128 h 2820"/>
                  <a:gd name="T118" fmla="*/ 1514 w 2773"/>
                  <a:gd name="T119" fmla="*/ 92 h 2820"/>
                  <a:gd name="T120" fmla="*/ 1367 w 2773"/>
                  <a:gd name="T121" fmla="*/ 19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3" h="2820">
                    <a:moveTo>
                      <a:pt x="1163" y="37"/>
                    </a:moveTo>
                    <a:lnTo>
                      <a:pt x="1163" y="49"/>
                    </a:lnTo>
                    <a:lnTo>
                      <a:pt x="1143" y="49"/>
                    </a:lnTo>
                    <a:lnTo>
                      <a:pt x="1143" y="61"/>
                    </a:lnTo>
                    <a:lnTo>
                      <a:pt x="1131" y="61"/>
                    </a:lnTo>
                    <a:lnTo>
                      <a:pt x="1131" y="80"/>
                    </a:lnTo>
                    <a:lnTo>
                      <a:pt x="1035" y="80"/>
                    </a:lnTo>
                    <a:lnTo>
                      <a:pt x="1035" y="86"/>
                    </a:lnTo>
                    <a:lnTo>
                      <a:pt x="972" y="86"/>
                    </a:lnTo>
                    <a:lnTo>
                      <a:pt x="972" y="92"/>
                    </a:lnTo>
                    <a:lnTo>
                      <a:pt x="939" y="92"/>
                    </a:lnTo>
                    <a:lnTo>
                      <a:pt x="939" y="292"/>
                    </a:lnTo>
                    <a:lnTo>
                      <a:pt x="946" y="292"/>
                    </a:lnTo>
                    <a:lnTo>
                      <a:pt x="946" y="334"/>
                    </a:lnTo>
                    <a:lnTo>
                      <a:pt x="939" y="334"/>
                    </a:lnTo>
                    <a:lnTo>
                      <a:pt x="939" y="353"/>
                    </a:lnTo>
                    <a:lnTo>
                      <a:pt x="933" y="353"/>
                    </a:lnTo>
                    <a:lnTo>
                      <a:pt x="933" y="359"/>
                    </a:lnTo>
                    <a:lnTo>
                      <a:pt x="927" y="359"/>
                    </a:lnTo>
                    <a:lnTo>
                      <a:pt x="927" y="377"/>
                    </a:lnTo>
                    <a:lnTo>
                      <a:pt x="920" y="377"/>
                    </a:lnTo>
                    <a:lnTo>
                      <a:pt x="920" y="389"/>
                    </a:lnTo>
                    <a:lnTo>
                      <a:pt x="913" y="389"/>
                    </a:lnTo>
                    <a:lnTo>
                      <a:pt x="913" y="407"/>
                    </a:lnTo>
                    <a:lnTo>
                      <a:pt x="907" y="407"/>
                    </a:lnTo>
                    <a:lnTo>
                      <a:pt x="907" y="413"/>
                    </a:lnTo>
                    <a:lnTo>
                      <a:pt x="901" y="413"/>
                    </a:lnTo>
                    <a:lnTo>
                      <a:pt x="901" y="437"/>
                    </a:lnTo>
                    <a:lnTo>
                      <a:pt x="913" y="437"/>
                    </a:lnTo>
                    <a:lnTo>
                      <a:pt x="913" y="461"/>
                    </a:lnTo>
                    <a:lnTo>
                      <a:pt x="920" y="461"/>
                    </a:lnTo>
                    <a:lnTo>
                      <a:pt x="920" y="467"/>
                    </a:lnTo>
                    <a:lnTo>
                      <a:pt x="927" y="467"/>
                    </a:lnTo>
                    <a:lnTo>
                      <a:pt x="927" y="479"/>
                    </a:lnTo>
                    <a:lnTo>
                      <a:pt x="933" y="479"/>
                    </a:lnTo>
                    <a:lnTo>
                      <a:pt x="933" y="492"/>
                    </a:lnTo>
                    <a:lnTo>
                      <a:pt x="939" y="492"/>
                    </a:lnTo>
                    <a:lnTo>
                      <a:pt x="939" y="498"/>
                    </a:lnTo>
                    <a:lnTo>
                      <a:pt x="946" y="498"/>
                    </a:lnTo>
                    <a:lnTo>
                      <a:pt x="946" y="541"/>
                    </a:lnTo>
                    <a:lnTo>
                      <a:pt x="939" y="541"/>
                    </a:lnTo>
                    <a:lnTo>
                      <a:pt x="939" y="553"/>
                    </a:lnTo>
                    <a:lnTo>
                      <a:pt x="933" y="553"/>
                    </a:lnTo>
                    <a:lnTo>
                      <a:pt x="933" y="559"/>
                    </a:lnTo>
                    <a:lnTo>
                      <a:pt x="927" y="559"/>
                    </a:lnTo>
                    <a:lnTo>
                      <a:pt x="927" y="565"/>
                    </a:lnTo>
                    <a:lnTo>
                      <a:pt x="920" y="565"/>
                    </a:lnTo>
                    <a:lnTo>
                      <a:pt x="920" y="571"/>
                    </a:lnTo>
                    <a:lnTo>
                      <a:pt x="913" y="571"/>
                    </a:lnTo>
                    <a:lnTo>
                      <a:pt x="913" y="583"/>
                    </a:lnTo>
                    <a:lnTo>
                      <a:pt x="907" y="583"/>
                    </a:lnTo>
                    <a:lnTo>
                      <a:pt x="907" y="607"/>
                    </a:lnTo>
                    <a:lnTo>
                      <a:pt x="913" y="607"/>
                    </a:lnTo>
                    <a:lnTo>
                      <a:pt x="913" y="619"/>
                    </a:lnTo>
                    <a:lnTo>
                      <a:pt x="927" y="619"/>
                    </a:lnTo>
                    <a:lnTo>
                      <a:pt x="927" y="637"/>
                    </a:lnTo>
                    <a:lnTo>
                      <a:pt x="933" y="637"/>
                    </a:lnTo>
                    <a:lnTo>
                      <a:pt x="933" y="643"/>
                    </a:lnTo>
                    <a:lnTo>
                      <a:pt x="939" y="643"/>
                    </a:lnTo>
                    <a:lnTo>
                      <a:pt x="939" y="649"/>
                    </a:lnTo>
                    <a:lnTo>
                      <a:pt x="946" y="649"/>
                    </a:lnTo>
                    <a:lnTo>
                      <a:pt x="946" y="661"/>
                    </a:lnTo>
                    <a:lnTo>
                      <a:pt x="952" y="661"/>
                    </a:lnTo>
                    <a:lnTo>
                      <a:pt x="952" y="667"/>
                    </a:lnTo>
                    <a:lnTo>
                      <a:pt x="958" y="667"/>
                    </a:lnTo>
                    <a:lnTo>
                      <a:pt x="958" y="679"/>
                    </a:lnTo>
                    <a:lnTo>
                      <a:pt x="972" y="679"/>
                    </a:lnTo>
                    <a:lnTo>
                      <a:pt x="972" y="692"/>
                    </a:lnTo>
                    <a:lnTo>
                      <a:pt x="978" y="692"/>
                    </a:lnTo>
                    <a:lnTo>
                      <a:pt x="978" y="698"/>
                    </a:lnTo>
                    <a:lnTo>
                      <a:pt x="984" y="698"/>
                    </a:lnTo>
                    <a:lnTo>
                      <a:pt x="984" y="741"/>
                    </a:lnTo>
                    <a:lnTo>
                      <a:pt x="978" y="741"/>
                    </a:lnTo>
                    <a:lnTo>
                      <a:pt x="978" y="771"/>
                    </a:lnTo>
                    <a:lnTo>
                      <a:pt x="972" y="771"/>
                    </a:lnTo>
                    <a:lnTo>
                      <a:pt x="972" y="777"/>
                    </a:lnTo>
                    <a:lnTo>
                      <a:pt x="964" y="777"/>
                    </a:lnTo>
                    <a:lnTo>
                      <a:pt x="964" y="783"/>
                    </a:lnTo>
                    <a:lnTo>
                      <a:pt x="958" y="783"/>
                    </a:lnTo>
                    <a:lnTo>
                      <a:pt x="958" y="795"/>
                    </a:lnTo>
                    <a:lnTo>
                      <a:pt x="952" y="795"/>
                    </a:lnTo>
                    <a:lnTo>
                      <a:pt x="952" y="831"/>
                    </a:lnTo>
                    <a:lnTo>
                      <a:pt x="946" y="831"/>
                    </a:lnTo>
                    <a:lnTo>
                      <a:pt x="946" y="837"/>
                    </a:lnTo>
                    <a:lnTo>
                      <a:pt x="939" y="837"/>
                    </a:lnTo>
                    <a:lnTo>
                      <a:pt x="939" y="843"/>
                    </a:lnTo>
                    <a:lnTo>
                      <a:pt x="933" y="843"/>
                    </a:lnTo>
                    <a:lnTo>
                      <a:pt x="933" y="849"/>
                    </a:lnTo>
                    <a:lnTo>
                      <a:pt x="927" y="849"/>
                    </a:lnTo>
                    <a:lnTo>
                      <a:pt x="927" y="856"/>
                    </a:lnTo>
                    <a:lnTo>
                      <a:pt x="920" y="856"/>
                    </a:lnTo>
                    <a:lnTo>
                      <a:pt x="920" y="868"/>
                    </a:lnTo>
                    <a:lnTo>
                      <a:pt x="913" y="868"/>
                    </a:lnTo>
                    <a:lnTo>
                      <a:pt x="913" y="874"/>
                    </a:lnTo>
                    <a:lnTo>
                      <a:pt x="895" y="874"/>
                    </a:lnTo>
                    <a:lnTo>
                      <a:pt x="895" y="868"/>
                    </a:lnTo>
                    <a:lnTo>
                      <a:pt x="882" y="868"/>
                    </a:lnTo>
                    <a:lnTo>
                      <a:pt x="882" y="862"/>
                    </a:lnTo>
                    <a:lnTo>
                      <a:pt x="875" y="862"/>
                    </a:lnTo>
                    <a:lnTo>
                      <a:pt x="875" y="856"/>
                    </a:lnTo>
                    <a:lnTo>
                      <a:pt x="869" y="856"/>
                    </a:lnTo>
                    <a:lnTo>
                      <a:pt x="869" y="849"/>
                    </a:lnTo>
                    <a:lnTo>
                      <a:pt x="862" y="849"/>
                    </a:lnTo>
                    <a:lnTo>
                      <a:pt x="862" y="843"/>
                    </a:lnTo>
                    <a:lnTo>
                      <a:pt x="856" y="843"/>
                    </a:lnTo>
                    <a:lnTo>
                      <a:pt x="856" y="837"/>
                    </a:lnTo>
                    <a:lnTo>
                      <a:pt x="850" y="837"/>
                    </a:lnTo>
                    <a:lnTo>
                      <a:pt x="850" y="831"/>
                    </a:lnTo>
                    <a:lnTo>
                      <a:pt x="844" y="831"/>
                    </a:lnTo>
                    <a:lnTo>
                      <a:pt x="844" y="819"/>
                    </a:lnTo>
                    <a:lnTo>
                      <a:pt x="837" y="819"/>
                    </a:lnTo>
                    <a:lnTo>
                      <a:pt x="837" y="813"/>
                    </a:lnTo>
                    <a:lnTo>
                      <a:pt x="830" y="813"/>
                    </a:lnTo>
                    <a:lnTo>
                      <a:pt x="830" y="807"/>
                    </a:lnTo>
                    <a:lnTo>
                      <a:pt x="824" y="807"/>
                    </a:lnTo>
                    <a:lnTo>
                      <a:pt x="824" y="795"/>
                    </a:lnTo>
                    <a:lnTo>
                      <a:pt x="818" y="795"/>
                    </a:lnTo>
                    <a:lnTo>
                      <a:pt x="818" y="789"/>
                    </a:lnTo>
                    <a:lnTo>
                      <a:pt x="811" y="789"/>
                    </a:lnTo>
                    <a:lnTo>
                      <a:pt x="811" y="771"/>
                    </a:lnTo>
                    <a:lnTo>
                      <a:pt x="805" y="771"/>
                    </a:lnTo>
                    <a:lnTo>
                      <a:pt x="805" y="765"/>
                    </a:lnTo>
                    <a:lnTo>
                      <a:pt x="793" y="765"/>
                    </a:lnTo>
                    <a:lnTo>
                      <a:pt x="793" y="753"/>
                    </a:lnTo>
                    <a:lnTo>
                      <a:pt x="786" y="753"/>
                    </a:lnTo>
                    <a:lnTo>
                      <a:pt x="786" y="741"/>
                    </a:lnTo>
                    <a:lnTo>
                      <a:pt x="779" y="741"/>
                    </a:lnTo>
                    <a:lnTo>
                      <a:pt x="779" y="735"/>
                    </a:lnTo>
                    <a:lnTo>
                      <a:pt x="748" y="735"/>
                    </a:lnTo>
                    <a:lnTo>
                      <a:pt x="748" y="741"/>
                    </a:lnTo>
                    <a:lnTo>
                      <a:pt x="722" y="741"/>
                    </a:lnTo>
                    <a:lnTo>
                      <a:pt x="722" y="735"/>
                    </a:lnTo>
                    <a:lnTo>
                      <a:pt x="709" y="735"/>
                    </a:lnTo>
                    <a:lnTo>
                      <a:pt x="709" y="729"/>
                    </a:lnTo>
                    <a:lnTo>
                      <a:pt x="703" y="729"/>
                    </a:lnTo>
                    <a:lnTo>
                      <a:pt x="703" y="717"/>
                    </a:lnTo>
                    <a:lnTo>
                      <a:pt x="690" y="717"/>
                    </a:lnTo>
                    <a:lnTo>
                      <a:pt x="690" y="704"/>
                    </a:lnTo>
                    <a:lnTo>
                      <a:pt x="683" y="704"/>
                    </a:lnTo>
                    <a:lnTo>
                      <a:pt x="683" y="698"/>
                    </a:lnTo>
                    <a:lnTo>
                      <a:pt x="671" y="698"/>
                    </a:lnTo>
                    <a:lnTo>
                      <a:pt x="671" y="686"/>
                    </a:lnTo>
                    <a:lnTo>
                      <a:pt x="614" y="686"/>
                    </a:lnTo>
                    <a:lnTo>
                      <a:pt x="614" y="692"/>
                    </a:lnTo>
                    <a:lnTo>
                      <a:pt x="607" y="692"/>
                    </a:lnTo>
                    <a:lnTo>
                      <a:pt x="607" y="698"/>
                    </a:lnTo>
                    <a:lnTo>
                      <a:pt x="588" y="698"/>
                    </a:lnTo>
                    <a:lnTo>
                      <a:pt x="588" y="717"/>
                    </a:lnTo>
                    <a:lnTo>
                      <a:pt x="563" y="717"/>
                    </a:lnTo>
                    <a:lnTo>
                      <a:pt x="563" y="729"/>
                    </a:lnTo>
                    <a:lnTo>
                      <a:pt x="555" y="729"/>
                    </a:lnTo>
                    <a:lnTo>
                      <a:pt x="555" y="735"/>
                    </a:lnTo>
                    <a:lnTo>
                      <a:pt x="549" y="735"/>
                    </a:lnTo>
                    <a:lnTo>
                      <a:pt x="549" y="747"/>
                    </a:lnTo>
                    <a:lnTo>
                      <a:pt x="543" y="747"/>
                    </a:lnTo>
                    <a:lnTo>
                      <a:pt x="543" y="753"/>
                    </a:lnTo>
                    <a:lnTo>
                      <a:pt x="537" y="753"/>
                    </a:lnTo>
                    <a:lnTo>
                      <a:pt x="537" y="759"/>
                    </a:lnTo>
                    <a:lnTo>
                      <a:pt x="530" y="759"/>
                    </a:lnTo>
                    <a:lnTo>
                      <a:pt x="530" y="771"/>
                    </a:lnTo>
                    <a:lnTo>
                      <a:pt x="524" y="771"/>
                    </a:lnTo>
                    <a:lnTo>
                      <a:pt x="524" y="777"/>
                    </a:lnTo>
                    <a:lnTo>
                      <a:pt x="512" y="777"/>
                    </a:lnTo>
                    <a:lnTo>
                      <a:pt x="512" y="789"/>
                    </a:lnTo>
                    <a:lnTo>
                      <a:pt x="504" y="789"/>
                    </a:lnTo>
                    <a:lnTo>
                      <a:pt x="504" y="795"/>
                    </a:lnTo>
                    <a:lnTo>
                      <a:pt x="498" y="795"/>
                    </a:lnTo>
                    <a:lnTo>
                      <a:pt x="498" y="801"/>
                    </a:lnTo>
                    <a:lnTo>
                      <a:pt x="492" y="801"/>
                    </a:lnTo>
                    <a:lnTo>
                      <a:pt x="492" y="807"/>
                    </a:lnTo>
                    <a:lnTo>
                      <a:pt x="486" y="807"/>
                    </a:lnTo>
                    <a:lnTo>
                      <a:pt x="486" y="813"/>
                    </a:lnTo>
                    <a:lnTo>
                      <a:pt x="479" y="813"/>
                    </a:lnTo>
                    <a:lnTo>
                      <a:pt x="479" y="819"/>
                    </a:lnTo>
                    <a:lnTo>
                      <a:pt x="453" y="819"/>
                    </a:lnTo>
                    <a:lnTo>
                      <a:pt x="453" y="825"/>
                    </a:lnTo>
                    <a:lnTo>
                      <a:pt x="447" y="825"/>
                    </a:lnTo>
                    <a:lnTo>
                      <a:pt x="447" y="831"/>
                    </a:lnTo>
                    <a:lnTo>
                      <a:pt x="422" y="831"/>
                    </a:lnTo>
                    <a:lnTo>
                      <a:pt x="422" y="825"/>
                    </a:lnTo>
                    <a:lnTo>
                      <a:pt x="415" y="825"/>
                    </a:lnTo>
                    <a:lnTo>
                      <a:pt x="415" y="819"/>
                    </a:lnTo>
                    <a:lnTo>
                      <a:pt x="396" y="819"/>
                    </a:lnTo>
                    <a:lnTo>
                      <a:pt x="396" y="813"/>
                    </a:lnTo>
                    <a:lnTo>
                      <a:pt x="390" y="813"/>
                    </a:lnTo>
                    <a:lnTo>
                      <a:pt x="390" y="807"/>
                    </a:lnTo>
                    <a:lnTo>
                      <a:pt x="377" y="807"/>
                    </a:lnTo>
                    <a:lnTo>
                      <a:pt x="377" y="801"/>
                    </a:lnTo>
                    <a:lnTo>
                      <a:pt x="370" y="801"/>
                    </a:lnTo>
                    <a:lnTo>
                      <a:pt x="370" y="795"/>
                    </a:lnTo>
                    <a:lnTo>
                      <a:pt x="364" y="795"/>
                    </a:lnTo>
                    <a:lnTo>
                      <a:pt x="364" y="789"/>
                    </a:lnTo>
                    <a:lnTo>
                      <a:pt x="313" y="789"/>
                    </a:lnTo>
                    <a:lnTo>
                      <a:pt x="313" y="795"/>
                    </a:lnTo>
                    <a:lnTo>
                      <a:pt x="300" y="795"/>
                    </a:lnTo>
                    <a:lnTo>
                      <a:pt x="300" y="801"/>
                    </a:lnTo>
                    <a:lnTo>
                      <a:pt x="282" y="801"/>
                    </a:lnTo>
                    <a:lnTo>
                      <a:pt x="282" y="795"/>
                    </a:lnTo>
                    <a:lnTo>
                      <a:pt x="268" y="795"/>
                    </a:lnTo>
                    <a:lnTo>
                      <a:pt x="268" y="789"/>
                    </a:lnTo>
                    <a:lnTo>
                      <a:pt x="237" y="789"/>
                    </a:lnTo>
                    <a:lnTo>
                      <a:pt x="237" y="795"/>
                    </a:lnTo>
                    <a:lnTo>
                      <a:pt x="147" y="795"/>
                    </a:lnTo>
                    <a:lnTo>
                      <a:pt x="147" y="789"/>
                    </a:lnTo>
                    <a:lnTo>
                      <a:pt x="140" y="789"/>
                    </a:lnTo>
                    <a:lnTo>
                      <a:pt x="140" y="777"/>
                    </a:lnTo>
                    <a:lnTo>
                      <a:pt x="134" y="777"/>
                    </a:lnTo>
                    <a:lnTo>
                      <a:pt x="134" y="771"/>
                    </a:lnTo>
                    <a:lnTo>
                      <a:pt x="121" y="771"/>
                    </a:lnTo>
                    <a:lnTo>
                      <a:pt x="121" y="753"/>
                    </a:lnTo>
                    <a:lnTo>
                      <a:pt x="115" y="753"/>
                    </a:lnTo>
                    <a:lnTo>
                      <a:pt x="115" y="723"/>
                    </a:lnTo>
                    <a:lnTo>
                      <a:pt x="109" y="723"/>
                    </a:lnTo>
                    <a:lnTo>
                      <a:pt x="109" y="698"/>
                    </a:lnTo>
                    <a:lnTo>
                      <a:pt x="103" y="698"/>
                    </a:lnTo>
                    <a:lnTo>
                      <a:pt x="103" y="686"/>
                    </a:lnTo>
                    <a:lnTo>
                      <a:pt x="95" y="686"/>
                    </a:lnTo>
                    <a:lnTo>
                      <a:pt x="95" y="679"/>
                    </a:lnTo>
                    <a:lnTo>
                      <a:pt x="89" y="679"/>
                    </a:lnTo>
                    <a:lnTo>
                      <a:pt x="89" y="667"/>
                    </a:lnTo>
                    <a:lnTo>
                      <a:pt x="77" y="667"/>
                    </a:lnTo>
                    <a:lnTo>
                      <a:pt x="77" y="655"/>
                    </a:lnTo>
                    <a:lnTo>
                      <a:pt x="70" y="655"/>
                    </a:lnTo>
                    <a:lnTo>
                      <a:pt x="70" y="649"/>
                    </a:lnTo>
                    <a:lnTo>
                      <a:pt x="64" y="649"/>
                    </a:lnTo>
                    <a:lnTo>
                      <a:pt x="64" y="637"/>
                    </a:lnTo>
                    <a:lnTo>
                      <a:pt x="58" y="637"/>
                    </a:lnTo>
                    <a:lnTo>
                      <a:pt x="58" y="631"/>
                    </a:lnTo>
                    <a:lnTo>
                      <a:pt x="51" y="631"/>
                    </a:lnTo>
                    <a:lnTo>
                      <a:pt x="51" y="613"/>
                    </a:lnTo>
                    <a:lnTo>
                      <a:pt x="44" y="613"/>
                    </a:lnTo>
                    <a:lnTo>
                      <a:pt x="44" y="601"/>
                    </a:lnTo>
                    <a:lnTo>
                      <a:pt x="38" y="601"/>
                    </a:lnTo>
                    <a:lnTo>
                      <a:pt x="38" y="595"/>
                    </a:lnTo>
                    <a:lnTo>
                      <a:pt x="13" y="595"/>
                    </a:lnTo>
                    <a:lnTo>
                      <a:pt x="13" y="601"/>
                    </a:lnTo>
                    <a:lnTo>
                      <a:pt x="7" y="601"/>
                    </a:lnTo>
                    <a:lnTo>
                      <a:pt x="7" y="607"/>
                    </a:lnTo>
                    <a:lnTo>
                      <a:pt x="0" y="607"/>
                    </a:lnTo>
                    <a:lnTo>
                      <a:pt x="0" y="619"/>
                    </a:lnTo>
                    <a:lnTo>
                      <a:pt x="7" y="619"/>
                    </a:lnTo>
                    <a:lnTo>
                      <a:pt x="7" y="625"/>
                    </a:lnTo>
                    <a:lnTo>
                      <a:pt x="13" y="625"/>
                    </a:lnTo>
                    <a:lnTo>
                      <a:pt x="13" y="643"/>
                    </a:lnTo>
                    <a:lnTo>
                      <a:pt x="19" y="643"/>
                    </a:lnTo>
                    <a:lnTo>
                      <a:pt x="19" y="667"/>
                    </a:lnTo>
                    <a:lnTo>
                      <a:pt x="32" y="667"/>
                    </a:lnTo>
                    <a:lnTo>
                      <a:pt x="32" y="711"/>
                    </a:lnTo>
                    <a:lnTo>
                      <a:pt x="26" y="711"/>
                    </a:lnTo>
                    <a:lnTo>
                      <a:pt x="26" y="777"/>
                    </a:lnTo>
                    <a:lnTo>
                      <a:pt x="32" y="777"/>
                    </a:lnTo>
                    <a:lnTo>
                      <a:pt x="32" y="795"/>
                    </a:lnTo>
                    <a:lnTo>
                      <a:pt x="38" y="795"/>
                    </a:lnTo>
                    <a:lnTo>
                      <a:pt x="38" y="801"/>
                    </a:lnTo>
                    <a:lnTo>
                      <a:pt x="44" y="801"/>
                    </a:lnTo>
                    <a:lnTo>
                      <a:pt x="44" y="813"/>
                    </a:lnTo>
                    <a:lnTo>
                      <a:pt x="51" y="813"/>
                    </a:lnTo>
                    <a:lnTo>
                      <a:pt x="51" y="825"/>
                    </a:lnTo>
                    <a:lnTo>
                      <a:pt x="58" y="825"/>
                    </a:lnTo>
                    <a:lnTo>
                      <a:pt x="58" y="831"/>
                    </a:lnTo>
                    <a:lnTo>
                      <a:pt x="64" y="831"/>
                    </a:lnTo>
                    <a:lnTo>
                      <a:pt x="64" y="837"/>
                    </a:lnTo>
                    <a:lnTo>
                      <a:pt x="70" y="837"/>
                    </a:lnTo>
                    <a:lnTo>
                      <a:pt x="70" y="843"/>
                    </a:lnTo>
                    <a:lnTo>
                      <a:pt x="77" y="843"/>
                    </a:lnTo>
                    <a:lnTo>
                      <a:pt x="77" y="849"/>
                    </a:lnTo>
                    <a:lnTo>
                      <a:pt x="83" y="849"/>
                    </a:lnTo>
                    <a:lnTo>
                      <a:pt x="83" y="868"/>
                    </a:lnTo>
                    <a:lnTo>
                      <a:pt x="89" y="868"/>
                    </a:lnTo>
                    <a:lnTo>
                      <a:pt x="89" y="874"/>
                    </a:lnTo>
                    <a:lnTo>
                      <a:pt x="95" y="874"/>
                    </a:lnTo>
                    <a:lnTo>
                      <a:pt x="95" y="880"/>
                    </a:lnTo>
                    <a:lnTo>
                      <a:pt x="103" y="880"/>
                    </a:lnTo>
                    <a:lnTo>
                      <a:pt x="103" y="886"/>
                    </a:lnTo>
                    <a:lnTo>
                      <a:pt x="109" y="886"/>
                    </a:lnTo>
                    <a:lnTo>
                      <a:pt x="109" y="904"/>
                    </a:lnTo>
                    <a:lnTo>
                      <a:pt x="115" y="904"/>
                    </a:lnTo>
                    <a:lnTo>
                      <a:pt x="115" y="917"/>
                    </a:lnTo>
                    <a:lnTo>
                      <a:pt x="121" y="917"/>
                    </a:lnTo>
                    <a:lnTo>
                      <a:pt x="121" y="923"/>
                    </a:lnTo>
                    <a:lnTo>
                      <a:pt x="128" y="923"/>
                    </a:lnTo>
                    <a:lnTo>
                      <a:pt x="128" y="935"/>
                    </a:lnTo>
                    <a:lnTo>
                      <a:pt x="134" y="935"/>
                    </a:lnTo>
                    <a:lnTo>
                      <a:pt x="134" y="941"/>
                    </a:lnTo>
                    <a:lnTo>
                      <a:pt x="140" y="941"/>
                    </a:lnTo>
                    <a:lnTo>
                      <a:pt x="140" y="947"/>
                    </a:lnTo>
                    <a:lnTo>
                      <a:pt x="147" y="947"/>
                    </a:lnTo>
                    <a:lnTo>
                      <a:pt x="147" y="953"/>
                    </a:lnTo>
                    <a:lnTo>
                      <a:pt x="154" y="953"/>
                    </a:lnTo>
                    <a:lnTo>
                      <a:pt x="154" y="959"/>
                    </a:lnTo>
                    <a:lnTo>
                      <a:pt x="160" y="959"/>
                    </a:lnTo>
                    <a:lnTo>
                      <a:pt x="160" y="983"/>
                    </a:lnTo>
                    <a:lnTo>
                      <a:pt x="172" y="983"/>
                    </a:lnTo>
                    <a:lnTo>
                      <a:pt x="172" y="995"/>
                    </a:lnTo>
                    <a:lnTo>
                      <a:pt x="179" y="995"/>
                    </a:lnTo>
                    <a:lnTo>
                      <a:pt x="179" y="1001"/>
                    </a:lnTo>
                    <a:lnTo>
                      <a:pt x="185" y="1001"/>
                    </a:lnTo>
                    <a:lnTo>
                      <a:pt x="185" y="1013"/>
                    </a:lnTo>
                    <a:lnTo>
                      <a:pt x="192" y="1013"/>
                    </a:lnTo>
                    <a:lnTo>
                      <a:pt x="192" y="1019"/>
                    </a:lnTo>
                    <a:lnTo>
                      <a:pt x="198" y="1019"/>
                    </a:lnTo>
                    <a:lnTo>
                      <a:pt x="198" y="1026"/>
                    </a:lnTo>
                    <a:lnTo>
                      <a:pt x="205" y="1026"/>
                    </a:lnTo>
                    <a:lnTo>
                      <a:pt x="205" y="1032"/>
                    </a:lnTo>
                    <a:lnTo>
                      <a:pt x="211" y="1032"/>
                    </a:lnTo>
                    <a:lnTo>
                      <a:pt x="211" y="1056"/>
                    </a:lnTo>
                    <a:lnTo>
                      <a:pt x="217" y="1056"/>
                    </a:lnTo>
                    <a:lnTo>
                      <a:pt x="217" y="1068"/>
                    </a:lnTo>
                    <a:lnTo>
                      <a:pt x="223" y="1068"/>
                    </a:lnTo>
                    <a:lnTo>
                      <a:pt x="223" y="1074"/>
                    </a:lnTo>
                    <a:lnTo>
                      <a:pt x="230" y="1074"/>
                    </a:lnTo>
                    <a:lnTo>
                      <a:pt x="230" y="1086"/>
                    </a:lnTo>
                    <a:lnTo>
                      <a:pt x="237" y="1086"/>
                    </a:lnTo>
                    <a:lnTo>
                      <a:pt x="237" y="1110"/>
                    </a:lnTo>
                    <a:lnTo>
                      <a:pt x="230" y="1110"/>
                    </a:lnTo>
                    <a:lnTo>
                      <a:pt x="230" y="1129"/>
                    </a:lnTo>
                    <a:lnTo>
                      <a:pt x="223" y="1129"/>
                    </a:lnTo>
                    <a:lnTo>
                      <a:pt x="223" y="1141"/>
                    </a:lnTo>
                    <a:lnTo>
                      <a:pt x="217" y="1141"/>
                    </a:lnTo>
                    <a:lnTo>
                      <a:pt x="217" y="1153"/>
                    </a:lnTo>
                    <a:lnTo>
                      <a:pt x="205" y="1153"/>
                    </a:lnTo>
                    <a:lnTo>
                      <a:pt x="205" y="1159"/>
                    </a:lnTo>
                    <a:lnTo>
                      <a:pt x="198" y="1159"/>
                    </a:lnTo>
                    <a:lnTo>
                      <a:pt x="198" y="1171"/>
                    </a:lnTo>
                    <a:lnTo>
                      <a:pt x="192" y="1171"/>
                    </a:lnTo>
                    <a:lnTo>
                      <a:pt x="192" y="1177"/>
                    </a:lnTo>
                    <a:lnTo>
                      <a:pt x="185" y="1177"/>
                    </a:lnTo>
                    <a:lnTo>
                      <a:pt x="185" y="1196"/>
                    </a:lnTo>
                    <a:lnTo>
                      <a:pt x="198" y="1196"/>
                    </a:lnTo>
                    <a:lnTo>
                      <a:pt x="198" y="1220"/>
                    </a:lnTo>
                    <a:lnTo>
                      <a:pt x="205" y="1220"/>
                    </a:lnTo>
                    <a:lnTo>
                      <a:pt x="205" y="1226"/>
                    </a:lnTo>
                    <a:lnTo>
                      <a:pt x="211" y="1226"/>
                    </a:lnTo>
                    <a:lnTo>
                      <a:pt x="211" y="1232"/>
                    </a:lnTo>
                    <a:lnTo>
                      <a:pt x="217" y="1232"/>
                    </a:lnTo>
                    <a:lnTo>
                      <a:pt x="217" y="1238"/>
                    </a:lnTo>
                    <a:lnTo>
                      <a:pt x="223" y="1238"/>
                    </a:lnTo>
                    <a:lnTo>
                      <a:pt x="223" y="1244"/>
                    </a:lnTo>
                    <a:lnTo>
                      <a:pt x="230" y="1244"/>
                    </a:lnTo>
                    <a:lnTo>
                      <a:pt x="230" y="1262"/>
                    </a:lnTo>
                    <a:lnTo>
                      <a:pt x="237" y="1262"/>
                    </a:lnTo>
                    <a:lnTo>
                      <a:pt x="237" y="1268"/>
                    </a:lnTo>
                    <a:lnTo>
                      <a:pt x="249" y="1268"/>
                    </a:lnTo>
                    <a:lnTo>
                      <a:pt x="249" y="1274"/>
                    </a:lnTo>
                    <a:lnTo>
                      <a:pt x="256" y="1274"/>
                    </a:lnTo>
                    <a:lnTo>
                      <a:pt x="256" y="1304"/>
                    </a:lnTo>
                    <a:lnTo>
                      <a:pt x="268" y="1304"/>
                    </a:lnTo>
                    <a:lnTo>
                      <a:pt x="268" y="1334"/>
                    </a:lnTo>
                    <a:lnTo>
                      <a:pt x="274" y="1334"/>
                    </a:lnTo>
                    <a:lnTo>
                      <a:pt x="274" y="1341"/>
                    </a:lnTo>
                    <a:lnTo>
                      <a:pt x="282" y="1341"/>
                    </a:lnTo>
                    <a:lnTo>
                      <a:pt x="282" y="1353"/>
                    </a:lnTo>
                    <a:lnTo>
                      <a:pt x="294" y="1353"/>
                    </a:lnTo>
                    <a:lnTo>
                      <a:pt x="294" y="1384"/>
                    </a:lnTo>
                    <a:lnTo>
                      <a:pt x="300" y="1384"/>
                    </a:lnTo>
                    <a:lnTo>
                      <a:pt x="300" y="1408"/>
                    </a:lnTo>
                    <a:lnTo>
                      <a:pt x="307" y="1408"/>
                    </a:lnTo>
                    <a:lnTo>
                      <a:pt x="307" y="1426"/>
                    </a:lnTo>
                    <a:lnTo>
                      <a:pt x="313" y="1426"/>
                    </a:lnTo>
                    <a:lnTo>
                      <a:pt x="313" y="1474"/>
                    </a:lnTo>
                    <a:lnTo>
                      <a:pt x="307" y="1474"/>
                    </a:lnTo>
                    <a:lnTo>
                      <a:pt x="307" y="1535"/>
                    </a:lnTo>
                    <a:lnTo>
                      <a:pt x="300" y="1535"/>
                    </a:lnTo>
                    <a:lnTo>
                      <a:pt x="300" y="1541"/>
                    </a:lnTo>
                    <a:lnTo>
                      <a:pt x="294" y="1541"/>
                    </a:lnTo>
                    <a:lnTo>
                      <a:pt x="294" y="1759"/>
                    </a:lnTo>
                    <a:lnTo>
                      <a:pt x="288" y="1759"/>
                    </a:lnTo>
                    <a:lnTo>
                      <a:pt x="288" y="1772"/>
                    </a:lnTo>
                    <a:lnTo>
                      <a:pt x="282" y="1772"/>
                    </a:lnTo>
                    <a:lnTo>
                      <a:pt x="282" y="1778"/>
                    </a:lnTo>
                    <a:lnTo>
                      <a:pt x="268" y="1778"/>
                    </a:lnTo>
                    <a:lnTo>
                      <a:pt x="268" y="1790"/>
                    </a:lnTo>
                    <a:lnTo>
                      <a:pt x="262" y="1790"/>
                    </a:lnTo>
                    <a:lnTo>
                      <a:pt x="262" y="1802"/>
                    </a:lnTo>
                    <a:lnTo>
                      <a:pt x="256" y="1802"/>
                    </a:lnTo>
                    <a:lnTo>
                      <a:pt x="256" y="1814"/>
                    </a:lnTo>
                    <a:lnTo>
                      <a:pt x="243" y="1814"/>
                    </a:lnTo>
                    <a:lnTo>
                      <a:pt x="243" y="2008"/>
                    </a:lnTo>
                    <a:lnTo>
                      <a:pt x="237" y="2008"/>
                    </a:lnTo>
                    <a:lnTo>
                      <a:pt x="237" y="2032"/>
                    </a:lnTo>
                    <a:lnTo>
                      <a:pt x="230" y="2032"/>
                    </a:lnTo>
                    <a:lnTo>
                      <a:pt x="230" y="2159"/>
                    </a:lnTo>
                    <a:lnTo>
                      <a:pt x="237" y="2159"/>
                    </a:lnTo>
                    <a:lnTo>
                      <a:pt x="237" y="2233"/>
                    </a:lnTo>
                    <a:lnTo>
                      <a:pt x="243" y="2233"/>
                    </a:lnTo>
                    <a:lnTo>
                      <a:pt x="243" y="2263"/>
                    </a:lnTo>
                    <a:lnTo>
                      <a:pt x="249" y="2263"/>
                    </a:lnTo>
                    <a:lnTo>
                      <a:pt x="249" y="2275"/>
                    </a:lnTo>
                    <a:lnTo>
                      <a:pt x="256" y="2275"/>
                    </a:lnTo>
                    <a:lnTo>
                      <a:pt x="256" y="2341"/>
                    </a:lnTo>
                    <a:lnTo>
                      <a:pt x="307" y="2341"/>
                    </a:lnTo>
                    <a:lnTo>
                      <a:pt x="307" y="2347"/>
                    </a:lnTo>
                    <a:lnTo>
                      <a:pt x="313" y="2347"/>
                    </a:lnTo>
                    <a:lnTo>
                      <a:pt x="313" y="2353"/>
                    </a:lnTo>
                    <a:lnTo>
                      <a:pt x="351" y="2353"/>
                    </a:lnTo>
                    <a:lnTo>
                      <a:pt x="351" y="2359"/>
                    </a:lnTo>
                    <a:lnTo>
                      <a:pt x="358" y="2359"/>
                    </a:lnTo>
                    <a:lnTo>
                      <a:pt x="358" y="2371"/>
                    </a:lnTo>
                    <a:lnTo>
                      <a:pt x="422" y="2371"/>
                    </a:lnTo>
                    <a:lnTo>
                      <a:pt x="422" y="2365"/>
                    </a:lnTo>
                    <a:lnTo>
                      <a:pt x="428" y="2365"/>
                    </a:lnTo>
                    <a:lnTo>
                      <a:pt x="428" y="2359"/>
                    </a:lnTo>
                    <a:lnTo>
                      <a:pt x="435" y="2359"/>
                    </a:lnTo>
                    <a:lnTo>
                      <a:pt x="435" y="2353"/>
                    </a:lnTo>
                    <a:lnTo>
                      <a:pt x="479" y="2353"/>
                    </a:lnTo>
                    <a:lnTo>
                      <a:pt x="479" y="2359"/>
                    </a:lnTo>
                    <a:lnTo>
                      <a:pt x="486" y="2359"/>
                    </a:lnTo>
                    <a:lnTo>
                      <a:pt x="486" y="2365"/>
                    </a:lnTo>
                    <a:lnTo>
                      <a:pt x="492" y="2365"/>
                    </a:lnTo>
                    <a:lnTo>
                      <a:pt x="492" y="2371"/>
                    </a:lnTo>
                    <a:lnTo>
                      <a:pt x="504" y="2371"/>
                    </a:lnTo>
                    <a:lnTo>
                      <a:pt x="504" y="2409"/>
                    </a:lnTo>
                    <a:lnTo>
                      <a:pt x="512" y="2409"/>
                    </a:lnTo>
                    <a:lnTo>
                      <a:pt x="512" y="2481"/>
                    </a:lnTo>
                    <a:lnTo>
                      <a:pt x="524" y="2481"/>
                    </a:lnTo>
                    <a:lnTo>
                      <a:pt x="524" y="2487"/>
                    </a:lnTo>
                    <a:lnTo>
                      <a:pt x="530" y="2487"/>
                    </a:lnTo>
                    <a:lnTo>
                      <a:pt x="530" y="2493"/>
                    </a:lnTo>
                    <a:lnTo>
                      <a:pt x="537" y="2493"/>
                    </a:lnTo>
                    <a:lnTo>
                      <a:pt x="537" y="2499"/>
                    </a:lnTo>
                    <a:lnTo>
                      <a:pt x="549" y="2499"/>
                    </a:lnTo>
                    <a:lnTo>
                      <a:pt x="549" y="2505"/>
                    </a:lnTo>
                    <a:lnTo>
                      <a:pt x="563" y="2505"/>
                    </a:lnTo>
                    <a:lnTo>
                      <a:pt x="563" y="2517"/>
                    </a:lnTo>
                    <a:lnTo>
                      <a:pt x="575" y="2517"/>
                    </a:lnTo>
                    <a:lnTo>
                      <a:pt x="575" y="2523"/>
                    </a:lnTo>
                    <a:lnTo>
                      <a:pt x="581" y="2523"/>
                    </a:lnTo>
                    <a:lnTo>
                      <a:pt x="581" y="2535"/>
                    </a:lnTo>
                    <a:lnTo>
                      <a:pt x="588" y="2535"/>
                    </a:lnTo>
                    <a:lnTo>
                      <a:pt x="588" y="2548"/>
                    </a:lnTo>
                    <a:lnTo>
                      <a:pt x="600" y="2548"/>
                    </a:lnTo>
                    <a:lnTo>
                      <a:pt x="600" y="2566"/>
                    </a:lnTo>
                    <a:lnTo>
                      <a:pt x="614" y="2566"/>
                    </a:lnTo>
                    <a:lnTo>
                      <a:pt x="614" y="2572"/>
                    </a:lnTo>
                    <a:lnTo>
                      <a:pt x="620" y="2572"/>
                    </a:lnTo>
                    <a:lnTo>
                      <a:pt x="620" y="2584"/>
                    </a:lnTo>
                    <a:lnTo>
                      <a:pt x="626" y="2584"/>
                    </a:lnTo>
                    <a:lnTo>
                      <a:pt x="626" y="2590"/>
                    </a:lnTo>
                    <a:lnTo>
                      <a:pt x="632" y="2590"/>
                    </a:lnTo>
                    <a:lnTo>
                      <a:pt x="632" y="2596"/>
                    </a:lnTo>
                    <a:lnTo>
                      <a:pt x="665" y="2596"/>
                    </a:lnTo>
                    <a:lnTo>
                      <a:pt x="665" y="2590"/>
                    </a:lnTo>
                    <a:lnTo>
                      <a:pt x="671" y="2590"/>
                    </a:lnTo>
                    <a:lnTo>
                      <a:pt x="671" y="2572"/>
                    </a:lnTo>
                    <a:lnTo>
                      <a:pt x="683" y="2572"/>
                    </a:lnTo>
                    <a:lnTo>
                      <a:pt x="683" y="2554"/>
                    </a:lnTo>
                    <a:lnTo>
                      <a:pt x="690" y="2554"/>
                    </a:lnTo>
                    <a:lnTo>
                      <a:pt x="690" y="2535"/>
                    </a:lnTo>
                    <a:lnTo>
                      <a:pt x="697" y="2535"/>
                    </a:lnTo>
                    <a:lnTo>
                      <a:pt x="697" y="2523"/>
                    </a:lnTo>
                    <a:lnTo>
                      <a:pt x="703" y="2523"/>
                    </a:lnTo>
                    <a:lnTo>
                      <a:pt x="703" y="2517"/>
                    </a:lnTo>
                    <a:lnTo>
                      <a:pt x="709" y="2517"/>
                    </a:lnTo>
                    <a:lnTo>
                      <a:pt x="709" y="2499"/>
                    </a:lnTo>
                    <a:lnTo>
                      <a:pt x="716" y="2499"/>
                    </a:lnTo>
                    <a:lnTo>
                      <a:pt x="716" y="2487"/>
                    </a:lnTo>
                    <a:lnTo>
                      <a:pt x="722" y="2487"/>
                    </a:lnTo>
                    <a:lnTo>
                      <a:pt x="722" y="2481"/>
                    </a:lnTo>
                    <a:lnTo>
                      <a:pt x="728" y="2481"/>
                    </a:lnTo>
                    <a:lnTo>
                      <a:pt x="728" y="2475"/>
                    </a:lnTo>
                    <a:lnTo>
                      <a:pt x="734" y="2475"/>
                    </a:lnTo>
                    <a:lnTo>
                      <a:pt x="734" y="2463"/>
                    </a:lnTo>
                    <a:lnTo>
                      <a:pt x="748" y="2463"/>
                    </a:lnTo>
                    <a:lnTo>
                      <a:pt x="748" y="2451"/>
                    </a:lnTo>
                    <a:lnTo>
                      <a:pt x="754" y="2451"/>
                    </a:lnTo>
                    <a:lnTo>
                      <a:pt x="754" y="2445"/>
                    </a:lnTo>
                    <a:lnTo>
                      <a:pt x="767" y="2445"/>
                    </a:lnTo>
                    <a:lnTo>
                      <a:pt x="767" y="2439"/>
                    </a:lnTo>
                    <a:lnTo>
                      <a:pt x="779" y="2439"/>
                    </a:lnTo>
                    <a:lnTo>
                      <a:pt x="779" y="2427"/>
                    </a:lnTo>
                    <a:lnTo>
                      <a:pt x="805" y="2427"/>
                    </a:lnTo>
                    <a:lnTo>
                      <a:pt x="805" y="2421"/>
                    </a:lnTo>
                    <a:lnTo>
                      <a:pt x="811" y="2421"/>
                    </a:lnTo>
                    <a:lnTo>
                      <a:pt x="811" y="2415"/>
                    </a:lnTo>
                    <a:lnTo>
                      <a:pt x="856" y="2415"/>
                    </a:lnTo>
                    <a:lnTo>
                      <a:pt x="856" y="2421"/>
                    </a:lnTo>
                    <a:lnTo>
                      <a:pt x="862" y="2421"/>
                    </a:lnTo>
                    <a:lnTo>
                      <a:pt x="862" y="2439"/>
                    </a:lnTo>
                    <a:lnTo>
                      <a:pt x="869" y="2439"/>
                    </a:lnTo>
                    <a:lnTo>
                      <a:pt x="869" y="2445"/>
                    </a:lnTo>
                    <a:lnTo>
                      <a:pt x="875" y="2445"/>
                    </a:lnTo>
                    <a:lnTo>
                      <a:pt x="875" y="2457"/>
                    </a:lnTo>
                    <a:lnTo>
                      <a:pt x="882" y="2457"/>
                    </a:lnTo>
                    <a:lnTo>
                      <a:pt x="882" y="2463"/>
                    </a:lnTo>
                    <a:lnTo>
                      <a:pt x="888" y="2463"/>
                    </a:lnTo>
                    <a:lnTo>
                      <a:pt x="888" y="2475"/>
                    </a:lnTo>
                    <a:lnTo>
                      <a:pt x="895" y="2475"/>
                    </a:lnTo>
                    <a:lnTo>
                      <a:pt x="895" y="2493"/>
                    </a:lnTo>
                    <a:lnTo>
                      <a:pt x="901" y="2493"/>
                    </a:lnTo>
                    <a:lnTo>
                      <a:pt x="901" y="2499"/>
                    </a:lnTo>
                    <a:lnTo>
                      <a:pt x="907" y="2499"/>
                    </a:lnTo>
                    <a:lnTo>
                      <a:pt x="907" y="2511"/>
                    </a:lnTo>
                    <a:lnTo>
                      <a:pt x="913" y="2511"/>
                    </a:lnTo>
                    <a:lnTo>
                      <a:pt x="913" y="2517"/>
                    </a:lnTo>
                    <a:lnTo>
                      <a:pt x="920" y="2517"/>
                    </a:lnTo>
                    <a:lnTo>
                      <a:pt x="920" y="2523"/>
                    </a:lnTo>
                    <a:lnTo>
                      <a:pt x="927" y="2523"/>
                    </a:lnTo>
                    <a:lnTo>
                      <a:pt x="927" y="2535"/>
                    </a:lnTo>
                    <a:lnTo>
                      <a:pt x="933" y="2535"/>
                    </a:lnTo>
                    <a:lnTo>
                      <a:pt x="933" y="2541"/>
                    </a:lnTo>
                    <a:lnTo>
                      <a:pt x="939" y="2541"/>
                    </a:lnTo>
                    <a:lnTo>
                      <a:pt x="939" y="2554"/>
                    </a:lnTo>
                    <a:lnTo>
                      <a:pt x="946" y="2554"/>
                    </a:lnTo>
                    <a:lnTo>
                      <a:pt x="946" y="2566"/>
                    </a:lnTo>
                    <a:lnTo>
                      <a:pt x="952" y="2566"/>
                    </a:lnTo>
                    <a:lnTo>
                      <a:pt x="952" y="2578"/>
                    </a:lnTo>
                    <a:lnTo>
                      <a:pt x="958" y="2578"/>
                    </a:lnTo>
                    <a:lnTo>
                      <a:pt x="958" y="2590"/>
                    </a:lnTo>
                    <a:lnTo>
                      <a:pt x="964" y="2590"/>
                    </a:lnTo>
                    <a:lnTo>
                      <a:pt x="964" y="2596"/>
                    </a:lnTo>
                    <a:lnTo>
                      <a:pt x="972" y="2596"/>
                    </a:lnTo>
                    <a:lnTo>
                      <a:pt x="972" y="2608"/>
                    </a:lnTo>
                    <a:lnTo>
                      <a:pt x="978" y="2608"/>
                    </a:lnTo>
                    <a:lnTo>
                      <a:pt x="978" y="2615"/>
                    </a:lnTo>
                    <a:lnTo>
                      <a:pt x="984" y="2615"/>
                    </a:lnTo>
                    <a:lnTo>
                      <a:pt x="984" y="2633"/>
                    </a:lnTo>
                    <a:lnTo>
                      <a:pt x="997" y="2633"/>
                    </a:lnTo>
                    <a:lnTo>
                      <a:pt x="997" y="2657"/>
                    </a:lnTo>
                    <a:lnTo>
                      <a:pt x="1003" y="2657"/>
                    </a:lnTo>
                    <a:lnTo>
                      <a:pt x="1003" y="2675"/>
                    </a:lnTo>
                    <a:lnTo>
                      <a:pt x="1009" y="2675"/>
                    </a:lnTo>
                    <a:lnTo>
                      <a:pt x="1009" y="2693"/>
                    </a:lnTo>
                    <a:lnTo>
                      <a:pt x="1016" y="2693"/>
                    </a:lnTo>
                    <a:lnTo>
                      <a:pt x="1016" y="2705"/>
                    </a:lnTo>
                    <a:lnTo>
                      <a:pt x="1023" y="2705"/>
                    </a:lnTo>
                    <a:lnTo>
                      <a:pt x="1023" y="2711"/>
                    </a:lnTo>
                    <a:lnTo>
                      <a:pt x="1029" y="2711"/>
                    </a:lnTo>
                    <a:lnTo>
                      <a:pt x="1029" y="2718"/>
                    </a:lnTo>
                    <a:lnTo>
                      <a:pt x="1099" y="2718"/>
                    </a:lnTo>
                    <a:lnTo>
                      <a:pt x="1099" y="2711"/>
                    </a:lnTo>
                    <a:lnTo>
                      <a:pt x="1106" y="2711"/>
                    </a:lnTo>
                    <a:lnTo>
                      <a:pt x="1106" y="2705"/>
                    </a:lnTo>
                    <a:lnTo>
                      <a:pt x="1131" y="2705"/>
                    </a:lnTo>
                    <a:lnTo>
                      <a:pt x="1131" y="2699"/>
                    </a:lnTo>
                    <a:lnTo>
                      <a:pt x="1137" y="2699"/>
                    </a:lnTo>
                    <a:lnTo>
                      <a:pt x="1137" y="2687"/>
                    </a:lnTo>
                    <a:lnTo>
                      <a:pt x="1188" y="2687"/>
                    </a:lnTo>
                    <a:lnTo>
                      <a:pt x="1188" y="2693"/>
                    </a:lnTo>
                    <a:lnTo>
                      <a:pt x="1194" y="2693"/>
                    </a:lnTo>
                    <a:lnTo>
                      <a:pt x="1194" y="2705"/>
                    </a:lnTo>
                    <a:lnTo>
                      <a:pt x="1214" y="2705"/>
                    </a:lnTo>
                    <a:lnTo>
                      <a:pt x="1214" y="2711"/>
                    </a:lnTo>
                    <a:lnTo>
                      <a:pt x="1220" y="2711"/>
                    </a:lnTo>
                    <a:lnTo>
                      <a:pt x="1220" y="2718"/>
                    </a:lnTo>
                    <a:lnTo>
                      <a:pt x="1227" y="2718"/>
                    </a:lnTo>
                    <a:lnTo>
                      <a:pt x="1227" y="2724"/>
                    </a:lnTo>
                    <a:lnTo>
                      <a:pt x="1233" y="2724"/>
                    </a:lnTo>
                    <a:lnTo>
                      <a:pt x="1233" y="2730"/>
                    </a:lnTo>
                    <a:lnTo>
                      <a:pt x="1239" y="2730"/>
                    </a:lnTo>
                    <a:lnTo>
                      <a:pt x="1239" y="2736"/>
                    </a:lnTo>
                    <a:lnTo>
                      <a:pt x="1246" y="2736"/>
                    </a:lnTo>
                    <a:lnTo>
                      <a:pt x="1246" y="2748"/>
                    </a:lnTo>
                    <a:lnTo>
                      <a:pt x="1253" y="2748"/>
                    </a:lnTo>
                    <a:lnTo>
                      <a:pt x="1253" y="2754"/>
                    </a:lnTo>
                    <a:lnTo>
                      <a:pt x="1259" y="2754"/>
                    </a:lnTo>
                    <a:lnTo>
                      <a:pt x="1259" y="2760"/>
                    </a:lnTo>
                    <a:lnTo>
                      <a:pt x="1265" y="2760"/>
                    </a:lnTo>
                    <a:lnTo>
                      <a:pt x="1265" y="2772"/>
                    </a:lnTo>
                    <a:lnTo>
                      <a:pt x="1271" y="2772"/>
                    </a:lnTo>
                    <a:lnTo>
                      <a:pt x="1271" y="2778"/>
                    </a:lnTo>
                    <a:lnTo>
                      <a:pt x="1278" y="2778"/>
                    </a:lnTo>
                    <a:lnTo>
                      <a:pt x="1278" y="2784"/>
                    </a:lnTo>
                    <a:lnTo>
                      <a:pt x="1284" y="2784"/>
                    </a:lnTo>
                    <a:lnTo>
                      <a:pt x="1284" y="2820"/>
                    </a:lnTo>
                    <a:lnTo>
                      <a:pt x="1336" y="2820"/>
                    </a:lnTo>
                    <a:lnTo>
                      <a:pt x="1336" y="2784"/>
                    </a:lnTo>
                    <a:lnTo>
                      <a:pt x="1342" y="2784"/>
                    </a:lnTo>
                    <a:lnTo>
                      <a:pt x="1342" y="2778"/>
                    </a:lnTo>
                    <a:lnTo>
                      <a:pt x="1348" y="2778"/>
                    </a:lnTo>
                    <a:lnTo>
                      <a:pt x="1348" y="2760"/>
                    </a:lnTo>
                    <a:lnTo>
                      <a:pt x="1355" y="2760"/>
                    </a:lnTo>
                    <a:lnTo>
                      <a:pt x="1355" y="2736"/>
                    </a:lnTo>
                    <a:lnTo>
                      <a:pt x="1361" y="2736"/>
                    </a:lnTo>
                    <a:lnTo>
                      <a:pt x="1361" y="2730"/>
                    </a:lnTo>
                    <a:lnTo>
                      <a:pt x="1367" y="2730"/>
                    </a:lnTo>
                    <a:lnTo>
                      <a:pt x="1367" y="2718"/>
                    </a:lnTo>
                    <a:lnTo>
                      <a:pt x="1373" y="2718"/>
                    </a:lnTo>
                    <a:lnTo>
                      <a:pt x="1373" y="2705"/>
                    </a:lnTo>
                    <a:lnTo>
                      <a:pt x="1381" y="2705"/>
                    </a:lnTo>
                    <a:lnTo>
                      <a:pt x="1381" y="2693"/>
                    </a:lnTo>
                    <a:lnTo>
                      <a:pt x="1393" y="2693"/>
                    </a:lnTo>
                    <a:lnTo>
                      <a:pt x="1393" y="2675"/>
                    </a:lnTo>
                    <a:lnTo>
                      <a:pt x="1399" y="2675"/>
                    </a:lnTo>
                    <a:lnTo>
                      <a:pt x="1399" y="2669"/>
                    </a:lnTo>
                    <a:lnTo>
                      <a:pt x="1406" y="2669"/>
                    </a:lnTo>
                    <a:lnTo>
                      <a:pt x="1406" y="2663"/>
                    </a:lnTo>
                    <a:lnTo>
                      <a:pt x="1412" y="2663"/>
                    </a:lnTo>
                    <a:lnTo>
                      <a:pt x="1412" y="2657"/>
                    </a:lnTo>
                    <a:lnTo>
                      <a:pt x="1469" y="2657"/>
                    </a:lnTo>
                    <a:lnTo>
                      <a:pt x="1469" y="2645"/>
                    </a:lnTo>
                    <a:lnTo>
                      <a:pt x="1483" y="2645"/>
                    </a:lnTo>
                    <a:lnTo>
                      <a:pt x="1483" y="2639"/>
                    </a:lnTo>
                    <a:lnTo>
                      <a:pt x="1489" y="2639"/>
                    </a:lnTo>
                    <a:lnTo>
                      <a:pt x="1489" y="2627"/>
                    </a:lnTo>
                    <a:lnTo>
                      <a:pt x="1534" y="2627"/>
                    </a:lnTo>
                    <a:lnTo>
                      <a:pt x="1534" y="2615"/>
                    </a:lnTo>
                    <a:lnTo>
                      <a:pt x="1546" y="2615"/>
                    </a:lnTo>
                    <a:lnTo>
                      <a:pt x="1546" y="2608"/>
                    </a:lnTo>
                    <a:lnTo>
                      <a:pt x="1552" y="2608"/>
                    </a:lnTo>
                    <a:lnTo>
                      <a:pt x="1552" y="2590"/>
                    </a:lnTo>
                    <a:lnTo>
                      <a:pt x="1559" y="2590"/>
                    </a:lnTo>
                    <a:lnTo>
                      <a:pt x="1559" y="2584"/>
                    </a:lnTo>
                    <a:lnTo>
                      <a:pt x="1597" y="2584"/>
                    </a:lnTo>
                    <a:lnTo>
                      <a:pt x="1597" y="2578"/>
                    </a:lnTo>
                    <a:lnTo>
                      <a:pt x="1611" y="2578"/>
                    </a:lnTo>
                    <a:lnTo>
                      <a:pt x="1611" y="2566"/>
                    </a:lnTo>
                    <a:lnTo>
                      <a:pt x="1623" y="2566"/>
                    </a:lnTo>
                    <a:lnTo>
                      <a:pt x="1623" y="2535"/>
                    </a:lnTo>
                    <a:lnTo>
                      <a:pt x="1629" y="2535"/>
                    </a:lnTo>
                    <a:lnTo>
                      <a:pt x="1629" y="2505"/>
                    </a:lnTo>
                    <a:lnTo>
                      <a:pt x="1636" y="2505"/>
                    </a:lnTo>
                    <a:lnTo>
                      <a:pt x="1636" y="2469"/>
                    </a:lnTo>
                    <a:lnTo>
                      <a:pt x="1629" y="2469"/>
                    </a:lnTo>
                    <a:lnTo>
                      <a:pt x="1629" y="2463"/>
                    </a:lnTo>
                    <a:lnTo>
                      <a:pt x="1623" y="2463"/>
                    </a:lnTo>
                    <a:lnTo>
                      <a:pt x="1623" y="2433"/>
                    </a:lnTo>
                    <a:lnTo>
                      <a:pt x="1629" y="2433"/>
                    </a:lnTo>
                    <a:lnTo>
                      <a:pt x="1629" y="2427"/>
                    </a:lnTo>
                    <a:lnTo>
                      <a:pt x="1636" y="2427"/>
                    </a:lnTo>
                    <a:lnTo>
                      <a:pt x="1636" y="2415"/>
                    </a:lnTo>
                    <a:lnTo>
                      <a:pt x="1648" y="2415"/>
                    </a:lnTo>
                    <a:lnTo>
                      <a:pt x="1648" y="2359"/>
                    </a:lnTo>
                    <a:lnTo>
                      <a:pt x="1642" y="2359"/>
                    </a:lnTo>
                    <a:lnTo>
                      <a:pt x="1642" y="2353"/>
                    </a:lnTo>
                    <a:lnTo>
                      <a:pt x="1629" y="2353"/>
                    </a:lnTo>
                    <a:lnTo>
                      <a:pt x="1629" y="2317"/>
                    </a:lnTo>
                    <a:lnTo>
                      <a:pt x="1623" y="2317"/>
                    </a:lnTo>
                    <a:lnTo>
                      <a:pt x="1623" y="2263"/>
                    </a:lnTo>
                    <a:lnTo>
                      <a:pt x="1617" y="2263"/>
                    </a:lnTo>
                    <a:lnTo>
                      <a:pt x="1617" y="2183"/>
                    </a:lnTo>
                    <a:lnTo>
                      <a:pt x="1623" y="2183"/>
                    </a:lnTo>
                    <a:lnTo>
                      <a:pt x="1623" y="2153"/>
                    </a:lnTo>
                    <a:lnTo>
                      <a:pt x="1636" y="2153"/>
                    </a:lnTo>
                    <a:lnTo>
                      <a:pt x="1636" y="2141"/>
                    </a:lnTo>
                    <a:lnTo>
                      <a:pt x="1642" y="2141"/>
                    </a:lnTo>
                    <a:lnTo>
                      <a:pt x="1642" y="2123"/>
                    </a:lnTo>
                    <a:lnTo>
                      <a:pt x="1674" y="2123"/>
                    </a:lnTo>
                    <a:lnTo>
                      <a:pt x="1674" y="2117"/>
                    </a:lnTo>
                    <a:lnTo>
                      <a:pt x="1680" y="2117"/>
                    </a:lnTo>
                    <a:lnTo>
                      <a:pt x="1680" y="2111"/>
                    </a:lnTo>
                    <a:lnTo>
                      <a:pt x="1693" y="2111"/>
                    </a:lnTo>
                    <a:lnTo>
                      <a:pt x="1693" y="2105"/>
                    </a:lnTo>
                    <a:lnTo>
                      <a:pt x="1699" y="2105"/>
                    </a:lnTo>
                    <a:lnTo>
                      <a:pt x="1699" y="2093"/>
                    </a:lnTo>
                    <a:lnTo>
                      <a:pt x="1706" y="2093"/>
                    </a:lnTo>
                    <a:lnTo>
                      <a:pt x="1706" y="2087"/>
                    </a:lnTo>
                    <a:lnTo>
                      <a:pt x="1719" y="2087"/>
                    </a:lnTo>
                    <a:lnTo>
                      <a:pt x="1719" y="2081"/>
                    </a:lnTo>
                    <a:lnTo>
                      <a:pt x="1751" y="2081"/>
                    </a:lnTo>
                    <a:lnTo>
                      <a:pt x="1751" y="2075"/>
                    </a:lnTo>
                    <a:lnTo>
                      <a:pt x="1757" y="2075"/>
                    </a:lnTo>
                    <a:lnTo>
                      <a:pt x="1757" y="2069"/>
                    </a:lnTo>
                    <a:lnTo>
                      <a:pt x="1764" y="2069"/>
                    </a:lnTo>
                    <a:lnTo>
                      <a:pt x="1764" y="2063"/>
                    </a:lnTo>
                    <a:lnTo>
                      <a:pt x="1782" y="2063"/>
                    </a:lnTo>
                    <a:lnTo>
                      <a:pt x="1782" y="2057"/>
                    </a:lnTo>
                    <a:lnTo>
                      <a:pt x="1789" y="2057"/>
                    </a:lnTo>
                    <a:lnTo>
                      <a:pt x="1789" y="2045"/>
                    </a:lnTo>
                    <a:lnTo>
                      <a:pt x="1808" y="2045"/>
                    </a:lnTo>
                    <a:lnTo>
                      <a:pt x="1808" y="2039"/>
                    </a:lnTo>
                    <a:lnTo>
                      <a:pt x="1815" y="2039"/>
                    </a:lnTo>
                    <a:lnTo>
                      <a:pt x="1815" y="2032"/>
                    </a:lnTo>
                    <a:lnTo>
                      <a:pt x="1917" y="2032"/>
                    </a:lnTo>
                    <a:lnTo>
                      <a:pt x="1917" y="2026"/>
                    </a:lnTo>
                    <a:lnTo>
                      <a:pt x="1929" y="2026"/>
                    </a:lnTo>
                    <a:lnTo>
                      <a:pt x="1929" y="2020"/>
                    </a:lnTo>
                    <a:lnTo>
                      <a:pt x="1955" y="2020"/>
                    </a:lnTo>
                    <a:lnTo>
                      <a:pt x="1955" y="2008"/>
                    </a:lnTo>
                    <a:lnTo>
                      <a:pt x="1961" y="2008"/>
                    </a:lnTo>
                    <a:lnTo>
                      <a:pt x="1961" y="2002"/>
                    </a:lnTo>
                    <a:lnTo>
                      <a:pt x="1968" y="2002"/>
                    </a:lnTo>
                    <a:lnTo>
                      <a:pt x="1968" y="1996"/>
                    </a:lnTo>
                    <a:lnTo>
                      <a:pt x="1974" y="1996"/>
                    </a:lnTo>
                    <a:lnTo>
                      <a:pt x="1974" y="1984"/>
                    </a:lnTo>
                    <a:lnTo>
                      <a:pt x="1981" y="1984"/>
                    </a:lnTo>
                    <a:lnTo>
                      <a:pt x="1981" y="1965"/>
                    </a:lnTo>
                    <a:lnTo>
                      <a:pt x="1987" y="1965"/>
                    </a:lnTo>
                    <a:lnTo>
                      <a:pt x="1987" y="1959"/>
                    </a:lnTo>
                    <a:lnTo>
                      <a:pt x="1994" y="1959"/>
                    </a:lnTo>
                    <a:lnTo>
                      <a:pt x="1994" y="1941"/>
                    </a:lnTo>
                    <a:lnTo>
                      <a:pt x="2000" y="1941"/>
                    </a:lnTo>
                    <a:lnTo>
                      <a:pt x="2000" y="1929"/>
                    </a:lnTo>
                    <a:lnTo>
                      <a:pt x="2006" y="1929"/>
                    </a:lnTo>
                    <a:lnTo>
                      <a:pt x="2006" y="1814"/>
                    </a:lnTo>
                    <a:lnTo>
                      <a:pt x="2012" y="1814"/>
                    </a:lnTo>
                    <a:lnTo>
                      <a:pt x="2012" y="1808"/>
                    </a:lnTo>
                    <a:lnTo>
                      <a:pt x="2019" y="1808"/>
                    </a:lnTo>
                    <a:lnTo>
                      <a:pt x="2019" y="1784"/>
                    </a:lnTo>
                    <a:lnTo>
                      <a:pt x="2026" y="1784"/>
                    </a:lnTo>
                    <a:lnTo>
                      <a:pt x="2026" y="1778"/>
                    </a:lnTo>
                    <a:lnTo>
                      <a:pt x="2032" y="1778"/>
                    </a:lnTo>
                    <a:lnTo>
                      <a:pt x="2032" y="1759"/>
                    </a:lnTo>
                    <a:lnTo>
                      <a:pt x="2038" y="1759"/>
                    </a:lnTo>
                    <a:lnTo>
                      <a:pt x="2038" y="1747"/>
                    </a:lnTo>
                    <a:lnTo>
                      <a:pt x="2045" y="1747"/>
                    </a:lnTo>
                    <a:lnTo>
                      <a:pt x="2045" y="1729"/>
                    </a:lnTo>
                    <a:lnTo>
                      <a:pt x="2051" y="1729"/>
                    </a:lnTo>
                    <a:lnTo>
                      <a:pt x="2051" y="1723"/>
                    </a:lnTo>
                    <a:lnTo>
                      <a:pt x="2057" y="1723"/>
                    </a:lnTo>
                    <a:lnTo>
                      <a:pt x="2057" y="1705"/>
                    </a:lnTo>
                    <a:lnTo>
                      <a:pt x="2063" y="1705"/>
                    </a:lnTo>
                    <a:lnTo>
                      <a:pt x="2063" y="1698"/>
                    </a:lnTo>
                    <a:lnTo>
                      <a:pt x="2071" y="1698"/>
                    </a:lnTo>
                    <a:lnTo>
                      <a:pt x="2071" y="1686"/>
                    </a:lnTo>
                    <a:lnTo>
                      <a:pt x="2077" y="1686"/>
                    </a:lnTo>
                    <a:lnTo>
                      <a:pt x="2077" y="1674"/>
                    </a:lnTo>
                    <a:lnTo>
                      <a:pt x="2083" y="1674"/>
                    </a:lnTo>
                    <a:lnTo>
                      <a:pt x="2083" y="1656"/>
                    </a:lnTo>
                    <a:lnTo>
                      <a:pt x="2089" y="1656"/>
                    </a:lnTo>
                    <a:lnTo>
                      <a:pt x="2089" y="1650"/>
                    </a:lnTo>
                    <a:lnTo>
                      <a:pt x="2096" y="1650"/>
                    </a:lnTo>
                    <a:lnTo>
                      <a:pt x="2096" y="1638"/>
                    </a:lnTo>
                    <a:lnTo>
                      <a:pt x="2102" y="1638"/>
                    </a:lnTo>
                    <a:lnTo>
                      <a:pt x="2102" y="1626"/>
                    </a:lnTo>
                    <a:lnTo>
                      <a:pt x="2108" y="1626"/>
                    </a:lnTo>
                    <a:lnTo>
                      <a:pt x="2108" y="1614"/>
                    </a:lnTo>
                    <a:lnTo>
                      <a:pt x="2115" y="1614"/>
                    </a:lnTo>
                    <a:lnTo>
                      <a:pt x="2115" y="1608"/>
                    </a:lnTo>
                    <a:lnTo>
                      <a:pt x="2122" y="1608"/>
                    </a:lnTo>
                    <a:lnTo>
                      <a:pt x="2122" y="1584"/>
                    </a:lnTo>
                    <a:lnTo>
                      <a:pt x="2128" y="1584"/>
                    </a:lnTo>
                    <a:lnTo>
                      <a:pt x="2128" y="1547"/>
                    </a:lnTo>
                    <a:lnTo>
                      <a:pt x="2134" y="1547"/>
                    </a:lnTo>
                    <a:lnTo>
                      <a:pt x="2134" y="1535"/>
                    </a:lnTo>
                    <a:lnTo>
                      <a:pt x="2140" y="1535"/>
                    </a:lnTo>
                    <a:lnTo>
                      <a:pt x="2140" y="1516"/>
                    </a:lnTo>
                    <a:lnTo>
                      <a:pt x="2147" y="1516"/>
                    </a:lnTo>
                    <a:lnTo>
                      <a:pt x="2147" y="1474"/>
                    </a:lnTo>
                    <a:lnTo>
                      <a:pt x="2153" y="1474"/>
                    </a:lnTo>
                    <a:lnTo>
                      <a:pt x="2153" y="1456"/>
                    </a:lnTo>
                    <a:lnTo>
                      <a:pt x="2160" y="1456"/>
                    </a:lnTo>
                    <a:lnTo>
                      <a:pt x="2160" y="1438"/>
                    </a:lnTo>
                    <a:lnTo>
                      <a:pt x="2185" y="1438"/>
                    </a:lnTo>
                    <a:lnTo>
                      <a:pt x="2185" y="1444"/>
                    </a:lnTo>
                    <a:lnTo>
                      <a:pt x="2191" y="1444"/>
                    </a:lnTo>
                    <a:lnTo>
                      <a:pt x="2191" y="1456"/>
                    </a:lnTo>
                    <a:lnTo>
                      <a:pt x="2198" y="1456"/>
                    </a:lnTo>
                    <a:lnTo>
                      <a:pt x="2198" y="1462"/>
                    </a:lnTo>
                    <a:lnTo>
                      <a:pt x="2204" y="1462"/>
                    </a:lnTo>
                    <a:lnTo>
                      <a:pt x="2204" y="1468"/>
                    </a:lnTo>
                    <a:lnTo>
                      <a:pt x="2256" y="1468"/>
                    </a:lnTo>
                    <a:lnTo>
                      <a:pt x="2256" y="1462"/>
                    </a:lnTo>
                    <a:lnTo>
                      <a:pt x="2262" y="1462"/>
                    </a:lnTo>
                    <a:lnTo>
                      <a:pt x="2262" y="1456"/>
                    </a:lnTo>
                    <a:lnTo>
                      <a:pt x="2313" y="1456"/>
                    </a:lnTo>
                    <a:lnTo>
                      <a:pt x="2313" y="1468"/>
                    </a:lnTo>
                    <a:lnTo>
                      <a:pt x="2338" y="1468"/>
                    </a:lnTo>
                    <a:lnTo>
                      <a:pt x="2338" y="1474"/>
                    </a:lnTo>
                    <a:lnTo>
                      <a:pt x="2345" y="1474"/>
                    </a:lnTo>
                    <a:lnTo>
                      <a:pt x="2345" y="1486"/>
                    </a:lnTo>
                    <a:lnTo>
                      <a:pt x="2390" y="1486"/>
                    </a:lnTo>
                    <a:lnTo>
                      <a:pt x="2390" y="1474"/>
                    </a:lnTo>
                    <a:lnTo>
                      <a:pt x="2396" y="1474"/>
                    </a:lnTo>
                    <a:lnTo>
                      <a:pt x="2396" y="1468"/>
                    </a:lnTo>
                    <a:lnTo>
                      <a:pt x="2403" y="1468"/>
                    </a:lnTo>
                    <a:lnTo>
                      <a:pt x="2403" y="1444"/>
                    </a:lnTo>
                    <a:lnTo>
                      <a:pt x="2409" y="1444"/>
                    </a:lnTo>
                    <a:lnTo>
                      <a:pt x="2409" y="1438"/>
                    </a:lnTo>
                    <a:lnTo>
                      <a:pt x="2415" y="1438"/>
                    </a:lnTo>
                    <a:lnTo>
                      <a:pt x="2415" y="1426"/>
                    </a:lnTo>
                    <a:lnTo>
                      <a:pt x="2421" y="1426"/>
                    </a:lnTo>
                    <a:lnTo>
                      <a:pt x="2421" y="1420"/>
                    </a:lnTo>
                    <a:lnTo>
                      <a:pt x="2428" y="1420"/>
                    </a:lnTo>
                    <a:lnTo>
                      <a:pt x="2428" y="1402"/>
                    </a:lnTo>
                    <a:lnTo>
                      <a:pt x="2435" y="1402"/>
                    </a:lnTo>
                    <a:lnTo>
                      <a:pt x="2435" y="1396"/>
                    </a:lnTo>
                    <a:lnTo>
                      <a:pt x="2441" y="1396"/>
                    </a:lnTo>
                    <a:lnTo>
                      <a:pt x="2441" y="1378"/>
                    </a:lnTo>
                    <a:lnTo>
                      <a:pt x="2447" y="1378"/>
                    </a:lnTo>
                    <a:lnTo>
                      <a:pt x="2447" y="1372"/>
                    </a:lnTo>
                    <a:lnTo>
                      <a:pt x="2454" y="1372"/>
                    </a:lnTo>
                    <a:lnTo>
                      <a:pt x="2454" y="1341"/>
                    </a:lnTo>
                    <a:lnTo>
                      <a:pt x="2466" y="1341"/>
                    </a:lnTo>
                    <a:lnTo>
                      <a:pt x="2466" y="1328"/>
                    </a:lnTo>
                    <a:lnTo>
                      <a:pt x="2472" y="1328"/>
                    </a:lnTo>
                    <a:lnTo>
                      <a:pt x="2472" y="1322"/>
                    </a:lnTo>
                    <a:lnTo>
                      <a:pt x="2480" y="1322"/>
                    </a:lnTo>
                    <a:lnTo>
                      <a:pt x="2480" y="1304"/>
                    </a:lnTo>
                    <a:lnTo>
                      <a:pt x="2486" y="1304"/>
                    </a:lnTo>
                    <a:lnTo>
                      <a:pt x="2486" y="1292"/>
                    </a:lnTo>
                    <a:lnTo>
                      <a:pt x="2492" y="1292"/>
                    </a:lnTo>
                    <a:lnTo>
                      <a:pt x="2492" y="1286"/>
                    </a:lnTo>
                    <a:lnTo>
                      <a:pt x="2511" y="1286"/>
                    </a:lnTo>
                    <a:lnTo>
                      <a:pt x="2511" y="1280"/>
                    </a:lnTo>
                    <a:lnTo>
                      <a:pt x="2517" y="1280"/>
                    </a:lnTo>
                    <a:lnTo>
                      <a:pt x="2517" y="1262"/>
                    </a:lnTo>
                    <a:lnTo>
                      <a:pt x="2523" y="1262"/>
                    </a:lnTo>
                    <a:lnTo>
                      <a:pt x="2523" y="1256"/>
                    </a:lnTo>
                    <a:lnTo>
                      <a:pt x="2556" y="1256"/>
                    </a:lnTo>
                    <a:lnTo>
                      <a:pt x="2556" y="1250"/>
                    </a:lnTo>
                    <a:lnTo>
                      <a:pt x="2562" y="1250"/>
                    </a:lnTo>
                    <a:lnTo>
                      <a:pt x="2562" y="1244"/>
                    </a:lnTo>
                    <a:lnTo>
                      <a:pt x="2582" y="1244"/>
                    </a:lnTo>
                    <a:lnTo>
                      <a:pt x="2582" y="1232"/>
                    </a:lnTo>
                    <a:lnTo>
                      <a:pt x="2588" y="1232"/>
                    </a:lnTo>
                    <a:lnTo>
                      <a:pt x="2588" y="1226"/>
                    </a:lnTo>
                    <a:lnTo>
                      <a:pt x="2600" y="1226"/>
                    </a:lnTo>
                    <a:lnTo>
                      <a:pt x="2600" y="1214"/>
                    </a:lnTo>
                    <a:lnTo>
                      <a:pt x="2613" y="1214"/>
                    </a:lnTo>
                    <a:lnTo>
                      <a:pt x="2613" y="1208"/>
                    </a:lnTo>
                    <a:lnTo>
                      <a:pt x="2620" y="1208"/>
                    </a:lnTo>
                    <a:lnTo>
                      <a:pt x="2620" y="1202"/>
                    </a:lnTo>
                    <a:lnTo>
                      <a:pt x="2626" y="1202"/>
                    </a:lnTo>
                    <a:lnTo>
                      <a:pt x="2626" y="1171"/>
                    </a:lnTo>
                    <a:lnTo>
                      <a:pt x="2633" y="1171"/>
                    </a:lnTo>
                    <a:lnTo>
                      <a:pt x="2633" y="1165"/>
                    </a:lnTo>
                    <a:lnTo>
                      <a:pt x="2639" y="1165"/>
                    </a:lnTo>
                    <a:lnTo>
                      <a:pt x="2639" y="1153"/>
                    </a:lnTo>
                    <a:lnTo>
                      <a:pt x="2645" y="1153"/>
                    </a:lnTo>
                    <a:lnTo>
                      <a:pt x="2645" y="1147"/>
                    </a:lnTo>
                    <a:lnTo>
                      <a:pt x="2665" y="1147"/>
                    </a:lnTo>
                    <a:lnTo>
                      <a:pt x="2665" y="1141"/>
                    </a:lnTo>
                    <a:lnTo>
                      <a:pt x="2671" y="1141"/>
                    </a:lnTo>
                    <a:lnTo>
                      <a:pt x="2671" y="1135"/>
                    </a:lnTo>
                    <a:lnTo>
                      <a:pt x="2690" y="1135"/>
                    </a:lnTo>
                    <a:lnTo>
                      <a:pt x="2690" y="1129"/>
                    </a:lnTo>
                    <a:lnTo>
                      <a:pt x="2696" y="1129"/>
                    </a:lnTo>
                    <a:lnTo>
                      <a:pt x="2696" y="1056"/>
                    </a:lnTo>
                    <a:lnTo>
                      <a:pt x="2710" y="1056"/>
                    </a:lnTo>
                    <a:lnTo>
                      <a:pt x="2710" y="1032"/>
                    </a:lnTo>
                    <a:lnTo>
                      <a:pt x="2716" y="1032"/>
                    </a:lnTo>
                    <a:lnTo>
                      <a:pt x="2716" y="1026"/>
                    </a:lnTo>
                    <a:lnTo>
                      <a:pt x="2722" y="1026"/>
                    </a:lnTo>
                    <a:lnTo>
                      <a:pt x="2722" y="1019"/>
                    </a:lnTo>
                    <a:lnTo>
                      <a:pt x="2735" y="1019"/>
                    </a:lnTo>
                    <a:lnTo>
                      <a:pt x="2735" y="1013"/>
                    </a:lnTo>
                    <a:lnTo>
                      <a:pt x="2747" y="1013"/>
                    </a:lnTo>
                    <a:lnTo>
                      <a:pt x="2747" y="1007"/>
                    </a:lnTo>
                    <a:lnTo>
                      <a:pt x="2753" y="1007"/>
                    </a:lnTo>
                    <a:lnTo>
                      <a:pt x="2753" y="995"/>
                    </a:lnTo>
                    <a:lnTo>
                      <a:pt x="2773" y="995"/>
                    </a:lnTo>
                    <a:lnTo>
                      <a:pt x="2773" y="977"/>
                    </a:lnTo>
                    <a:lnTo>
                      <a:pt x="2767" y="977"/>
                    </a:lnTo>
                    <a:lnTo>
                      <a:pt x="2767" y="971"/>
                    </a:lnTo>
                    <a:lnTo>
                      <a:pt x="2761" y="971"/>
                    </a:lnTo>
                    <a:lnTo>
                      <a:pt x="2761" y="965"/>
                    </a:lnTo>
                    <a:lnTo>
                      <a:pt x="2753" y="965"/>
                    </a:lnTo>
                    <a:lnTo>
                      <a:pt x="2753" y="959"/>
                    </a:lnTo>
                    <a:lnTo>
                      <a:pt x="2747" y="959"/>
                    </a:lnTo>
                    <a:lnTo>
                      <a:pt x="2747" y="941"/>
                    </a:lnTo>
                    <a:lnTo>
                      <a:pt x="2735" y="941"/>
                    </a:lnTo>
                    <a:lnTo>
                      <a:pt x="2735" y="929"/>
                    </a:lnTo>
                    <a:lnTo>
                      <a:pt x="2728" y="929"/>
                    </a:lnTo>
                    <a:lnTo>
                      <a:pt x="2728" y="923"/>
                    </a:lnTo>
                    <a:lnTo>
                      <a:pt x="2722" y="923"/>
                    </a:lnTo>
                    <a:lnTo>
                      <a:pt x="2722" y="917"/>
                    </a:lnTo>
                    <a:lnTo>
                      <a:pt x="2716" y="917"/>
                    </a:lnTo>
                    <a:lnTo>
                      <a:pt x="2716" y="904"/>
                    </a:lnTo>
                    <a:lnTo>
                      <a:pt x="2710" y="904"/>
                    </a:lnTo>
                    <a:lnTo>
                      <a:pt x="2710" y="892"/>
                    </a:lnTo>
                    <a:lnTo>
                      <a:pt x="2702" y="892"/>
                    </a:lnTo>
                    <a:lnTo>
                      <a:pt x="2702" y="874"/>
                    </a:lnTo>
                    <a:lnTo>
                      <a:pt x="2696" y="874"/>
                    </a:lnTo>
                    <a:lnTo>
                      <a:pt x="2696" y="868"/>
                    </a:lnTo>
                    <a:lnTo>
                      <a:pt x="2677" y="868"/>
                    </a:lnTo>
                    <a:lnTo>
                      <a:pt x="2677" y="856"/>
                    </a:lnTo>
                    <a:lnTo>
                      <a:pt x="2665" y="856"/>
                    </a:lnTo>
                    <a:lnTo>
                      <a:pt x="2665" y="849"/>
                    </a:lnTo>
                    <a:lnTo>
                      <a:pt x="2658" y="849"/>
                    </a:lnTo>
                    <a:lnTo>
                      <a:pt x="2658" y="843"/>
                    </a:lnTo>
                    <a:lnTo>
                      <a:pt x="2651" y="843"/>
                    </a:lnTo>
                    <a:lnTo>
                      <a:pt x="2651" y="837"/>
                    </a:lnTo>
                    <a:lnTo>
                      <a:pt x="2639" y="837"/>
                    </a:lnTo>
                    <a:lnTo>
                      <a:pt x="2639" y="819"/>
                    </a:lnTo>
                    <a:lnTo>
                      <a:pt x="2626" y="819"/>
                    </a:lnTo>
                    <a:lnTo>
                      <a:pt x="2626" y="813"/>
                    </a:lnTo>
                    <a:lnTo>
                      <a:pt x="2620" y="813"/>
                    </a:lnTo>
                    <a:lnTo>
                      <a:pt x="2620" y="801"/>
                    </a:lnTo>
                    <a:lnTo>
                      <a:pt x="2613" y="801"/>
                    </a:lnTo>
                    <a:lnTo>
                      <a:pt x="2613" y="717"/>
                    </a:lnTo>
                    <a:lnTo>
                      <a:pt x="2600" y="717"/>
                    </a:lnTo>
                    <a:lnTo>
                      <a:pt x="2600" y="711"/>
                    </a:lnTo>
                    <a:lnTo>
                      <a:pt x="2594" y="711"/>
                    </a:lnTo>
                    <a:lnTo>
                      <a:pt x="2594" y="704"/>
                    </a:lnTo>
                    <a:lnTo>
                      <a:pt x="2588" y="704"/>
                    </a:lnTo>
                    <a:lnTo>
                      <a:pt x="2588" y="692"/>
                    </a:lnTo>
                    <a:lnTo>
                      <a:pt x="2582" y="692"/>
                    </a:lnTo>
                    <a:lnTo>
                      <a:pt x="2582" y="686"/>
                    </a:lnTo>
                    <a:lnTo>
                      <a:pt x="2575" y="686"/>
                    </a:lnTo>
                    <a:lnTo>
                      <a:pt x="2575" y="673"/>
                    </a:lnTo>
                    <a:lnTo>
                      <a:pt x="2568" y="673"/>
                    </a:lnTo>
                    <a:lnTo>
                      <a:pt x="2568" y="667"/>
                    </a:lnTo>
                    <a:lnTo>
                      <a:pt x="2556" y="667"/>
                    </a:lnTo>
                    <a:lnTo>
                      <a:pt x="2556" y="661"/>
                    </a:lnTo>
                    <a:lnTo>
                      <a:pt x="2543" y="661"/>
                    </a:lnTo>
                    <a:lnTo>
                      <a:pt x="2543" y="655"/>
                    </a:lnTo>
                    <a:lnTo>
                      <a:pt x="2531" y="655"/>
                    </a:lnTo>
                    <a:lnTo>
                      <a:pt x="2531" y="643"/>
                    </a:lnTo>
                    <a:lnTo>
                      <a:pt x="2523" y="643"/>
                    </a:lnTo>
                    <a:lnTo>
                      <a:pt x="2523" y="637"/>
                    </a:lnTo>
                    <a:lnTo>
                      <a:pt x="2511" y="637"/>
                    </a:lnTo>
                    <a:lnTo>
                      <a:pt x="2511" y="583"/>
                    </a:lnTo>
                    <a:lnTo>
                      <a:pt x="2505" y="583"/>
                    </a:lnTo>
                    <a:lnTo>
                      <a:pt x="2505" y="571"/>
                    </a:lnTo>
                    <a:lnTo>
                      <a:pt x="2498" y="571"/>
                    </a:lnTo>
                    <a:lnTo>
                      <a:pt x="2498" y="529"/>
                    </a:lnTo>
                    <a:lnTo>
                      <a:pt x="2511" y="529"/>
                    </a:lnTo>
                    <a:lnTo>
                      <a:pt x="2511" y="504"/>
                    </a:lnTo>
                    <a:lnTo>
                      <a:pt x="2517" y="504"/>
                    </a:lnTo>
                    <a:lnTo>
                      <a:pt x="2517" y="498"/>
                    </a:lnTo>
                    <a:lnTo>
                      <a:pt x="2537" y="498"/>
                    </a:lnTo>
                    <a:lnTo>
                      <a:pt x="2537" y="485"/>
                    </a:lnTo>
                    <a:lnTo>
                      <a:pt x="2543" y="485"/>
                    </a:lnTo>
                    <a:lnTo>
                      <a:pt x="2543" y="479"/>
                    </a:lnTo>
                    <a:lnTo>
                      <a:pt x="2549" y="479"/>
                    </a:lnTo>
                    <a:lnTo>
                      <a:pt x="2549" y="449"/>
                    </a:lnTo>
                    <a:lnTo>
                      <a:pt x="2543" y="449"/>
                    </a:lnTo>
                    <a:lnTo>
                      <a:pt x="2543" y="437"/>
                    </a:lnTo>
                    <a:lnTo>
                      <a:pt x="2537" y="437"/>
                    </a:lnTo>
                    <a:lnTo>
                      <a:pt x="2537" y="334"/>
                    </a:lnTo>
                    <a:lnTo>
                      <a:pt x="2523" y="334"/>
                    </a:lnTo>
                    <a:lnTo>
                      <a:pt x="2523" y="322"/>
                    </a:lnTo>
                    <a:lnTo>
                      <a:pt x="2511" y="322"/>
                    </a:lnTo>
                    <a:lnTo>
                      <a:pt x="2511" y="310"/>
                    </a:lnTo>
                    <a:lnTo>
                      <a:pt x="2498" y="310"/>
                    </a:lnTo>
                    <a:lnTo>
                      <a:pt x="2498" y="304"/>
                    </a:lnTo>
                    <a:lnTo>
                      <a:pt x="2492" y="304"/>
                    </a:lnTo>
                    <a:lnTo>
                      <a:pt x="2492" y="292"/>
                    </a:lnTo>
                    <a:lnTo>
                      <a:pt x="2486" y="292"/>
                    </a:lnTo>
                    <a:lnTo>
                      <a:pt x="2486" y="286"/>
                    </a:lnTo>
                    <a:lnTo>
                      <a:pt x="2480" y="286"/>
                    </a:lnTo>
                    <a:lnTo>
                      <a:pt x="2480" y="261"/>
                    </a:lnTo>
                    <a:lnTo>
                      <a:pt x="2486" y="261"/>
                    </a:lnTo>
                    <a:lnTo>
                      <a:pt x="2486" y="213"/>
                    </a:lnTo>
                    <a:lnTo>
                      <a:pt x="2472" y="213"/>
                    </a:lnTo>
                    <a:lnTo>
                      <a:pt x="2472" y="201"/>
                    </a:lnTo>
                    <a:lnTo>
                      <a:pt x="2435" y="201"/>
                    </a:lnTo>
                    <a:lnTo>
                      <a:pt x="2435" y="195"/>
                    </a:lnTo>
                    <a:lnTo>
                      <a:pt x="2428" y="195"/>
                    </a:lnTo>
                    <a:lnTo>
                      <a:pt x="2428" y="183"/>
                    </a:lnTo>
                    <a:lnTo>
                      <a:pt x="2415" y="183"/>
                    </a:lnTo>
                    <a:lnTo>
                      <a:pt x="2415" y="110"/>
                    </a:lnTo>
                    <a:lnTo>
                      <a:pt x="2409" y="110"/>
                    </a:lnTo>
                    <a:lnTo>
                      <a:pt x="2409" y="104"/>
                    </a:lnTo>
                    <a:lnTo>
                      <a:pt x="2403" y="104"/>
                    </a:lnTo>
                    <a:lnTo>
                      <a:pt x="2403" y="98"/>
                    </a:lnTo>
                    <a:lnTo>
                      <a:pt x="2396" y="98"/>
                    </a:lnTo>
                    <a:lnTo>
                      <a:pt x="2396" y="80"/>
                    </a:lnTo>
                    <a:lnTo>
                      <a:pt x="2390" y="80"/>
                    </a:lnTo>
                    <a:lnTo>
                      <a:pt x="2390" y="74"/>
                    </a:lnTo>
                    <a:lnTo>
                      <a:pt x="2370" y="74"/>
                    </a:lnTo>
                    <a:lnTo>
                      <a:pt x="2370" y="67"/>
                    </a:lnTo>
                    <a:lnTo>
                      <a:pt x="2364" y="67"/>
                    </a:lnTo>
                    <a:lnTo>
                      <a:pt x="2364" y="61"/>
                    </a:lnTo>
                    <a:lnTo>
                      <a:pt x="2338" y="61"/>
                    </a:lnTo>
                    <a:lnTo>
                      <a:pt x="2338" y="55"/>
                    </a:lnTo>
                    <a:lnTo>
                      <a:pt x="2332" y="55"/>
                    </a:lnTo>
                    <a:lnTo>
                      <a:pt x="2332" y="49"/>
                    </a:lnTo>
                    <a:lnTo>
                      <a:pt x="2319" y="49"/>
                    </a:lnTo>
                    <a:lnTo>
                      <a:pt x="2319" y="43"/>
                    </a:lnTo>
                    <a:lnTo>
                      <a:pt x="2211" y="43"/>
                    </a:lnTo>
                    <a:lnTo>
                      <a:pt x="2211" y="37"/>
                    </a:lnTo>
                    <a:lnTo>
                      <a:pt x="2204" y="37"/>
                    </a:lnTo>
                    <a:lnTo>
                      <a:pt x="2204" y="31"/>
                    </a:lnTo>
                    <a:lnTo>
                      <a:pt x="2160" y="31"/>
                    </a:lnTo>
                    <a:lnTo>
                      <a:pt x="2160" y="43"/>
                    </a:lnTo>
                    <a:lnTo>
                      <a:pt x="2153" y="43"/>
                    </a:lnTo>
                    <a:lnTo>
                      <a:pt x="2153" y="49"/>
                    </a:lnTo>
                    <a:lnTo>
                      <a:pt x="2140" y="49"/>
                    </a:lnTo>
                    <a:lnTo>
                      <a:pt x="2140" y="55"/>
                    </a:lnTo>
                    <a:lnTo>
                      <a:pt x="2134" y="55"/>
                    </a:lnTo>
                    <a:lnTo>
                      <a:pt x="2134" y="61"/>
                    </a:lnTo>
                    <a:lnTo>
                      <a:pt x="2108" y="61"/>
                    </a:lnTo>
                    <a:lnTo>
                      <a:pt x="2108" y="49"/>
                    </a:lnTo>
                    <a:lnTo>
                      <a:pt x="2096" y="49"/>
                    </a:lnTo>
                    <a:lnTo>
                      <a:pt x="2096" y="31"/>
                    </a:lnTo>
                    <a:lnTo>
                      <a:pt x="2077" y="31"/>
                    </a:lnTo>
                    <a:lnTo>
                      <a:pt x="2077" y="25"/>
                    </a:lnTo>
                    <a:lnTo>
                      <a:pt x="2071" y="25"/>
                    </a:lnTo>
                    <a:lnTo>
                      <a:pt x="2071" y="19"/>
                    </a:lnTo>
                    <a:lnTo>
                      <a:pt x="2051" y="19"/>
                    </a:lnTo>
                    <a:lnTo>
                      <a:pt x="2051" y="25"/>
                    </a:lnTo>
                    <a:lnTo>
                      <a:pt x="2045" y="25"/>
                    </a:lnTo>
                    <a:lnTo>
                      <a:pt x="2045" y="31"/>
                    </a:lnTo>
                    <a:lnTo>
                      <a:pt x="2038" y="31"/>
                    </a:lnTo>
                    <a:lnTo>
                      <a:pt x="2038" y="37"/>
                    </a:lnTo>
                    <a:lnTo>
                      <a:pt x="2032" y="37"/>
                    </a:lnTo>
                    <a:lnTo>
                      <a:pt x="2032" y="49"/>
                    </a:lnTo>
                    <a:lnTo>
                      <a:pt x="2026" y="49"/>
                    </a:lnTo>
                    <a:lnTo>
                      <a:pt x="2026" y="55"/>
                    </a:lnTo>
                    <a:lnTo>
                      <a:pt x="2019" y="55"/>
                    </a:lnTo>
                    <a:lnTo>
                      <a:pt x="2019" y="61"/>
                    </a:lnTo>
                    <a:lnTo>
                      <a:pt x="2012" y="61"/>
                    </a:lnTo>
                    <a:lnTo>
                      <a:pt x="2012" y="74"/>
                    </a:lnTo>
                    <a:lnTo>
                      <a:pt x="2006" y="74"/>
                    </a:lnTo>
                    <a:lnTo>
                      <a:pt x="2006" y="80"/>
                    </a:lnTo>
                    <a:lnTo>
                      <a:pt x="2000" y="80"/>
                    </a:lnTo>
                    <a:lnTo>
                      <a:pt x="2000" y="86"/>
                    </a:lnTo>
                    <a:lnTo>
                      <a:pt x="1994" y="86"/>
                    </a:lnTo>
                    <a:lnTo>
                      <a:pt x="1994" y="92"/>
                    </a:lnTo>
                    <a:lnTo>
                      <a:pt x="1974" y="92"/>
                    </a:lnTo>
                    <a:lnTo>
                      <a:pt x="1974" y="98"/>
                    </a:lnTo>
                    <a:lnTo>
                      <a:pt x="1961" y="98"/>
                    </a:lnTo>
                    <a:lnTo>
                      <a:pt x="1961" y="110"/>
                    </a:lnTo>
                    <a:lnTo>
                      <a:pt x="1802" y="110"/>
                    </a:lnTo>
                    <a:lnTo>
                      <a:pt x="1802" y="116"/>
                    </a:lnTo>
                    <a:lnTo>
                      <a:pt x="1751" y="116"/>
                    </a:lnTo>
                    <a:lnTo>
                      <a:pt x="1751" y="110"/>
                    </a:lnTo>
                    <a:lnTo>
                      <a:pt x="1693" y="110"/>
                    </a:lnTo>
                    <a:lnTo>
                      <a:pt x="1693" y="122"/>
                    </a:lnTo>
                    <a:lnTo>
                      <a:pt x="1662" y="122"/>
                    </a:lnTo>
                    <a:lnTo>
                      <a:pt x="1662" y="128"/>
                    </a:lnTo>
                    <a:lnTo>
                      <a:pt x="1654" y="128"/>
                    </a:lnTo>
                    <a:lnTo>
                      <a:pt x="1654" y="134"/>
                    </a:lnTo>
                    <a:lnTo>
                      <a:pt x="1648" y="134"/>
                    </a:lnTo>
                    <a:lnTo>
                      <a:pt x="1648" y="140"/>
                    </a:lnTo>
                    <a:lnTo>
                      <a:pt x="1597" y="140"/>
                    </a:lnTo>
                    <a:lnTo>
                      <a:pt x="1597" y="128"/>
                    </a:lnTo>
                    <a:lnTo>
                      <a:pt x="1591" y="128"/>
                    </a:lnTo>
                    <a:lnTo>
                      <a:pt x="1591" y="122"/>
                    </a:lnTo>
                    <a:lnTo>
                      <a:pt x="1578" y="122"/>
                    </a:lnTo>
                    <a:lnTo>
                      <a:pt x="1578" y="116"/>
                    </a:lnTo>
                    <a:lnTo>
                      <a:pt x="1572" y="116"/>
                    </a:lnTo>
                    <a:lnTo>
                      <a:pt x="1572" y="110"/>
                    </a:lnTo>
                    <a:lnTo>
                      <a:pt x="1552" y="110"/>
                    </a:lnTo>
                    <a:lnTo>
                      <a:pt x="1552" y="104"/>
                    </a:lnTo>
                    <a:lnTo>
                      <a:pt x="1534" y="104"/>
                    </a:lnTo>
                    <a:lnTo>
                      <a:pt x="1534" y="98"/>
                    </a:lnTo>
                    <a:lnTo>
                      <a:pt x="1514" y="98"/>
                    </a:lnTo>
                    <a:lnTo>
                      <a:pt x="1514" y="92"/>
                    </a:lnTo>
                    <a:lnTo>
                      <a:pt x="1476" y="92"/>
                    </a:lnTo>
                    <a:lnTo>
                      <a:pt x="1476" y="80"/>
                    </a:lnTo>
                    <a:lnTo>
                      <a:pt x="1450" y="80"/>
                    </a:lnTo>
                    <a:lnTo>
                      <a:pt x="1450" y="61"/>
                    </a:lnTo>
                    <a:lnTo>
                      <a:pt x="1438" y="61"/>
                    </a:lnTo>
                    <a:lnTo>
                      <a:pt x="1438" y="55"/>
                    </a:lnTo>
                    <a:lnTo>
                      <a:pt x="1432" y="55"/>
                    </a:lnTo>
                    <a:lnTo>
                      <a:pt x="1432" y="49"/>
                    </a:lnTo>
                    <a:lnTo>
                      <a:pt x="1424" y="49"/>
                    </a:lnTo>
                    <a:lnTo>
                      <a:pt x="1424" y="43"/>
                    </a:lnTo>
                    <a:lnTo>
                      <a:pt x="1412" y="43"/>
                    </a:lnTo>
                    <a:lnTo>
                      <a:pt x="1412" y="31"/>
                    </a:lnTo>
                    <a:lnTo>
                      <a:pt x="1393" y="31"/>
                    </a:lnTo>
                    <a:lnTo>
                      <a:pt x="1393" y="25"/>
                    </a:lnTo>
                    <a:lnTo>
                      <a:pt x="1381" y="25"/>
                    </a:lnTo>
                    <a:lnTo>
                      <a:pt x="1381" y="19"/>
                    </a:lnTo>
                    <a:lnTo>
                      <a:pt x="1367" y="19"/>
                    </a:lnTo>
                    <a:lnTo>
                      <a:pt x="1367" y="13"/>
                    </a:lnTo>
                    <a:lnTo>
                      <a:pt x="1361" y="13"/>
                    </a:lnTo>
                    <a:lnTo>
                      <a:pt x="1361" y="7"/>
                    </a:lnTo>
                    <a:lnTo>
                      <a:pt x="1348" y="7"/>
                    </a:lnTo>
                    <a:lnTo>
                      <a:pt x="1348" y="0"/>
                    </a:lnTo>
                    <a:lnTo>
                      <a:pt x="1284" y="0"/>
                    </a:lnTo>
                    <a:lnTo>
                      <a:pt x="1284" y="13"/>
                    </a:lnTo>
                    <a:lnTo>
                      <a:pt x="1278" y="13"/>
                    </a:lnTo>
                    <a:lnTo>
                      <a:pt x="1278" y="19"/>
                    </a:lnTo>
                    <a:lnTo>
                      <a:pt x="1271" y="19"/>
                    </a:lnTo>
                    <a:lnTo>
                      <a:pt x="1271" y="31"/>
                    </a:lnTo>
                    <a:lnTo>
                      <a:pt x="1253" y="31"/>
                    </a:lnTo>
                    <a:lnTo>
                      <a:pt x="1253" y="37"/>
                    </a:lnTo>
                    <a:lnTo>
                      <a:pt x="1163" y="37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8" name="BG">
                <a:extLst>
                  <a:ext uri="{FF2B5EF4-FFF2-40B4-BE49-F238E27FC236}">
                    <a16:creationId xmlns:a16="http://schemas.microsoft.com/office/drawing/2014/main" xmlns="" id="{3BBF1751-E4CD-40A5-A1B6-5ABF4E6C0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231"/>
                <a:ext cx="75" cy="63"/>
              </a:xfrm>
              <a:custGeom>
                <a:avLst/>
                <a:gdLst>
                  <a:gd name="T0" fmla="*/ 1061 w 2275"/>
                  <a:gd name="T1" fmla="*/ 304 h 2347"/>
                  <a:gd name="T2" fmla="*/ 1016 w 2275"/>
                  <a:gd name="T3" fmla="*/ 431 h 2347"/>
                  <a:gd name="T4" fmla="*/ 971 w 2275"/>
                  <a:gd name="T5" fmla="*/ 529 h 2347"/>
                  <a:gd name="T6" fmla="*/ 908 w 2275"/>
                  <a:gd name="T7" fmla="*/ 601 h 2347"/>
                  <a:gd name="T8" fmla="*/ 863 w 2275"/>
                  <a:gd name="T9" fmla="*/ 674 h 2347"/>
                  <a:gd name="T10" fmla="*/ 818 w 2275"/>
                  <a:gd name="T11" fmla="*/ 789 h 2347"/>
                  <a:gd name="T12" fmla="*/ 767 w 2275"/>
                  <a:gd name="T13" fmla="*/ 874 h 2347"/>
                  <a:gd name="T14" fmla="*/ 646 w 2275"/>
                  <a:gd name="T15" fmla="*/ 923 h 2347"/>
                  <a:gd name="T16" fmla="*/ 537 w 2275"/>
                  <a:gd name="T17" fmla="*/ 965 h 2347"/>
                  <a:gd name="T18" fmla="*/ 493 w 2275"/>
                  <a:gd name="T19" fmla="*/ 1038 h 2347"/>
                  <a:gd name="T20" fmla="*/ 442 w 2275"/>
                  <a:gd name="T21" fmla="*/ 1099 h 2347"/>
                  <a:gd name="T22" fmla="*/ 365 w 2275"/>
                  <a:gd name="T23" fmla="*/ 1165 h 2347"/>
                  <a:gd name="T24" fmla="*/ 397 w 2275"/>
                  <a:gd name="T25" fmla="*/ 1274 h 2347"/>
                  <a:gd name="T26" fmla="*/ 358 w 2275"/>
                  <a:gd name="T27" fmla="*/ 1378 h 2347"/>
                  <a:gd name="T28" fmla="*/ 301 w 2275"/>
                  <a:gd name="T29" fmla="*/ 1444 h 2347"/>
                  <a:gd name="T30" fmla="*/ 244 w 2275"/>
                  <a:gd name="T31" fmla="*/ 1523 h 2347"/>
                  <a:gd name="T32" fmla="*/ 186 w 2275"/>
                  <a:gd name="T33" fmla="*/ 1596 h 2347"/>
                  <a:gd name="T34" fmla="*/ 110 w 2275"/>
                  <a:gd name="T35" fmla="*/ 1717 h 2347"/>
                  <a:gd name="T36" fmla="*/ 65 w 2275"/>
                  <a:gd name="T37" fmla="*/ 1796 h 2347"/>
                  <a:gd name="T38" fmla="*/ 33 w 2275"/>
                  <a:gd name="T39" fmla="*/ 1960 h 2347"/>
                  <a:gd name="T40" fmla="*/ 147 w 2275"/>
                  <a:gd name="T41" fmla="*/ 2008 h 2347"/>
                  <a:gd name="T42" fmla="*/ 295 w 2275"/>
                  <a:gd name="T43" fmla="*/ 2063 h 2347"/>
                  <a:gd name="T44" fmla="*/ 403 w 2275"/>
                  <a:gd name="T45" fmla="*/ 2008 h 2347"/>
                  <a:gd name="T46" fmla="*/ 486 w 2275"/>
                  <a:gd name="T47" fmla="*/ 1966 h 2347"/>
                  <a:gd name="T48" fmla="*/ 684 w 2275"/>
                  <a:gd name="T49" fmla="*/ 2057 h 2347"/>
                  <a:gd name="T50" fmla="*/ 697 w 2275"/>
                  <a:gd name="T51" fmla="*/ 2196 h 2347"/>
                  <a:gd name="T52" fmla="*/ 749 w 2275"/>
                  <a:gd name="T53" fmla="*/ 2305 h 2347"/>
                  <a:gd name="T54" fmla="*/ 844 w 2275"/>
                  <a:gd name="T55" fmla="*/ 2329 h 2347"/>
                  <a:gd name="T56" fmla="*/ 971 w 2275"/>
                  <a:gd name="T57" fmla="*/ 2275 h 2347"/>
                  <a:gd name="T58" fmla="*/ 1074 w 2275"/>
                  <a:gd name="T59" fmla="*/ 2311 h 2347"/>
                  <a:gd name="T60" fmla="*/ 1227 w 2275"/>
                  <a:gd name="T61" fmla="*/ 2293 h 2347"/>
                  <a:gd name="T62" fmla="*/ 1406 w 2275"/>
                  <a:gd name="T63" fmla="*/ 2329 h 2347"/>
                  <a:gd name="T64" fmla="*/ 1630 w 2275"/>
                  <a:gd name="T65" fmla="*/ 2311 h 2347"/>
                  <a:gd name="T66" fmla="*/ 1675 w 2275"/>
                  <a:gd name="T67" fmla="*/ 2172 h 2347"/>
                  <a:gd name="T68" fmla="*/ 1720 w 2275"/>
                  <a:gd name="T69" fmla="*/ 2099 h 2347"/>
                  <a:gd name="T70" fmla="*/ 1803 w 2275"/>
                  <a:gd name="T71" fmla="*/ 2075 h 2347"/>
                  <a:gd name="T72" fmla="*/ 1982 w 2275"/>
                  <a:gd name="T73" fmla="*/ 2069 h 2347"/>
                  <a:gd name="T74" fmla="*/ 2052 w 2275"/>
                  <a:gd name="T75" fmla="*/ 1990 h 2347"/>
                  <a:gd name="T76" fmla="*/ 2147 w 2275"/>
                  <a:gd name="T77" fmla="*/ 1966 h 2347"/>
                  <a:gd name="T78" fmla="*/ 2269 w 2275"/>
                  <a:gd name="T79" fmla="*/ 1905 h 2347"/>
                  <a:gd name="T80" fmla="*/ 2212 w 2275"/>
                  <a:gd name="T81" fmla="*/ 1760 h 2347"/>
                  <a:gd name="T82" fmla="*/ 2129 w 2275"/>
                  <a:gd name="T83" fmla="*/ 1674 h 2347"/>
                  <a:gd name="T84" fmla="*/ 2109 w 2275"/>
                  <a:gd name="T85" fmla="*/ 1535 h 2347"/>
                  <a:gd name="T86" fmla="*/ 2078 w 2275"/>
                  <a:gd name="T87" fmla="*/ 1359 h 2347"/>
                  <a:gd name="T88" fmla="*/ 2033 w 2275"/>
                  <a:gd name="T89" fmla="*/ 1189 h 2347"/>
                  <a:gd name="T90" fmla="*/ 2007 w 2275"/>
                  <a:gd name="T91" fmla="*/ 1038 h 2347"/>
                  <a:gd name="T92" fmla="*/ 2070 w 2275"/>
                  <a:gd name="T93" fmla="*/ 953 h 2347"/>
                  <a:gd name="T94" fmla="*/ 2135 w 2275"/>
                  <a:gd name="T95" fmla="*/ 893 h 2347"/>
                  <a:gd name="T96" fmla="*/ 2186 w 2275"/>
                  <a:gd name="T97" fmla="*/ 849 h 2347"/>
                  <a:gd name="T98" fmla="*/ 2205 w 2275"/>
                  <a:gd name="T99" fmla="*/ 631 h 2347"/>
                  <a:gd name="T100" fmla="*/ 2129 w 2275"/>
                  <a:gd name="T101" fmla="*/ 407 h 2347"/>
                  <a:gd name="T102" fmla="*/ 1988 w 2275"/>
                  <a:gd name="T103" fmla="*/ 377 h 2347"/>
                  <a:gd name="T104" fmla="*/ 1848 w 2275"/>
                  <a:gd name="T105" fmla="*/ 268 h 2347"/>
                  <a:gd name="T106" fmla="*/ 1796 w 2275"/>
                  <a:gd name="T107" fmla="*/ 182 h 2347"/>
                  <a:gd name="T108" fmla="*/ 1738 w 2275"/>
                  <a:gd name="T109" fmla="*/ 98 h 2347"/>
                  <a:gd name="T110" fmla="*/ 1624 w 2275"/>
                  <a:gd name="T111" fmla="*/ 128 h 2347"/>
                  <a:gd name="T112" fmla="*/ 1579 w 2275"/>
                  <a:gd name="T113" fmla="*/ 213 h 2347"/>
                  <a:gd name="T114" fmla="*/ 1508 w 2275"/>
                  <a:gd name="T115" fmla="*/ 256 h 2347"/>
                  <a:gd name="T116" fmla="*/ 1431 w 2275"/>
                  <a:gd name="T117" fmla="*/ 170 h 2347"/>
                  <a:gd name="T118" fmla="*/ 1374 w 2275"/>
                  <a:gd name="T119" fmla="*/ 110 h 2347"/>
                  <a:gd name="T120" fmla="*/ 1240 w 2275"/>
                  <a:gd name="T121" fmla="*/ 25 h 2347"/>
                  <a:gd name="T122" fmla="*/ 1119 w 2275"/>
                  <a:gd name="T123" fmla="*/ 116 h 2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75" h="2347">
                    <a:moveTo>
                      <a:pt x="1106" y="122"/>
                    </a:moveTo>
                    <a:lnTo>
                      <a:pt x="1106" y="146"/>
                    </a:lnTo>
                    <a:lnTo>
                      <a:pt x="1099" y="146"/>
                    </a:lnTo>
                    <a:lnTo>
                      <a:pt x="1099" y="158"/>
                    </a:lnTo>
                    <a:lnTo>
                      <a:pt x="1087" y="158"/>
                    </a:lnTo>
                    <a:lnTo>
                      <a:pt x="1087" y="176"/>
                    </a:lnTo>
                    <a:lnTo>
                      <a:pt x="1081" y="176"/>
                    </a:lnTo>
                    <a:lnTo>
                      <a:pt x="1081" y="182"/>
                    </a:lnTo>
                    <a:lnTo>
                      <a:pt x="1074" y="182"/>
                    </a:lnTo>
                    <a:lnTo>
                      <a:pt x="1074" y="195"/>
                    </a:lnTo>
                    <a:lnTo>
                      <a:pt x="1068" y="195"/>
                    </a:lnTo>
                    <a:lnTo>
                      <a:pt x="1068" y="268"/>
                    </a:lnTo>
                    <a:lnTo>
                      <a:pt x="1061" y="268"/>
                    </a:lnTo>
                    <a:lnTo>
                      <a:pt x="1061" y="304"/>
                    </a:lnTo>
                    <a:lnTo>
                      <a:pt x="1055" y="304"/>
                    </a:lnTo>
                    <a:lnTo>
                      <a:pt x="1055" y="316"/>
                    </a:lnTo>
                    <a:lnTo>
                      <a:pt x="1048" y="316"/>
                    </a:lnTo>
                    <a:lnTo>
                      <a:pt x="1048" y="346"/>
                    </a:lnTo>
                    <a:lnTo>
                      <a:pt x="1042" y="346"/>
                    </a:lnTo>
                    <a:lnTo>
                      <a:pt x="1042" y="352"/>
                    </a:lnTo>
                    <a:lnTo>
                      <a:pt x="1036" y="352"/>
                    </a:lnTo>
                    <a:lnTo>
                      <a:pt x="1036" y="389"/>
                    </a:lnTo>
                    <a:lnTo>
                      <a:pt x="1030" y="389"/>
                    </a:lnTo>
                    <a:lnTo>
                      <a:pt x="1030" y="395"/>
                    </a:lnTo>
                    <a:lnTo>
                      <a:pt x="1023" y="395"/>
                    </a:lnTo>
                    <a:lnTo>
                      <a:pt x="1023" y="425"/>
                    </a:lnTo>
                    <a:lnTo>
                      <a:pt x="1016" y="425"/>
                    </a:lnTo>
                    <a:lnTo>
                      <a:pt x="1016" y="431"/>
                    </a:lnTo>
                    <a:lnTo>
                      <a:pt x="1010" y="431"/>
                    </a:lnTo>
                    <a:lnTo>
                      <a:pt x="1010" y="437"/>
                    </a:lnTo>
                    <a:lnTo>
                      <a:pt x="1004" y="437"/>
                    </a:lnTo>
                    <a:lnTo>
                      <a:pt x="1004" y="461"/>
                    </a:lnTo>
                    <a:lnTo>
                      <a:pt x="997" y="461"/>
                    </a:lnTo>
                    <a:lnTo>
                      <a:pt x="997" y="468"/>
                    </a:lnTo>
                    <a:lnTo>
                      <a:pt x="991" y="468"/>
                    </a:lnTo>
                    <a:lnTo>
                      <a:pt x="991" y="486"/>
                    </a:lnTo>
                    <a:lnTo>
                      <a:pt x="985" y="486"/>
                    </a:lnTo>
                    <a:lnTo>
                      <a:pt x="985" y="504"/>
                    </a:lnTo>
                    <a:lnTo>
                      <a:pt x="979" y="504"/>
                    </a:lnTo>
                    <a:lnTo>
                      <a:pt x="979" y="522"/>
                    </a:lnTo>
                    <a:lnTo>
                      <a:pt x="971" y="522"/>
                    </a:lnTo>
                    <a:lnTo>
                      <a:pt x="971" y="529"/>
                    </a:lnTo>
                    <a:lnTo>
                      <a:pt x="959" y="529"/>
                    </a:lnTo>
                    <a:lnTo>
                      <a:pt x="959" y="541"/>
                    </a:lnTo>
                    <a:lnTo>
                      <a:pt x="953" y="541"/>
                    </a:lnTo>
                    <a:lnTo>
                      <a:pt x="953" y="547"/>
                    </a:lnTo>
                    <a:lnTo>
                      <a:pt x="946" y="547"/>
                    </a:lnTo>
                    <a:lnTo>
                      <a:pt x="946" y="559"/>
                    </a:lnTo>
                    <a:lnTo>
                      <a:pt x="940" y="559"/>
                    </a:lnTo>
                    <a:lnTo>
                      <a:pt x="940" y="565"/>
                    </a:lnTo>
                    <a:lnTo>
                      <a:pt x="934" y="565"/>
                    </a:lnTo>
                    <a:lnTo>
                      <a:pt x="934" y="577"/>
                    </a:lnTo>
                    <a:lnTo>
                      <a:pt x="920" y="577"/>
                    </a:lnTo>
                    <a:lnTo>
                      <a:pt x="920" y="595"/>
                    </a:lnTo>
                    <a:lnTo>
                      <a:pt x="908" y="595"/>
                    </a:lnTo>
                    <a:lnTo>
                      <a:pt x="908" y="601"/>
                    </a:lnTo>
                    <a:lnTo>
                      <a:pt x="902" y="601"/>
                    </a:lnTo>
                    <a:lnTo>
                      <a:pt x="902" y="613"/>
                    </a:lnTo>
                    <a:lnTo>
                      <a:pt x="895" y="613"/>
                    </a:lnTo>
                    <a:lnTo>
                      <a:pt x="895" y="619"/>
                    </a:lnTo>
                    <a:lnTo>
                      <a:pt x="889" y="619"/>
                    </a:lnTo>
                    <a:lnTo>
                      <a:pt x="889" y="625"/>
                    </a:lnTo>
                    <a:lnTo>
                      <a:pt x="883" y="625"/>
                    </a:lnTo>
                    <a:lnTo>
                      <a:pt x="883" y="637"/>
                    </a:lnTo>
                    <a:lnTo>
                      <a:pt x="876" y="637"/>
                    </a:lnTo>
                    <a:lnTo>
                      <a:pt x="876" y="643"/>
                    </a:lnTo>
                    <a:lnTo>
                      <a:pt x="869" y="643"/>
                    </a:lnTo>
                    <a:lnTo>
                      <a:pt x="869" y="655"/>
                    </a:lnTo>
                    <a:lnTo>
                      <a:pt x="863" y="655"/>
                    </a:lnTo>
                    <a:lnTo>
                      <a:pt x="863" y="674"/>
                    </a:lnTo>
                    <a:lnTo>
                      <a:pt x="857" y="674"/>
                    </a:lnTo>
                    <a:lnTo>
                      <a:pt x="857" y="692"/>
                    </a:lnTo>
                    <a:lnTo>
                      <a:pt x="851" y="692"/>
                    </a:lnTo>
                    <a:lnTo>
                      <a:pt x="851" y="699"/>
                    </a:lnTo>
                    <a:lnTo>
                      <a:pt x="844" y="699"/>
                    </a:lnTo>
                    <a:lnTo>
                      <a:pt x="844" y="729"/>
                    </a:lnTo>
                    <a:lnTo>
                      <a:pt x="838" y="729"/>
                    </a:lnTo>
                    <a:lnTo>
                      <a:pt x="838" y="759"/>
                    </a:lnTo>
                    <a:lnTo>
                      <a:pt x="831" y="759"/>
                    </a:lnTo>
                    <a:lnTo>
                      <a:pt x="831" y="765"/>
                    </a:lnTo>
                    <a:lnTo>
                      <a:pt x="825" y="765"/>
                    </a:lnTo>
                    <a:lnTo>
                      <a:pt x="825" y="777"/>
                    </a:lnTo>
                    <a:lnTo>
                      <a:pt x="818" y="777"/>
                    </a:lnTo>
                    <a:lnTo>
                      <a:pt x="818" y="789"/>
                    </a:lnTo>
                    <a:lnTo>
                      <a:pt x="812" y="789"/>
                    </a:lnTo>
                    <a:lnTo>
                      <a:pt x="812" y="819"/>
                    </a:lnTo>
                    <a:lnTo>
                      <a:pt x="806" y="819"/>
                    </a:lnTo>
                    <a:lnTo>
                      <a:pt x="806" y="825"/>
                    </a:lnTo>
                    <a:lnTo>
                      <a:pt x="800" y="825"/>
                    </a:lnTo>
                    <a:lnTo>
                      <a:pt x="800" y="831"/>
                    </a:lnTo>
                    <a:lnTo>
                      <a:pt x="793" y="831"/>
                    </a:lnTo>
                    <a:lnTo>
                      <a:pt x="793" y="849"/>
                    </a:lnTo>
                    <a:lnTo>
                      <a:pt x="786" y="849"/>
                    </a:lnTo>
                    <a:lnTo>
                      <a:pt x="786" y="861"/>
                    </a:lnTo>
                    <a:lnTo>
                      <a:pt x="780" y="861"/>
                    </a:lnTo>
                    <a:lnTo>
                      <a:pt x="780" y="868"/>
                    </a:lnTo>
                    <a:lnTo>
                      <a:pt x="767" y="868"/>
                    </a:lnTo>
                    <a:lnTo>
                      <a:pt x="767" y="874"/>
                    </a:lnTo>
                    <a:lnTo>
                      <a:pt x="761" y="874"/>
                    </a:lnTo>
                    <a:lnTo>
                      <a:pt x="761" y="886"/>
                    </a:lnTo>
                    <a:lnTo>
                      <a:pt x="755" y="886"/>
                    </a:lnTo>
                    <a:lnTo>
                      <a:pt x="755" y="893"/>
                    </a:lnTo>
                    <a:lnTo>
                      <a:pt x="749" y="893"/>
                    </a:lnTo>
                    <a:lnTo>
                      <a:pt x="749" y="911"/>
                    </a:lnTo>
                    <a:lnTo>
                      <a:pt x="723" y="911"/>
                    </a:lnTo>
                    <a:lnTo>
                      <a:pt x="723" y="929"/>
                    </a:lnTo>
                    <a:lnTo>
                      <a:pt x="690" y="929"/>
                    </a:lnTo>
                    <a:lnTo>
                      <a:pt x="690" y="923"/>
                    </a:lnTo>
                    <a:lnTo>
                      <a:pt x="684" y="923"/>
                    </a:lnTo>
                    <a:lnTo>
                      <a:pt x="684" y="911"/>
                    </a:lnTo>
                    <a:lnTo>
                      <a:pt x="646" y="911"/>
                    </a:lnTo>
                    <a:lnTo>
                      <a:pt x="646" y="923"/>
                    </a:lnTo>
                    <a:lnTo>
                      <a:pt x="639" y="923"/>
                    </a:lnTo>
                    <a:lnTo>
                      <a:pt x="639" y="929"/>
                    </a:lnTo>
                    <a:lnTo>
                      <a:pt x="582" y="929"/>
                    </a:lnTo>
                    <a:lnTo>
                      <a:pt x="582" y="923"/>
                    </a:lnTo>
                    <a:lnTo>
                      <a:pt x="576" y="923"/>
                    </a:lnTo>
                    <a:lnTo>
                      <a:pt x="576" y="917"/>
                    </a:lnTo>
                    <a:lnTo>
                      <a:pt x="570" y="917"/>
                    </a:lnTo>
                    <a:lnTo>
                      <a:pt x="570" y="923"/>
                    </a:lnTo>
                    <a:lnTo>
                      <a:pt x="563" y="923"/>
                    </a:lnTo>
                    <a:lnTo>
                      <a:pt x="563" y="929"/>
                    </a:lnTo>
                    <a:lnTo>
                      <a:pt x="550" y="929"/>
                    </a:lnTo>
                    <a:lnTo>
                      <a:pt x="550" y="959"/>
                    </a:lnTo>
                    <a:lnTo>
                      <a:pt x="537" y="959"/>
                    </a:lnTo>
                    <a:lnTo>
                      <a:pt x="537" y="965"/>
                    </a:lnTo>
                    <a:lnTo>
                      <a:pt x="531" y="965"/>
                    </a:lnTo>
                    <a:lnTo>
                      <a:pt x="531" y="977"/>
                    </a:lnTo>
                    <a:lnTo>
                      <a:pt x="525" y="977"/>
                    </a:lnTo>
                    <a:lnTo>
                      <a:pt x="525" y="995"/>
                    </a:lnTo>
                    <a:lnTo>
                      <a:pt x="519" y="995"/>
                    </a:lnTo>
                    <a:lnTo>
                      <a:pt x="519" y="1001"/>
                    </a:lnTo>
                    <a:lnTo>
                      <a:pt x="511" y="1001"/>
                    </a:lnTo>
                    <a:lnTo>
                      <a:pt x="511" y="1013"/>
                    </a:lnTo>
                    <a:lnTo>
                      <a:pt x="505" y="1013"/>
                    </a:lnTo>
                    <a:lnTo>
                      <a:pt x="505" y="1019"/>
                    </a:lnTo>
                    <a:lnTo>
                      <a:pt x="499" y="1019"/>
                    </a:lnTo>
                    <a:lnTo>
                      <a:pt x="499" y="1031"/>
                    </a:lnTo>
                    <a:lnTo>
                      <a:pt x="493" y="1031"/>
                    </a:lnTo>
                    <a:lnTo>
                      <a:pt x="493" y="1038"/>
                    </a:lnTo>
                    <a:lnTo>
                      <a:pt x="486" y="1038"/>
                    </a:lnTo>
                    <a:lnTo>
                      <a:pt x="486" y="1050"/>
                    </a:lnTo>
                    <a:lnTo>
                      <a:pt x="480" y="1050"/>
                    </a:lnTo>
                    <a:lnTo>
                      <a:pt x="480" y="1056"/>
                    </a:lnTo>
                    <a:lnTo>
                      <a:pt x="474" y="1056"/>
                    </a:lnTo>
                    <a:lnTo>
                      <a:pt x="474" y="1062"/>
                    </a:lnTo>
                    <a:lnTo>
                      <a:pt x="467" y="1062"/>
                    </a:lnTo>
                    <a:lnTo>
                      <a:pt x="467" y="1074"/>
                    </a:lnTo>
                    <a:lnTo>
                      <a:pt x="460" y="1074"/>
                    </a:lnTo>
                    <a:lnTo>
                      <a:pt x="460" y="1080"/>
                    </a:lnTo>
                    <a:lnTo>
                      <a:pt x="454" y="1080"/>
                    </a:lnTo>
                    <a:lnTo>
                      <a:pt x="454" y="1092"/>
                    </a:lnTo>
                    <a:lnTo>
                      <a:pt x="442" y="1092"/>
                    </a:lnTo>
                    <a:lnTo>
                      <a:pt x="442" y="1099"/>
                    </a:lnTo>
                    <a:lnTo>
                      <a:pt x="435" y="1099"/>
                    </a:lnTo>
                    <a:lnTo>
                      <a:pt x="435" y="1111"/>
                    </a:lnTo>
                    <a:lnTo>
                      <a:pt x="422" y="1111"/>
                    </a:lnTo>
                    <a:lnTo>
                      <a:pt x="422" y="1123"/>
                    </a:lnTo>
                    <a:lnTo>
                      <a:pt x="409" y="1123"/>
                    </a:lnTo>
                    <a:lnTo>
                      <a:pt x="409" y="1129"/>
                    </a:lnTo>
                    <a:lnTo>
                      <a:pt x="403" y="1129"/>
                    </a:lnTo>
                    <a:lnTo>
                      <a:pt x="403" y="1141"/>
                    </a:lnTo>
                    <a:lnTo>
                      <a:pt x="391" y="1141"/>
                    </a:lnTo>
                    <a:lnTo>
                      <a:pt x="391" y="1147"/>
                    </a:lnTo>
                    <a:lnTo>
                      <a:pt x="384" y="1147"/>
                    </a:lnTo>
                    <a:lnTo>
                      <a:pt x="384" y="1153"/>
                    </a:lnTo>
                    <a:lnTo>
                      <a:pt x="365" y="1153"/>
                    </a:lnTo>
                    <a:lnTo>
                      <a:pt x="365" y="1165"/>
                    </a:lnTo>
                    <a:lnTo>
                      <a:pt x="358" y="1165"/>
                    </a:lnTo>
                    <a:lnTo>
                      <a:pt x="358" y="1183"/>
                    </a:lnTo>
                    <a:lnTo>
                      <a:pt x="365" y="1183"/>
                    </a:lnTo>
                    <a:lnTo>
                      <a:pt x="365" y="1201"/>
                    </a:lnTo>
                    <a:lnTo>
                      <a:pt x="371" y="1201"/>
                    </a:lnTo>
                    <a:lnTo>
                      <a:pt x="371" y="1208"/>
                    </a:lnTo>
                    <a:lnTo>
                      <a:pt x="377" y="1208"/>
                    </a:lnTo>
                    <a:lnTo>
                      <a:pt x="377" y="1226"/>
                    </a:lnTo>
                    <a:lnTo>
                      <a:pt x="384" y="1226"/>
                    </a:lnTo>
                    <a:lnTo>
                      <a:pt x="384" y="1232"/>
                    </a:lnTo>
                    <a:lnTo>
                      <a:pt x="391" y="1232"/>
                    </a:lnTo>
                    <a:lnTo>
                      <a:pt x="391" y="1244"/>
                    </a:lnTo>
                    <a:lnTo>
                      <a:pt x="397" y="1244"/>
                    </a:lnTo>
                    <a:lnTo>
                      <a:pt x="397" y="1274"/>
                    </a:lnTo>
                    <a:lnTo>
                      <a:pt x="403" y="1274"/>
                    </a:lnTo>
                    <a:lnTo>
                      <a:pt x="403" y="1317"/>
                    </a:lnTo>
                    <a:lnTo>
                      <a:pt x="397" y="1317"/>
                    </a:lnTo>
                    <a:lnTo>
                      <a:pt x="397" y="1323"/>
                    </a:lnTo>
                    <a:lnTo>
                      <a:pt x="391" y="1323"/>
                    </a:lnTo>
                    <a:lnTo>
                      <a:pt x="391" y="1335"/>
                    </a:lnTo>
                    <a:lnTo>
                      <a:pt x="377" y="1335"/>
                    </a:lnTo>
                    <a:lnTo>
                      <a:pt x="377" y="1347"/>
                    </a:lnTo>
                    <a:lnTo>
                      <a:pt x="371" y="1347"/>
                    </a:lnTo>
                    <a:lnTo>
                      <a:pt x="371" y="1353"/>
                    </a:lnTo>
                    <a:lnTo>
                      <a:pt x="365" y="1353"/>
                    </a:lnTo>
                    <a:lnTo>
                      <a:pt x="365" y="1371"/>
                    </a:lnTo>
                    <a:lnTo>
                      <a:pt x="358" y="1371"/>
                    </a:lnTo>
                    <a:lnTo>
                      <a:pt x="358" y="1378"/>
                    </a:lnTo>
                    <a:lnTo>
                      <a:pt x="346" y="1378"/>
                    </a:lnTo>
                    <a:lnTo>
                      <a:pt x="346" y="1390"/>
                    </a:lnTo>
                    <a:lnTo>
                      <a:pt x="340" y="1390"/>
                    </a:lnTo>
                    <a:lnTo>
                      <a:pt x="340" y="1396"/>
                    </a:lnTo>
                    <a:lnTo>
                      <a:pt x="332" y="1396"/>
                    </a:lnTo>
                    <a:lnTo>
                      <a:pt x="332" y="1408"/>
                    </a:lnTo>
                    <a:lnTo>
                      <a:pt x="326" y="1408"/>
                    </a:lnTo>
                    <a:lnTo>
                      <a:pt x="326" y="1414"/>
                    </a:lnTo>
                    <a:lnTo>
                      <a:pt x="320" y="1414"/>
                    </a:lnTo>
                    <a:lnTo>
                      <a:pt x="320" y="1426"/>
                    </a:lnTo>
                    <a:lnTo>
                      <a:pt x="307" y="1426"/>
                    </a:lnTo>
                    <a:lnTo>
                      <a:pt x="307" y="1432"/>
                    </a:lnTo>
                    <a:lnTo>
                      <a:pt x="301" y="1432"/>
                    </a:lnTo>
                    <a:lnTo>
                      <a:pt x="301" y="1444"/>
                    </a:lnTo>
                    <a:lnTo>
                      <a:pt x="289" y="1444"/>
                    </a:lnTo>
                    <a:lnTo>
                      <a:pt x="289" y="1456"/>
                    </a:lnTo>
                    <a:lnTo>
                      <a:pt x="281" y="1456"/>
                    </a:lnTo>
                    <a:lnTo>
                      <a:pt x="281" y="1468"/>
                    </a:lnTo>
                    <a:lnTo>
                      <a:pt x="275" y="1468"/>
                    </a:lnTo>
                    <a:lnTo>
                      <a:pt x="275" y="1474"/>
                    </a:lnTo>
                    <a:lnTo>
                      <a:pt x="269" y="1474"/>
                    </a:lnTo>
                    <a:lnTo>
                      <a:pt x="269" y="1486"/>
                    </a:lnTo>
                    <a:lnTo>
                      <a:pt x="263" y="1486"/>
                    </a:lnTo>
                    <a:lnTo>
                      <a:pt x="263" y="1492"/>
                    </a:lnTo>
                    <a:lnTo>
                      <a:pt x="250" y="1492"/>
                    </a:lnTo>
                    <a:lnTo>
                      <a:pt x="250" y="1504"/>
                    </a:lnTo>
                    <a:lnTo>
                      <a:pt x="244" y="1504"/>
                    </a:lnTo>
                    <a:lnTo>
                      <a:pt x="244" y="1523"/>
                    </a:lnTo>
                    <a:lnTo>
                      <a:pt x="237" y="1523"/>
                    </a:lnTo>
                    <a:lnTo>
                      <a:pt x="237" y="1529"/>
                    </a:lnTo>
                    <a:lnTo>
                      <a:pt x="230" y="1529"/>
                    </a:lnTo>
                    <a:lnTo>
                      <a:pt x="230" y="1535"/>
                    </a:lnTo>
                    <a:lnTo>
                      <a:pt x="224" y="1535"/>
                    </a:lnTo>
                    <a:lnTo>
                      <a:pt x="224" y="1548"/>
                    </a:lnTo>
                    <a:lnTo>
                      <a:pt x="218" y="1548"/>
                    </a:lnTo>
                    <a:lnTo>
                      <a:pt x="218" y="1566"/>
                    </a:lnTo>
                    <a:lnTo>
                      <a:pt x="205" y="1566"/>
                    </a:lnTo>
                    <a:lnTo>
                      <a:pt x="205" y="1578"/>
                    </a:lnTo>
                    <a:lnTo>
                      <a:pt x="192" y="1578"/>
                    </a:lnTo>
                    <a:lnTo>
                      <a:pt x="192" y="1584"/>
                    </a:lnTo>
                    <a:lnTo>
                      <a:pt x="186" y="1584"/>
                    </a:lnTo>
                    <a:lnTo>
                      <a:pt x="186" y="1596"/>
                    </a:lnTo>
                    <a:lnTo>
                      <a:pt x="167" y="1596"/>
                    </a:lnTo>
                    <a:lnTo>
                      <a:pt x="167" y="1614"/>
                    </a:lnTo>
                    <a:lnTo>
                      <a:pt x="147" y="1614"/>
                    </a:lnTo>
                    <a:lnTo>
                      <a:pt x="147" y="1620"/>
                    </a:lnTo>
                    <a:lnTo>
                      <a:pt x="135" y="1620"/>
                    </a:lnTo>
                    <a:lnTo>
                      <a:pt x="135" y="1632"/>
                    </a:lnTo>
                    <a:lnTo>
                      <a:pt x="128" y="1632"/>
                    </a:lnTo>
                    <a:lnTo>
                      <a:pt x="128" y="1638"/>
                    </a:lnTo>
                    <a:lnTo>
                      <a:pt x="122" y="1638"/>
                    </a:lnTo>
                    <a:lnTo>
                      <a:pt x="122" y="1644"/>
                    </a:lnTo>
                    <a:lnTo>
                      <a:pt x="116" y="1644"/>
                    </a:lnTo>
                    <a:lnTo>
                      <a:pt x="116" y="1692"/>
                    </a:lnTo>
                    <a:lnTo>
                      <a:pt x="110" y="1692"/>
                    </a:lnTo>
                    <a:lnTo>
                      <a:pt x="110" y="1717"/>
                    </a:lnTo>
                    <a:lnTo>
                      <a:pt x="102" y="1717"/>
                    </a:lnTo>
                    <a:lnTo>
                      <a:pt x="102" y="1723"/>
                    </a:lnTo>
                    <a:lnTo>
                      <a:pt x="96" y="1723"/>
                    </a:lnTo>
                    <a:lnTo>
                      <a:pt x="96" y="1742"/>
                    </a:lnTo>
                    <a:lnTo>
                      <a:pt x="90" y="1742"/>
                    </a:lnTo>
                    <a:lnTo>
                      <a:pt x="90" y="1748"/>
                    </a:lnTo>
                    <a:lnTo>
                      <a:pt x="84" y="1748"/>
                    </a:lnTo>
                    <a:lnTo>
                      <a:pt x="84" y="1754"/>
                    </a:lnTo>
                    <a:lnTo>
                      <a:pt x="77" y="1754"/>
                    </a:lnTo>
                    <a:lnTo>
                      <a:pt x="77" y="1760"/>
                    </a:lnTo>
                    <a:lnTo>
                      <a:pt x="71" y="1760"/>
                    </a:lnTo>
                    <a:lnTo>
                      <a:pt x="71" y="1778"/>
                    </a:lnTo>
                    <a:lnTo>
                      <a:pt x="65" y="1778"/>
                    </a:lnTo>
                    <a:lnTo>
                      <a:pt x="65" y="1796"/>
                    </a:lnTo>
                    <a:lnTo>
                      <a:pt x="45" y="1796"/>
                    </a:lnTo>
                    <a:lnTo>
                      <a:pt x="45" y="1802"/>
                    </a:lnTo>
                    <a:lnTo>
                      <a:pt x="39" y="1802"/>
                    </a:lnTo>
                    <a:lnTo>
                      <a:pt x="39" y="1814"/>
                    </a:lnTo>
                    <a:lnTo>
                      <a:pt x="14" y="1814"/>
                    </a:lnTo>
                    <a:lnTo>
                      <a:pt x="14" y="1820"/>
                    </a:lnTo>
                    <a:lnTo>
                      <a:pt x="0" y="1820"/>
                    </a:lnTo>
                    <a:lnTo>
                      <a:pt x="0" y="1844"/>
                    </a:lnTo>
                    <a:lnTo>
                      <a:pt x="7" y="1844"/>
                    </a:lnTo>
                    <a:lnTo>
                      <a:pt x="7" y="1893"/>
                    </a:lnTo>
                    <a:lnTo>
                      <a:pt x="20" y="1893"/>
                    </a:lnTo>
                    <a:lnTo>
                      <a:pt x="20" y="1966"/>
                    </a:lnTo>
                    <a:lnTo>
                      <a:pt x="33" y="1966"/>
                    </a:lnTo>
                    <a:lnTo>
                      <a:pt x="33" y="1960"/>
                    </a:lnTo>
                    <a:lnTo>
                      <a:pt x="45" y="1960"/>
                    </a:lnTo>
                    <a:lnTo>
                      <a:pt x="45" y="1966"/>
                    </a:lnTo>
                    <a:lnTo>
                      <a:pt x="59" y="1966"/>
                    </a:lnTo>
                    <a:lnTo>
                      <a:pt x="59" y="1972"/>
                    </a:lnTo>
                    <a:lnTo>
                      <a:pt x="84" y="1972"/>
                    </a:lnTo>
                    <a:lnTo>
                      <a:pt x="84" y="1984"/>
                    </a:lnTo>
                    <a:lnTo>
                      <a:pt x="102" y="1984"/>
                    </a:lnTo>
                    <a:lnTo>
                      <a:pt x="102" y="1990"/>
                    </a:lnTo>
                    <a:lnTo>
                      <a:pt x="110" y="1990"/>
                    </a:lnTo>
                    <a:lnTo>
                      <a:pt x="110" y="1996"/>
                    </a:lnTo>
                    <a:lnTo>
                      <a:pt x="116" y="1996"/>
                    </a:lnTo>
                    <a:lnTo>
                      <a:pt x="116" y="2002"/>
                    </a:lnTo>
                    <a:lnTo>
                      <a:pt x="147" y="2002"/>
                    </a:lnTo>
                    <a:lnTo>
                      <a:pt x="147" y="2008"/>
                    </a:lnTo>
                    <a:lnTo>
                      <a:pt x="167" y="2008"/>
                    </a:lnTo>
                    <a:lnTo>
                      <a:pt x="167" y="2014"/>
                    </a:lnTo>
                    <a:lnTo>
                      <a:pt x="250" y="2014"/>
                    </a:lnTo>
                    <a:lnTo>
                      <a:pt x="250" y="2026"/>
                    </a:lnTo>
                    <a:lnTo>
                      <a:pt x="263" y="2026"/>
                    </a:lnTo>
                    <a:lnTo>
                      <a:pt x="263" y="2032"/>
                    </a:lnTo>
                    <a:lnTo>
                      <a:pt x="269" y="2032"/>
                    </a:lnTo>
                    <a:lnTo>
                      <a:pt x="269" y="2038"/>
                    </a:lnTo>
                    <a:lnTo>
                      <a:pt x="275" y="2038"/>
                    </a:lnTo>
                    <a:lnTo>
                      <a:pt x="275" y="2044"/>
                    </a:lnTo>
                    <a:lnTo>
                      <a:pt x="281" y="2044"/>
                    </a:lnTo>
                    <a:lnTo>
                      <a:pt x="281" y="2050"/>
                    </a:lnTo>
                    <a:lnTo>
                      <a:pt x="295" y="2050"/>
                    </a:lnTo>
                    <a:lnTo>
                      <a:pt x="295" y="2063"/>
                    </a:lnTo>
                    <a:lnTo>
                      <a:pt x="326" y="2063"/>
                    </a:lnTo>
                    <a:lnTo>
                      <a:pt x="326" y="2057"/>
                    </a:lnTo>
                    <a:lnTo>
                      <a:pt x="332" y="2057"/>
                    </a:lnTo>
                    <a:lnTo>
                      <a:pt x="332" y="2050"/>
                    </a:lnTo>
                    <a:lnTo>
                      <a:pt x="346" y="2050"/>
                    </a:lnTo>
                    <a:lnTo>
                      <a:pt x="346" y="2044"/>
                    </a:lnTo>
                    <a:lnTo>
                      <a:pt x="352" y="2044"/>
                    </a:lnTo>
                    <a:lnTo>
                      <a:pt x="352" y="2032"/>
                    </a:lnTo>
                    <a:lnTo>
                      <a:pt x="365" y="2032"/>
                    </a:lnTo>
                    <a:lnTo>
                      <a:pt x="365" y="2026"/>
                    </a:lnTo>
                    <a:lnTo>
                      <a:pt x="377" y="2026"/>
                    </a:lnTo>
                    <a:lnTo>
                      <a:pt x="377" y="2014"/>
                    </a:lnTo>
                    <a:lnTo>
                      <a:pt x="403" y="2014"/>
                    </a:lnTo>
                    <a:lnTo>
                      <a:pt x="403" y="2008"/>
                    </a:lnTo>
                    <a:lnTo>
                      <a:pt x="416" y="2008"/>
                    </a:lnTo>
                    <a:lnTo>
                      <a:pt x="416" y="2002"/>
                    </a:lnTo>
                    <a:lnTo>
                      <a:pt x="435" y="2002"/>
                    </a:lnTo>
                    <a:lnTo>
                      <a:pt x="435" y="1996"/>
                    </a:lnTo>
                    <a:lnTo>
                      <a:pt x="442" y="1996"/>
                    </a:lnTo>
                    <a:lnTo>
                      <a:pt x="442" y="1984"/>
                    </a:lnTo>
                    <a:lnTo>
                      <a:pt x="454" y="1984"/>
                    </a:lnTo>
                    <a:lnTo>
                      <a:pt x="454" y="1978"/>
                    </a:lnTo>
                    <a:lnTo>
                      <a:pt x="460" y="1978"/>
                    </a:lnTo>
                    <a:lnTo>
                      <a:pt x="460" y="1966"/>
                    </a:lnTo>
                    <a:lnTo>
                      <a:pt x="467" y="1966"/>
                    </a:lnTo>
                    <a:lnTo>
                      <a:pt x="467" y="1960"/>
                    </a:lnTo>
                    <a:lnTo>
                      <a:pt x="486" y="1960"/>
                    </a:lnTo>
                    <a:lnTo>
                      <a:pt x="486" y="1966"/>
                    </a:lnTo>
                    <a:lnTo>
                      <a:pt x="505" y="1966"/>
                    </a:lnTo>
                    <a:lnTo>
                      <a:pt x="505" y="1972"/>
                    </a:lnTo>
                    <a:lnTo>
                      <a:pt x="570" y="1972"/>
                    </a:lnTo>
                    <a:lnTo>
                      <a:pt x="570" y="1978"/>
                    </a:lnTo>
                    <a:lnTo>
                      <a:pt x="582" y="1978"/>
                    </a:lnTo>
                    <a:lnTo>
                      <a:pt x="582" y="1984"/>
                    </a:lnTo>
                    <a:lnTo>
                      <a:pt x="646" y="1984"/>
                    </a:lnTo>
                    <a:lnTo>
                      <a:pt x="646" y="1990"/>
                    </a:lnTo>
                    <a:lnTo>
                      <a:pt x="652" y="1990"/>
                    </a:lnTo>
                    <a:lnTo>
                      <a:pt x="652" y="2002"/>
                    </a:lnTo>
                    <a:lnTo>
                      <a:pt x="678" y="2002"/>
                    </a:lnTo>
                    <a:lnTo>
                      <a:pt x="678" y="2008"/>
                    </a:lnTo>
                    <a:lnTo>
                      <a:pt x="684" y="2008"/>
                    </a:lnTo>
                    <a:lnTo>
                      <a:pt x="684" y="2057"/>
                    </a:lnTo>
                    <a:lnTo>
                      <a:pt x="678" y="2057"/>
                    </a:lnTo>
                    <a:lnTo>
                      <a:pt x="678" y="2081"/>
                    </a:lnTo>
                    <a:lnTo>
                      <a:pt x="672" y="2081"/>
                    </a:lnTo>
                    <a:lnTo>
                      <a:pt x="672" y="2099"/>
                    </a:lnTo>
                    <a:lnTo>
                      <a:pt x="665" y="2099"/>
                    </a:lnTo>
                    <a:lnTo>
                      <a:pt x="665" y="2147"/>
                    </a:lnTo>
                    <a:lnTo>
                      <a:pt x="678" y="2147"/>
                    </a:lnTo>
                    <a:lnTo>
                      <a:pt x="678" y="2153"/>
                    </a:lnTo>
                    <a:lnTo>
                      <a:pt x="684" y="2153"/>
                    </a:lnTo>
                    <a:lnTo>
                      <a:pt x="684" y="2172"/>
                    </a:lnTo>
                    <a:lnTo>
                      <a:pt x="690" y="2172"/>
                    </a:lnTo>
                    <a:lnTo>
                      <a:pt x="690" y="2184"/>
                    </a:lnTo>
                    <a:lnTo>
                      <a:pt x="697" y="2184"/>
                    </a:lnTo>
                    <a:lnTo>
                      <a:pt x="697" y="2196"/>
                    </a:lnTo>
                    <a:lnTo>
                      <a:pt x="704" y="2196"/>
                    </a:lnTo>
                    <a:lnTo>
                      <a:pt x="704" y="2202"/>
                    </a:lnTo>
                    <a:lnTo>
                      <a:pt x="710" y="2202"/>
                    </a:lnTo>
                    <a:lnTo>
                      <a:pt x="710" y="2214"/>
                    </a:lnTo>
                    <a:lnTo>
                      <a:pt x="723" y="2214"/>
                    </a:lnTo>
                    <a:lnTo>
                      <a:pt x="723" y="2245"/>
                    </a:lnTo>
                    <a:lnTo>
                      <a:pt x="729" y="2245"/>
                    </a:lnTo>
                    <a:lnTo>
                      <a:pt x="729" y="2257"/>
                    </a:lnTo>
                    <a:lnTo>
                      <a:pt x="735" y="2257"/>
                    </a:lnTo>
                    <a:lnTo>
                      <a:pt x="735" y="2281"/>
                    </a:lnTo>
                    <a:lnTo>
                      <a:pt x="741" y="2281"/>
                    </a:lnTo>
                    <a:lnTo>
                      <a:pt x="741" y="2293"/>
                    </a:lnTo>
                    <a:lnTo>
                      <a:pt x="749" y="2293"/>
                    </a:lnTo>
                    <a:lnTo>
                      <a:pt x="749" y="2305"/>
                    </a:lnTo>
                    <a:lnTo>
                      <a:pt x="767" y="2305"/>
                    </a:lnTo>
                    <a:lnTo>
                      <a:pt x="767" y="2293"/>
                    </a:lnTo>
                    <a:lnTo>
                      <a:pt x="774" y="2293"/>
                    </a:lnTo>
                    <a:lnTo>
                      <a:pt x="774" y="2287"/>
                    </a:lnTo>
                    <a:lnTo>
                      <a:pt x="818" y="2287"/>
                    </a:lnTo>
                    <a:lnTo>
                      <a:pt x="818" y="2299"/>
                    </a:lnTo>
                    <a:lnTo>
                      <a:pt x="825" y="2299"/>
                    </a:lnTo>
                    <a:lnTo>
                      <a:pt x="825" y="2305"/>
                    </a:lnTo>
                    <a:lnTo>
                      <a:pt x="831" y="2305"/>
                    </a:lnTo>
                    <a:lnTo>
                      <a:pt x="831" y="2317"/>
                    </a:lnTo>
                    <a:lnTo>
                      <a:pt x="838" y="2317"/>
                    </a:lnTo>
                    <a:lnTo>
                      <a:pt x="838" y="2323"/>
                    </a:lnTo>
                    <a:lnTo>
                      <a:pt x="844" y="2323"/>
                    </a:lnTo>
                    <a:lnTo>
                      <a:pt x="844" y="2329"/>
                    </a:lnTo>
                    <a:lnTo>
                      <a:pt x="869" y="2329"/>
                    </a:lnTo>
                    <a:lnTo>
                      <a:pt x="869" y="2323"/>
                    </a:lnTo>
                    <a:lnTo>
                      <a:pt x="883" y="2323"/>
                    </a:lnTo>
                    <a:lnTo>
                      <a:pt x="883" y="2317"/>
                    </a:lnTo>
                    <a:lnTo>
                      <a:pt x="920" y="2317"/>
                    </a:lnTo>
                    <a:lnTo>
                      <a:pt x="920" y="2311"/>
                    </a:lnTo>
                    <a:lnTo>
                      <a:pt x="934" y="2311"/>
                    </a:lnTo>
                    <a:lnTo>
                      <a:pt x="934" y="2305"/>
                    </a:lnTo>
                    <a:lnTo>
                      <a:pt x="946" y="2305"/>
                    </a:lnTo>
                    <a:lnTo>
                      <a:pt x="946" y="2299"/>
                    </a:lnTo>
                    <a:lnTo>
                      <a:pt x="953" y="2299"/>
                    </a:lnTo>
                    <a:lnTo>
                      <a:pt x="953" y="2293"/>
                    </a:lnTo>
                    <a:lnTo>
                      <a:pt x="971" y="2293"/>
                    </a:lnTo>
                    <a:lnTo>
                      <a:pt x="971" y="2275"/>
                    </a:lnTo>
                    <a:lnTo>
                      <a:pt x="991" y="2275"/>
                    </a:lnTo>
                    <a:lnTo>
                      <a:pt x="991" y="2269"/>
                    </a:lnTo>
                    <a:lnTo>
                      <a:pt x="1023" y="2269"/>
                    </a:lnTo>
                    <a:lnTo>
                      <a:pt x="1023" y="2275"/>
                    </a:lnTo>
                    <a:lnTo>
                      <a:pt x="1042" y="2275"/>
                    </a:lnTo>
                    <a:lnTo>
                      <a:pt x="1042" y="2287"/>
                    </a:lnTo>
                    <a:lnTo>
                      <a:pt x="1048" y="2287"/>
                    </a:lnTo>
                    <a:lnTo>
                      <a:pt x="1048" y="2293"/>
                    </a:lnTo>
                    <a:lnTo>
                      <a:pt x="1055" y="2293"/>
                    </a:lnTo>
                    <a:lnTo>
                      <a:pt x="1055" y="2299"/>
                    </a:lnTo>
                    <a:lnTo>
                      <a:pt x="1061" y="2299"/>
                    </a:lnTo>
                    <a:lnTo>
                      <a:pt x="1061" y="2305"/>
                    </a:lnTo>
                    <a:lnTo>
                      <a:pt x="1074" y="2305"/>
                    </a:lnTo>
                    <a:lnTo>
                      <a:pt x="1074" y="2311"/>
                    </a:lnTo>
                    <a:lnTo>
                      <a:pt x="1099" y="2311"/>
                    </a:lnTo>
                    <a:lnTo>
                      <a:pt x="1099" y="2317"/>
                    </a:lnTo>
                    <a:lnTo>
                      <a:pt x="1113" y="2317"/>
                    </a:lnTo>
                    <a:lnTo>
                      <a:pt x="1113" y="2323"/>
                    </a:lnTo>
                    <a:lnTo>
                      <a:pt x="1138" y="2323"/>
                    </a:lnTo>
                    <a:lnTo>
                      <a:pt x="1138" y="2329"/>
                    </a:lnTo>
                    <a:lnTo>
                      <a:pt x="1170" y="2329"/>
                    </a:lnTo>
                    <a:lnTo>
                      <a:pt x="1170" y="2323"/>
                    </a:lnTo>
                    <a:lnTo>
                      <a:pt x="1183" y="2323"/>
                    </a:lnTo>
                    <a:lnTo>
                      <a:pt x="1183" y="2317"/>
                    </a:lnTo>
                    <a:lnTo>
                      <a:pt x="1201" y="2317"/>
                    </a:lnTo>
                    <a:lnTo>
                      <a:pt x="1201" y="2305"/>
                    </a:lnTo>
                    <a:lnTo>
                      <a:pt x="1227" y="2305"/>
                    </a:lnTo>
                    <a:lnTo>
                      <a:pt x="1227" y="2293"/>
                    </a:lnTo>
                    <a:lnTo>
                      <a:pt x="1272" y="2293"/>
                    </a:lnTo>
                    <a:lnTo>
                      <a:pt x="1272" y="2299"/>
                    </a:lnTo>
                    <a:lnTo>
                      <a:pt x="1285" y="2299"/>
                    </a:lnTo>
                    <a:lnTo>
                      <a:pt x="1285" y="2311"/>
                    </a:lnTo>
                    <a:lnTo>
                      <a:pt x="1304" y="2311"/>
                    </a:lnTo>
                    <a:lnTo>
                      <a:pt x="1304" y="2317"/>
                    </a:lnTo>
                    <a:lnTo>
                      <a:pt x="1311" y="2317"/>
                    </a:lnTo>
                    <a:lnTo>
                      <a:pt x="1311" y="2323"/>
                    </a:lnTo>
                    <a:lnTo>
                      <a:pt x="1317" y="2323"/>
                    </a:lnTo>
                    <a:lnTo>
                      <a:pt x="1317" y="2329"/>
                    </a:lnTo>
                    <a:lnTo>
                      <a:pt x="1355" y="2329"/>
                    </a:lnTo>
                    <a:lnTo>
                      <a:pt x="1355" y="2323"/>
                    </a:lnTo>
                    <a:lnTo>
                      <a:pt x="1406" y="2323"/>
                    </a:lnTo>
                    <a:lnTo>
                      <a:pt x="1406" y="2329"/>
                    </a:lnTo>
                    <a:lnTo>
                      <a:pt x="1413" y="2329"/>
                    </a:lnTo>
                    <a:lnTo>
                      <a:pt x="1413" y="2335"/>
                    </a:lnTo>
                    <a:lnTo>
                      <a:pt x="1445" y="2335"/>
                    </a:lnTo>
                    <a:lnTo>
                      <a:pt x="1445" y="2341"/>
                    </a:lnTo>
                    <a:lnTo>
                      <a:pt x="1470" y="2341"/>
                    </a:lnTo>
                    <a:lnTo>
                      <a:pt x="1470" y="2347"/>
                    </a:lnTo>
                    <a:lnTo>
                      <a:pt x="1604" y="2347"/>
                    </a:lnTo>
                    <a:lnTo>
                      <a:pt x="1604" y="2335"/>
                    </a:lnTo>
                    <a:lnTo>
                      <a:pt x="1618" y="2335"/>
                    </a:lnTo>
                    <a:lnTo>
                      <a:pt x="1618" y="2329"/>
                    </a:lnTo>
                    <a:lnTo>
                      <a:pt x="1624" y="2329"/>
                    </a:lnTo>
                    <a:lnTo>
                      <a:pt x="1624" y="2323"/>
                    </a:lnTo>
                    <a:lnTo>
                      <a:pt x="1630" y="2323"/>
                    </a:lnTo>
                    <a:lnTo>
                      <a:pt x="1630" y="2311"/>
                    </a:lnTo>
                    <a:lnTo>
                      <a:pt x="1636" y="2311"/>
                    </a:lnTo>
                    <a:lnTo>
                      <a:pt x="1636" y="2287"/>
                    </a:lnTo>
                    <a:lnTo>
                      <a:pt x="1643" y="2287"/>
                    </a:lnTo>
                    <a:lnTo>
                      <a:pt x="1643" y="2263"/>
                    </a:lnTo>
                    <a:lnTo>
                      <a:pt x="1649" y="2263"/>
                    </a:lnTo>
                    <a:lnTo>
                      <a:pt x="1649" y="2214"/>
                    </a:lnTo>
                    <a:lnTo>
                      <a:pt x="1655" y="2214"/>
                    </a:lnTo>
                    <a:lnTo>
                      <a:pt x="1655" y="2196"/>
                    </a:lnTo>
                    <a:lnTo>
                      <a:pt x="1662" y="2196"/>
                    </a:lnTo>
                    <a:lnTo>
                      <a:pt x="1662" y="2190"/>
                    </a:lnTo>
                    <a:lnTo>
                      <a:pt x="1669" y="2190"/>
                    </a:lnTo>
                    <a:lnTo>
                      <a:pt x="1669" y="2184"/>
                    </a:lnTo>
                    <a:lnTo>
                      <a:pt x="1675" y="2184"/>
                    </a:lnTo>
                    <a:lnTo>
                      <a:pt x="1675" y="2172"/>
                    </a:lnTo>
                    <a:lnTo>
                      <a:pt x="1681" y="2172"/>
                    </a:lnTo>
                    <a:lnTo>
                      <a:pt x="1681" y="2166"/>
                    </a:lnTo>
                    <a:lnTo>
                      <a:pt x="1687" y="2166"/>
                    </a:lnTo>
                    <a:lnTo>
                      <a:pt x="1687" y="2153"/>
                    </a:lnTo>
                    <a:lnTo>
                      <a:pt x="1694" y="2153"/>
                    </a:lnTo>
                    <a:lnTo>
                      <a:pt x="1694" y="2135"/>
                    </a:lnTo>
                    <a:lnTo>
                      <a:pt x="1700" y="2135"/>
                    </a:lnTo>
                    <a:lnTo>
                      <a:pt x="1700" y="2129"/>
                    </a:lnTo>
                    <a:lnTo>
                      <a:pt x="1706" y="2129"/>
                    </a:lnTo>
                    <a:lnTo>
                      <a:pt x="1706" y="2111"/>
                    </a:lnTo>
                    <a:lnTo>
                      <a:pt x="1713" y="2111"/>
                    </a:lnTo>
                    <a:lnTo>
                      <a:pt x="1713" y="2105"/>
                    </a:lnTo>
                    <a:lnTo>
                      <a:pt x="1720" y="2105"/>
                    </a:lnTo>
                    <a:lnTo>
                      <a:pt x="1720" y="2099"/>
                    </a:lnTo>
                    <a:lnTo>
                      <a:pt x="1726" y="2099"/>
                    </a:lnTo>
                    <a:lnTo>
                      <a:pt x="1726" y="2093"/>
                    </a:lnTo>
                    <a:lnTo>
                      <a:pt x="1732" y="2093"/>
                    </a:lnTo>
                    <a:lnTo>
                      <a:pt x="1732" y="2081"/>
                    </a:lnTo>
                    <a:lnTo>
                      <a:pt x="1738" y="2081"/>
                    </a:lnTo>
                    <a:lnTo>
                      <a:pt x="1738" y="2075"/>
                    </a:lnTo>
                    <a:lnTo>
                      <a:pt x="1745" y="2075"/>
                    </a:lnTo>
                    <a:lnTo>
                      <a:pt x="1745" y="2069"/>
                    </a:lnTo>
                    <a:lnTo>
                      <a:pt x="1751" y="2069"/>
                    </a:lnTo>
                    <a:lnTo>
                      <a:pt x="1751" y="2063"/>
                    </a:lnTo>
                    <a:lnTo>
                      <a:pt x="1796" y="2063"/>
                    </a:lnTo>
                    <a:lnTo>
                      <a:pt x="1796" y="2069"/>
                    </a:lnTo>
                    <a:lnTo>
                      <a:pt x="1803" y="2069"/>
                    </a:lnTo>
                    <a:lnTo>
                      <a:pt x="1803" y="2075"/>
                    </a:lnTo>
                    <a:lnTo>
                      <a:pt x="1809" y="2075"/>
                    </a:lnTo>
                    <a:lnTo>
                      <a:pt x="1809" y="2081"/>
                    </a:lnTo>
                    <a:lnTo>
                      <a:pt x="1834" y="2081"/>
                    </a:lnTo>
                    <a:lnTo>
                      <a:pt x="1834" y="2087"/>
                    </a:lnTo>
                    <a:lnTo>
                      <a:pt x="1848" y="2087"/>
                    </a:lnTo>
                    <a:lnTo>
                      <a:pt x="1848" y="2093"/>
                    </a:lnTo>
                    <a:lnTo>
                      <a:pt x="1943" y="2093"/>
                    </a:lnTo>
                    <a:lnTo>
                      <a:pt x="1943" y="2087"/>
                    </a:lnTo>
                    <a:lnTo>
                      <a:pt x="1950" y="2087"/>
                    </a:lnTo>
                    <a:lnTo>
                      <a:pt x="1950" y="2081"/>
                    </a:lnTo>
                    <a:lnTo>
                      <a:pt x="1968" y="2081"/>
                    </a:lnTo>
                    <a:lnTo>
                      <a:pt x="1968" y="2075"/>
                    </a:lnTo>
                    <a:lnTo>
                      <a:pt x="1982" y="2075"/>
                    </a:lnTo>
                    <a:lnTo>
                      <a:pt x="1982" y="2069"/>
                    </a:lnTo>
                    <a:lnTo>
                      <a:pt x="1988" y="2069"/>
                    </a:lnTo>
                    <a:lnTo>
                      <a:pt x="1988" y="2063"/>
                    </a:lnTo>
                    <a:lnTo>
                      <a:pt x="2001" y="2063"/>
                    </a:lnTo>
                    <a:lnTo>
                      <a:pt x="2001" y="2057"/>
                    </a:lnTo>
                    <a:lnTo>
                      <a:pt x="2007" y="2057"/>
                    </a:lnTo>
                    <a:lnTo>
                      <a:pt x="2007" y="2044"/>
                    </a:lnTo>
                    <a:lnTo>
                      <a:pt x="2019" y="2044"/>
                    </a:lnTo>
                    <a:lnTo>
                      <a:pt x="2019" y="2038"/>
                    </a:lnTo>
                    <a:lnTo>
                      <a:pt x="2026" y="2038"/>
                    </a:lnTo>
                    <a:lnTo>
                      <a:pt x="2026" y="2026"/>
                    </a:lnTo>
                    <a:lnTo>
                      <a:pt x="2039" y="2026"/>
                    </a:lnTo>
                    <a:lnTo>
                      <a:pt x="2039" y="2014"/>
                    </a:lnTo>
                    <a:lnTo>
                      <a:pt x="2052" y="2014"/>
                    </a:lnTo>
                    <a:lnTo>
                      <a:pt x="2052" y="1990"/>
                    </a:lnTo>
                    <a:lnTo>
                      <a:pt x="2058" y="1990"/>
                    </a:lnTo>
                    <a:lnTo>
                      <a:pt x="2058" y="1984"/>
                    </a:lnTo>
                    <a:lnTo>
                      <a:pt x="2070" y="1984"/>
                    </a:lnTo>
                    <a:lnTo>
                      <a:pt x="2070" y="1972"/>
                    </a:lnTo>
                    <a:lnTo>
                      <a:pt x="2078" y="1972"/>
                    </a:lnTo>
                    <a:lnTo>
                      <a:pt x="2078" y="1960"/>
                    </a:lnTo>
                    <a:lnTo>
                      <a:pt x="2084" y="1960"/>
                    </a:lnTo>
                    <a:lnTo>
                      <a:pt x="2084" y="1954"/>
                    </a:lnTo>
                    <a:lnTo>
                      <a:pt x="2103" y="1954"/>
                    </a:lnTo>
                    <a:lnTo>
                      <a:pt x="2103" y="1948"/>
                    </a:lnTo>
                    <a:lnTo>
                      <a:pt x="2135" y="1948"/>
                    </a:lnTo>
                    <a:lnTo>
                      <a:pt x="2135" y="1954"/>
                    </a:lnTo>
                    <a:lnTo>
                      <a:pt x="2147" y="1954"/>
                    </a:lnTo>
                    <a:lnTo>
                      <a:pt x="2147" y="1966"/>
                    </a:lnTo>
                    <a:lnTo>
                      <a:pt x="2167" y="1966"/>
                    </a:lnTo>
                    <a:lnTo>
                      <a:pt x="2167" y="1954"/>
                    </a:lnTo>
                    <a:lnTo>
                      <a:pt x="2173" y="1954"/>
                    </a:lnTo>
                    <a:lnTo>
                      <a:pt x="2173" y="1948"/>
                    </a:lnTo>
                    <a:lnTo>
                      <a:pt x="2180" y="1948"/>
                    </a:lnTo>
                    <a:lnTo>
                      <a:pt x="2180" y="1941"/>
                    </a:lnTo>
                    <a:lnTo>
                      <a:pt x="2192" y="1941"/>
                    </a:lnTo>
                    <a:lnTo>
                      <a:pt x="2192" y="1935"/>
                    </a:lnTo>
                    <a:lnTo>
                      <a:pt x="2198" y="1935"/>
                    </a:lnTo>
                    <a:lnTo>
                      <a:pt x="2198" y="1923"/>
                    </a:lnTo>
                    <a:lnTo>
                      <a:pt x="2263" y="1923"/>
                    </a:lnTo>
                    <a:lnTo>
                      <a:pt x="2263" y="1911"/>
                    </a:lnTo>
                    <a:lnTo>
                      <a:pt x="2269" y="1911"/>
                    </a:lnTo>
                    <a:lnTo>
                      <a:pt x="2269" y="1905"/>
                    </a:lnTo>
                    <a:lnTo>
                      <a:pt x="2275" y="1905"/>
                    </a:lnTo>
                    <a:lnTo>
                      <a:pt x="2275" y="1844"/>
                    </a:lnTo>
                    <a:lnTo>
                      <a:pt x="2269" y="1844"/>
                    </a:lnTo>
                    <a:lnTo>
                      <a:pt x="2269" y="1826"/>
                    </a:lnTo>
                    <a:lnTo>
                      <a:pt x="2243" y="1826"/>
                    </a:lnTo>
                    <a:lnTo>
                      <a:pt x="2243" y="1814"/>
                    </a:lnTo>
                    <a:lnTo>
                      <a:pt x="2231" y="1814"/>
                    </a:lnTo>
                    <a:lnTo>
                      <a:pt x="2231" y="1802"/>
                    </a:lnTo>
                    <a:lnTo>
                      <a:pt x="2224" y="1802"/>
                    </a:lnTo>
                    <a:lnTo>
                      <a:pt x="2224" y="1790"/>
                    </a:lnTo>
                    <a:lnTo>
                      <a:pt x="2218" y="1790"/>
                    </a:lnTo>
                    <a:lnTo>
                      <a:pt x="2218" y="1772"/>
                    </a:lnTo>
                    <a:lnTo>
                      <a:pt x="2212" y="1772"/>
                    </a:lnTo>
                    <a:lnTo>
                      <a:pt x="2212" y="1760"/>
                    </a:lnTo>
                    <a:lnTo>
                      <a:pt x="2205" y="1760"/>
                    </a:lnTo>
                    <a:lnTo>
                      <a:pt x="2205" y="1748"/>
                    </a:lnTo>
                    <a:lnTo>
                      <a:pt x="2180" y="1748"/>
                    </a:lnTo>
                    <a:lnTo>
                      <a:pt x="2180" y="1742"/>
                    </a:lnTo>
                    <a:lnTo>
                      <a:pt x="2167" y="1742"/>
                    </a:lnTo>
                    <a:lnTo>
                      <a:pt x="2167" y="1736"/>
                    </a:lnTo>
                    <a:lnTo>
                      <a:pt x="2154" y="1736"/>
                    </a:lnTo>
                    <a:lnTo>
                      <a:pt x="2154" y="1723"/>
                    </a:lnTo>
                    <a:lnTo>
                      <a:pt x="2141" y="1723"/>
                    </a:lnTo>
                    <a:lnTo>
                      <a:pt x="2141" y="1704"/>
                    </a:lnTo>
                    <a:lnTo>
                      <a:pt x="2135" y="1704"/>
                    </a:lnTo>
                    <a:lnTo>
                      <a:pt x="2135" y="1698"/>
                    </a:lnTo>
                    <a:lnTo>
                      <a:pt x="2129" y="1698"/>
                    </a:lnTo>
                    <a:lnTo>
                      <a:pt x="2129" y="1674"/>
                    </a:lnTo>
                    <a:lnTo>
                      <a:pt x="2122" y="1674"/>
                    </a:lnTo>
                    <a:lnTo>
                      <a:pt x="2122" y="1662"/>
                    </a:lnTo>
                    <a:lnTo>
                      <a:pt x="2115" y="1662"/>
                    </a:lnTo>
                    <a:lnTo>
                      <a:pt x="2115" y="1656"/>
                    </a:lnTo>
                    <a:lnTo>
                      <a:pt x="2109" y="1656"/>
                    </a:lnTo>
                    <a:lnTo>
                      <a:pt x="2109" y="1638"/>
                    </a:lnTo>
                    <a:lnTo>
                      <a:pt x="2103" y="1638"/>
                    </a:lnTo>
                    <a:lnTo>
                      <a:pt x="2103" y="1602"/>
                    </a:lnTo>
                    <a:lnTo>
                      <a:pt x="2096" y="1602"/>
                    </a:lnTo>
                    <a:lnTo>
                      <a:pt x="2096" y="1566"/>
                    </a:lnTo>
                    <a:lnTo>
                      <a:pt x="2103" y="1566"/>
                    </a:lnTo>
                    <a:lnTo>
                      <a:pt x="2103" y="1548"/>
                    </a:lnTo>
                    <a:lnTo>
                      <a:pt x="2109" y="1548"/>
                    </a:lnTo>
                    <a:lnTo>
                      <a:pt x="2109" y="1535"/>
                    </a:lnTo>
                    <a:lnTo>
                      <a:pt x="2115" y="1535"/>
                    </a:lnTo>
                    <a:lnTo>
                      <a:pt x="2115" y="1450"/>
                    </a:lnTo>
                    <a:lnTo>
                      <a:pt x="2109" y="1450"/>
                    </a:lnTo>
                    <a:lnTo>
                      <a:pt x="2109" y="1438"/>
                    </a:lnTo>
                    <a:lnTo>
                      <a:pt x="2103" y="1438"/>
                    </a:lnTo>
                    <a:lnTo>
                      <a:pt x="2103" y="1420"/>
                    </a:lnTo>
                    <a:lnTo>
                      <a:pt x="2096" y="1420"/>
                    </a:lnTo>
                    <a:lnTo>
                      <a:pt x="2096" y="1396"/>
                    </a:lnTo>
                    <a:lnTo>
                      <a:pt x="2090" y="1396"/>
                    </a:lnTo>
                    <a:lnTo>
                      <a:pt x="2090" y="1384"/>
                    </a:lnTo>
                    <a:lnTo>
                      <a:pt x="2084" y="1384"/>
                    </a:lnTo>
                    <a:lnTo>
                      <a:pt x="2084" y="1378"/>
                    </a:lnTo>
                    <a:lnTo>
                      <a:pt x="2078" y="1378"/>
                    </a:lnTo>
                    <a:lnTo>
                      <a:pt x="2078" y="1359"/>
                    </a:lnTo>
                    <a:lnTo>
                      <a:pt x="2070" y="1359"/>
                    </a:lnTo>
                    <a:lnTo>
                      <a:pt x="2070" y="1347"/>
                    </a:lnTo>
                    <a:lnTo>
                      <a:pt x="2064" y="1347"/>
                    </a:lnTo>
                    <a:lnTo>
                      <a:pt x="2064" y="1323"/>
                    </a:lnTo>
                    <a:lnTo>
                      <a:pt x="2058" y="1323"/>
                    </a:lnTo>
                    <a:lnTo>
                      <a:pt x="2058" y="1317"/>
                    </a:lnTo>
                    <a:lnTo>
                      <a:pt x="2052" y="1317"/>
                    </a:lnTo>
                    <a:lnTo>
                      <a:pt x="2052" y="1292"/>
                    </a:lnTo>
                    <a:lnTo>
                      <a:pt x="2045" y="1292"/>
                    </a:lnTo>
                    <a:lnTo>
                      <a:pt x="2045" y="1280"/>
                    </a:lnTo>
                    <a:lnTo>
                      <a:pt x="2039" y="1280"/>
                    </a:lnTo>
                    <a:lnTo>
                      <a:pt x="2039" y="1244"/>
                    </a:lnTo>
                    <a:lnTo>
                      <a:pt x="2033" y="1244"/>
                    </a:lnTo>
                    <a:lnTo>
                      <a:pt x="2033" y="1189"/>
                    </a:lnTo>
                    <a:lnTo>
                      <a:pt x="2026" y="1189"/>
                    </a:lnTo>
                    <a:lnTo>
                      <a:pt x="2026" y="1165"/>
                    </a:lnTo>
                    <a:lnTo>
                      <a:pt x="2019" y="1165"/>
                    </a:lnTo>
                    <a:lnTo>
                      <a:pt x="2019" y="1147"/>
                    </a:lnTo>
                    <a:lnTo>
                      <a:pt x="2013" y="1147"/>
                    </a:lnTo>
                    <a:lnTo>
                      <a:pt x="2013" y="1135"/>
                    </a:lnTo>
                    <a:lnTo>
                      <a:pt x="2007" y="1135"/>
                    </a:lnTo>
                    <a:lnTo>
                      <a:pt x="2007" y="1129"/>
                    </a:lnTo>
                    <a:lnTo>
                      <a:pt x="2001" y="1129"/>
                    </a:lnTo>
                    <a:lnTo>
                      <a:pt x="2001" y="1086"/>
                    </a:lnTo>
                    <a:lnTo>
                      <a:pt x="2013" y="1086"/>
                    </a:lnTo>
                    <a:lnTo>
                      <a:pt x="2013" y="1056"/>
                    </a:lnTo>
                    <a:lnTo>
                      <a:pt x="2007" y="1056"/>
                    </a:lnTo>
                    <a:lnTo>
                      <a:pt x="2007" y="1038"/>
                    </a:lnTo>
                    <a:lnTo>
                      <a:pt x="2001" y="1038"/>
                    </a:lnTo>
                    <a:lnTo>
                      <a:pt x="2001" y="1031"/>
                    </a:lnTo>
                    <a:lnTo>
                      <a:pt x="1994" y="1031"/>
                    </a:lnTo>
                    <a:lnTo>
                      <a:pt x="1994" y="1013"/>
                    </a:lnTo>
                    <a:lnTo>
                      <a:pt x="2007" y="1013"/>
                    </a:lnTo>
                    <a:lnTo>
                      <a:pt x="2007" y="995"/>
                    </a:lnTo>
                    <a:lnTo>
                      <a:pt x="2013" y="995"/>
                    </a:lnTo>
                    <a:lnTo>
                      <a:pt x="2013" y="989"/>
                    </a:lnTo>
                    <a:lnTo>
                      <a:pt x="2026" y="989"/>
                    </a:lnTo>
                    <a:lnTo>
                      <a:pt x="2026" y="983"/>
                    </a:lnTo>
                    <a:lnTo>
                      <a:pt x="2052" y="983"/>
                    </a:lnTo>
                    <a:lnTo>
                      <a:pt x="2052" y="965"/>
                    </a:lnTo>
                    <a:lnTo>
                      <a:pt x="2070" y="965"/>
                    </a:lnTo>
                    <a:lnTo>
                      <a:pt x="2070" y="953"/>
                    </a:lnTo>
                    <a:lnTo>
                      <a:pt x="2090" y="953"/>
                    </a:lnTo>
                    <a:lnTo>
                      <a:pt x="2090" y="941"/>
                    </a:lnTo>
                    <a:lnTo>
                      <a:pt x="2096" y="941"/>
                    </a:lnTo>
                    <a:lnTo>
                      <a:pt x="2096" y="935"/>
                    </a:lnTo>
                    <a:lnTo>
                      <a:pt x="2103" y="935"/>
                    </a:lnTo>
                    <a:lnTo>
                      <a:pt x="2103" y="929"/>
                    </a:lnTo>
                    <a:lnTo>
                      <a:pt x="2109" y="929"/>
                    </a:lnTo>
                    <a:lnTo>
                      <a:pt x="2109" y="923"/>
                    </a:lnTo>
                    <a:lnTo>
                      <a:pt x="2115" y="923"/>
                    </a:lnTo>
                    <a:lnTo>
                      <a:pt x="2115" y="911"/>
                    </a:lnTo>
                    <a:lnTo>
                      <a:pt x="2122" y="911"/>
                    </a:lnTo>
                    <a:lnTo>
                      <a:pt x="2122" y="905"/>
                    </a:lnTo>
                    <a:lnTo>
                      <a:pt x="2135" y="905"/>
                    </a:lnTo>
                    <a:lnTo>
                      <a:pt x="2135" y="893"/>
                    </a:lnTo>
                    <a:lnTo>
                      <a:pt x="2141" y="893"/>
                    </a:lnTo>
                    <a:lnTo>
                      <a:pt x="2141" y="886"/>
                    </a:lnTo>
                    <a:lnTo>
                      <a:pt x="2147" y="886"/>
                    </a:lnTo>
                    <a:lnTo>
                      <a:pt x="2147" y="880"/>
                    </a:lnTo>
                    <a:lnTo>
                      <a:pt x="2154" y="880"/>
                    </a:lnTo>
                    <a:lnTo>
                      <a:pt x="2154" y="874"/>
                    </a:lnTo>
                    <a:lnTo>
                      <a:pt x="2160" y="874"/>
                    </a:lnTo>
                    <a:lnTo>
                      <a:pt x="2160" y="868"/>
                    </a:lnTo>
                    <a:lnTo>
                      <a:pt x="2167" y="868"/>
                    </a:lnTo>
                    <a:lnTo>
                      <a:pt x="2167" y="861"/>
                    </a:lnTo>
                    <a:lnTo>
                      <a:pt x="2173" y="861"/>
                    </a:lnTo>
                    <a:lnTo>
                      <a:pt x="2173" y="855"/>
                    </a:lnTo>
                    <a:lnTo>
                      <a:pt x="2186" y="855"/>
                    </a:lnTo>
                    <a:lnTo>
                      <a:pt x="2186" y="849"/>
                    </a:lnTo>
                    <a:lnTo>
                      <a:pt x="2224" y="849"/>
                    </a:lnTo>
                    <a:lnTo>
                      <a:pt x="2224" y="843"/>
                    </a:lnTo>
                    <a:lnTo>
                      <a:pt x="2237" y="843"/>
                    </a:lnTo>
                    <a:lnTo>
                      <a:pt x="2237" y="819"/>
                    </a:lnTo>
                    <a:lnTo>
                      <a:pt x="2231" y="819"/>
                    </a:lnTo>
                    <a:lnTo>
                      <a:pt x="2231" y="801"/>
                    </a:lnTo>
                    <a:lnTo>
                      <a:pt x="2224" y="801"/>
                    </a:lnTo>
                    <a:lnTo>
                      <a:pt x="2224" y="711"/>
                    </a:lnTo>
                    <a:lnTo>
                      <a:pt x="2218" y="711"/>
                    </a:lnTo>
                    <a:lnTo>
                      <a:pt x="2218" y="674"/>
                    </a:lnTo>
                    <a:lnTo>
                      <a:pt x="2212" y="674"/>
                    </a:lnTo>
                    <a:lnTo>
                      <a:pt x="2212" y="643"/>
                    </a:lnTo>
                    <a:lnTo>
                      <a:pt x="2205" y="643"/>
                    </a:lnTo>
                    <a:lnTo>
                      <a:pt x="2205" y="631"/>
                    </a:lnTo>
                    <a:lnTo>
                      <a:pt x="2198" y="631"/>
                    </a:lnTo>
                    <a:lnTo>
                      <a:pt x="2198" y="498"/>
                    </a:lnTo>
                    <a:lnTo>
                      <a:pt x="2160" y="498"/>
                    </a:lnTo>
                    <a:lnTo>
                      <a:pt x="2160" y="492"/>
                    </a:lnTo>
                    <a:lnTo>
                      <a:pt x="2154" y="492"/>
                    </a:lnTo>
                    <a:lnTo>
                      <a:pt x="2154" y="486"/>
                    </a:lnTo>
                    <a:lnTo>
                      <a:pt x="2147" y="486"/>
                    </a:lnTo>
                    <a:lnTo>
                      <a:pt x="2147" y="480"/>
                    </a:lnTo>
                    <a:lnTo>
                      <a:pt x="2141" y="480"/>
                    </a:lnTo>
                    <a:lnTo>
                      <a:pt x="2141" y="431"/>
                    </a:lnTo>
                    <a:lnTo>
                      <a:pt x="2135" y="431"/>
                    </a:lnTo>
                    <a:lnTo>
                      <a:pt x="2135" y="425"/>
                    </a:lnTo>
                    <a:lnTo>
                      <a:pt x="2129" y="425"/>
                    </a:lnTo>
                    <a:lnTo>
                      <a:pt x="2129" y="407"/>
                    </a:lnTo>
                    <a:lnTo>
                      <a:pt x="2096" y="407"/>
                    </a:lnTo>
                    <a:lnTo>
                      <a:pt x="2096" y="377"/>
                    </a:lnTo>
                    <a:lnTo>
                      <a:pt x="2090" y="377"/>
                    </a:lnTo>
                    <a:lnTo>
                      <a:pt x="2090" y="371"/>
                    </a:lnTo>
                    <a:lnTo>
                      <a:pt x="2084" y="371"/>
                    </a:lnTo>
                    <a:lnTo>
                      <a:pt x="2084" y="365"/>
                    </a:lnTo>
                    <a:lnTo>
                      <a:pt x="2064" y="365"/>
                    </a:lnTo>
                    <a:lnTo>
                      <a:pt x="2064" y="352"/>
                    </a:lnTo>
                    <a:lnTo>
                      <a:pt x="2013" y="352"/>
                    </a:lnTo>
                    <a:lnTo>
                      <a:pt x="2013" y="359"/>
                    </a:lnTo>
                    <a:lnTo>
                      <a:pt x="2007" y="359"/>
                    </a:lnTo>
                    <a:lnTo>
                      <a:pt x="2007" y="365"/>
                    </a:lnTo>
                    <a:lnTo>
                      <a:pt x="1988" y="365"/>
                    </a:lnTo>
                    <a:lnTo>
                      <a:pt x="1988" y="377"/>
                    </a:lnTo>
                    <a:lnTo>
                      <a:pt x="1905" y="377"/>
                    </a:lnTo>
                    <a:lnTo>
                      <a:pt x="1905" y="371"/>
                    </a:lnTo>
                    <a:lnTo>
                      <a:pt x="1885" y="371"/>
                    </a:lnTo>
                    <a:lnTo>
                      <a:pt x="1885" y="352"/>
                    </a:lnTo>
                    <a:lnTo>
                      <a:pt x="1873" y="352"/>
                    </a:lnTo>
                    <a:lnTo>
                      <a:pt x="1873" y="340"/>
                    </a:lnTo>
                    <a:lnTo>
                      <a:pt x="1866" y="340"/>
                    </a:lnTo>
                    <a:lnTo>
                      <a:pt x="1866" y="322"/>
                    </a:lnTo>
                    <a:lnTo>
                      <a:pt x="1860" y="322"/>
                    </a:lnTo>
                    <a:lnTo>
                      <a:pt x="1860" y="304"/>
                    </a:lnTo>
                    <a:lnTo>
                      <a:pt x="1854" y="304"/>
                    </a:lnTo>
                    <a:lnTo>
                      <a:pt x="1854" y="286"/>
                    </a:lnTo>
                    <a:lnTo>
                      <a:pt x="1848" y="286"/>
                    </a:lnTo>
                    <a:lnTo>
                      <a:pt x="1848" y="268"/>
                    </a:lnTo>
                    <a:lnTo>
                      <a:pt x="1840" y="268"/>
                    </a:lnTo>
                    <a:lnTo>
                      <a:pt x="1840" y="256"/>
                    </a:lnTo>
                    <a:lnTo>
                      <a:pt x="1834" y="256"/>
                    </a:lnTo>
                    <a:lnTo>
                      <a:pt x="1834" y="243"/>
                    </a:lnTo>
                    <a:lnTo>
                      <a:pt x="1828" y="243"/>
                    </a:lnTo>
                    <a:lnTo>
                      <a:pt x="1828" y="237"/>
                    </a:lnTo>
                    <a:lnTo>
                      <a:pt x="1815" y="237"/>
                    </a:lnTo>
                    <a:lnTo>
                      <a:pt x="1815" y="225"/>
                    </a:lnTo>
                    <a:lnTo>
                      <a:pt x="1809" y="225"/>
                    </a:lnTo>
                    <a:lnTo>
                      <a:pt x="1809" y="207"/>
                    </a:lnTo>
                    <a:lnTo>
                      <a:pt x="1803" y="207"/>
                    </a:lnTo>
                    <a:lnTo>
                      <a:pt x="1803" y="201"/>
                    </a:lnTo>
                    <a:lnTo>
                      <a:pt x="1796" y="201"/>
                    </a:lnTo>
                    <a:lnTo>
                      <a:pt x="1796" y="182"/>
                    </a:lnTo>
                    <a:lnTo>
                      <a:pt x="1783" y="182"/>
                    </a:lnTo>
                    <a:lnTo>
                      <a:pt x="1783" y="170"/>
                    </a:lnTo>
                    <a:lnTo>
                      <a:pt x="1777" y="170"/>
                    </a:lnTo>
                    <a:lnTo>
                      <a:pt x="1777" y="164"/>
                    </a:lnTo>
                    <a:lnTo>
                      <a:pt x="1771" y="164"/>
                    </a:lnTo>
                    <a:lnTo>
                      <a:pt x="1771" y="146"/>
                    </a:lnTo>
                    <a:lnTo>
                      <a:pt x="1764" y="146"/>
                    </a:lnTo>
                    <a:lnTo>
                      <a:pt x="1764" y="140"/>
                    </a:lnTo>
                    <a:lnTo>
                      <a:pt x="1758" y="140"/>
                    </a:lnTo>
                    <a:lnTo>
                      <a:pt x="1758" y="128"/>
                    </a:lnTo>
                    <a:lnTo>
                      <a:pt x="1751" y="128"/>
                    </a:lnTo>
                    <a:lnTo>
                      <a:pt x="1751" y="116"/>
                    </a:lnTo>
                    <a:lnTo>
                      <a:pt x="1738" y="116"/>
                    </a:lnTo>
                    <a:lnTo>
                      <a:pt x="1738" y="98"/>
                    </a:lnTo>
                    <a:lnTo>
                      <a:pt x="1732" y="98"/>
                    </a:lnTo>
                    <a:lnTo>
                      <a:pt x="1732" y="86"/>
                    </a:lnTo>
                    <a:lnTo>
                      <a:pt x="1726" y="86"/>
                    </a:lnTo>
                    <a:lnTo>
                      <a:pt x="1726" y="80"/>
                    </a:lnTo>
                    <a:lnTo>
                      <a:pt x="1687" y="80"/>
                    </a:lnTo>
                    <a:lnTo>
                      <a:pt x="1687" y="92"/>
                    </a:lnTo>
                    <a:lnTo>
                      <a:pt x="1655" y="92"/>
                    </a:lnTo>
                    <a:lnTo>
                      <a:pt x="1655" y="104"/>
                    </a:lnTo>
                    <a:lnTo>
                      <a:pt x="1643" y="104"/>
                    </a:lnTo>
                    <a:lnTo>
                      <a:pt x="1643" y="110"/>
                    </a:lnTo>
                    <a:lnTo>
                      <a:pt x="1636" y="110"/>
                    </a:lnTo>
                    <a:lnTo>
                      <a:pt x="1636" y="122"/>
                    </a:lnTo>
                    <a:lnTo>
                      <a:pt x="1624" y="122"/>
                    </a:lnTo>
                    <a:lnTo>
                      <a:pt x="1624" y="128"/>
                    </a:lnTo>
                    <a:lnTo>
                      <a:pt x="1618" y="128"/>
                    </a:lnTo>
                    <a:lnTo>
                      <a:pt x="1618" y="140"/>
                    </a:lnTo>
                    <a:lnTo>
                      <a:pt x="1610" y="140"/>
                    </a:lnTo>
                    <a:lnTo>
                      <a:pt x="1610" y="152"/>
                    </a:lnTo>
                    <a:lnTo>
                      <a:pt x="1604" y="152"/>
                    </a:lnTo>
                    <a:lnTo>
                      <a:pt x="1604" y="158"/>
                    </a:lnTo>
                    <a:lnTo>
                      <a:pt x="1598" y="158"/>
                    </a:lnTo>
                    <a:lnTo>
                      <a:pt x="1598" y="164"/>
                    </a:lnTo>
                    <a:lnTo>
                      <a:pt x="1592" y="164"/>
                    </a:lnTo>
                    <a:lnTo>
                      <a:pt x="1592" y="170"/>
                    </a:lnTo>
                    <a:lnTo>
                      <a:pt x="1585" y="170"/>
                    </a:lnTo>
                    <a:lnTo>
                      <a:pt x="1585" y="189"/>
                    </a:lnTo>
                    <a:lnTo>
                      <a:pt x="1579" y="189"/>
                    </a:lnTo>
                    <a:lnTo>
                      <a:pt x="1579" y="213"/>
                    </a:lnTo>
                    <a:lnTo>
                      <a:pt x="1573" y="213"/>
                    </a:lnTo>
                    <a:lnTo>
                      <a:pt x="1573" y="219"/>
                    </a:lnTo>
                    <a:lnTo>
                      <a:pt x="1566" y="219"/>
                    </a:lnTo>
                    <a:lnTo>
                      <a:pt x="1566" y="237"/>
                    </a:lnTo>
                    <a:lnTo>
                      <a:pt x="1559" y="237"/>
                    </a:lnTo>
                    <a:lnTo>
                      <a:pt x="1559" y="243"/>
                    </a:lnTo>
                    <a:lnTo>
                      <a:pt x="1553" y="243"/>
                    </a:lnTo>
                    <a:lnTo>
                      <a:pt x="1553" y="249"/>
                    </a:lnTo>
                    <a:lnTo>
                      <a:pt x="1547" y="249"/>
                    </a:lnTo>
                    <a:lnTo>
                      <a:pt x="1547" y="256"/>
                    </a:lnTo>
                    <a:lnTo>
                      <a:pt x="1534" y="256"/>
                    </a:lnTo>
                    <a:lnTo>
                      <a:pt x="1534" y="262"/>
                    </a:lnTo>
                    <a:lnTo>
                      <a:pt x="1508" y="262"/>
                    </a:lnTo>
                    <a:lnTo>
                      <a:pt x="1508" y="256"/>
                    </a:lnTo>
                    <a:lnTo>
                      <a:pt x="1490" y="256"/>
                    </a:lnTo>
                    <a:lnTo>
                      <a:pt x="1490" y="237"/>
                    </a:lnTo>
                    <a:lnTo>
                      <a:pt x="1476" y="237"/>
                    </a:lnTo>
                    <a:lnTo>
                      <a:pt x="1476" y="219"/>
                    </a:lnTo>
                    <a:lnTo>
                      <a:pt x="1470" y="219"/>
                    </a:lnTo>
                    <a:lnTo>
                      <a:pt x="1470" y="213"/>
                    </a:lnTo>
                    <a:lnTo>
                      <a:pt x="1464" y="213"/>
                    </a:lnTo>
                    <a:lnTo>
                      <a:pt x="1464" y="207"/>
                    </a:lnTo>
                    <a:lnTo>
                      <a:pt x="1457" y="207"/>
                    </a:lnTo>
                    <a:lnTo>
                      <a:pt x="1457" y="195"/>
                    </a:lnTo>
                    <a:lnTo>
                      <a:pt x="1451" y="195"/>
                    </a:lnTo>
                    <a:lnTo>
                      <a:pt x="1451" y="182"/>
                    </a:lnTo>
                    <a:lnTo>
                      <a:pt x="1431" y="182"/>
                    </a:lnTo>
                    <a:lnTo>
                      <a:pt x="1431" y="170"/>
                    </a:lnTo>
                    <a:lnTo>
                      <a:pt x="1425" y="170"/>
                    </a:lnTo>
                    <a:lnTo>
                      <a:pt x="1425" y="164"/>
                    </a:lnTo>
                    <a:lnTo>
                      <a:pt x="1413" y="164"/>
                    </a:lnTo>
                    <a:lnTo>
                      <a:pt x="1413" y="158"/>
                    </a:lnTo>
                    <a:lnTo>
                      <a:pt x="1406" y="158"/>
                    </a:lnTo>
                    <a:lnTo>
                      <a:pt x="1406" y="152"/>
                    </a:lnTo>
                    <a:lnTo>
                      <a:pt x="1394" y="152"/>
                    </a:lnTo>
                    <a:lnTo>
                      <a:pt x="1394" y="146"/>
                    </a:lnTo>
                    <a:lnTo>
                      <a:pt x="1388" y="146"/>
                    </a:lnTo>
                    <a:lnTo>
                      <a:pt x="1388" y="140"/>
                    </a:lnTo>
                    <a:lnTo>
                      <a:pt x="1380" y="140"/>
                    </a:lnTo>
                    <a:lnTo>
                      <a:pt x="1380" y="128"/>
                    </a:lnTo>
                    <a:lnTo>
                      <a:pt x="1374" y="128"/>
                    </a:lnTo>
                    <a:lnTo>
                      <a:pt x="1374" y="110"/>
                    </a:lnTo>
                    <a:lnTo>
                      <a:pt x="1368" y="110"/>
                    </a:lnTo>
                    <a:lnTo>
                      <a:pt x="1368" y="44"/>
                    </a:lnTo>
                    <a:lnTo>
                      <a:pt x="1362" y="44"/>
                    </a:lnTo>
                    <a:lnTo>
                      <a:pt x="1362" y="25"/>
                    </a:lnTo>
                    <a:lnTo>
                      <a:pt x="1355" y="25"/>
                    </a:lnTo>
                    <a:lnTo>
                      <a:pt x="1355" y="12"/>
                    </a:lnTo>
                    <a:lnTo>
                      <a:pt x="1311" y="12"/>
                    </a:lnTo>
                    <a:lnTo>
                      <a:pt x="1311" y="19"/>
                    </a:lnTo>
                    <a:lnTo>
                      <a:pt x="1317" y="19"/>
                    </a:lnTo>
                    <a:lnTo>
                      <a:pt x="1317" y="25"/>
                    </a:lnTo>
                    <a:lnTo>
                      <a:pt x="1311" y="25"/>
                    </a:lnTo>
                    <a:lnTo>
                      <a:pt x="1311" y="31"/>
                    </a:lnTo>
                    <a:lnTo>
                      <a:pt x="1240" y="31"/>
                    </a:lnTo>
                    <a:lnTo>
                      <a:pt x="1240" y="25"/>
                    </a:lnTo>
                    <a:lnTo>
                      <a:pt x="1221" y="25"/>
                    </a:lnTo>
                    <a:lnTo>
                      <a:pt x="1221" y="19"/>
                    </a:lnTo>
                    <a:lnTo>
                      <a:pt x="1189" y="19"/>
                    </a:lnTo>
                    <a:lnTo>
                      <a:pt x="1189" y="12"/>
                    </a:lnTo>
                    <a:lnTo>
                      <a:pt x="1183" y="12"/>
                    </a:lnTo>
                    <a:lnTo>
                      <a:pt x="1183" y="6"/>
                    </a:lnTo>
                    <a:lnTo>
                      <a:pt x="1164" y="6"/>
                    </a:lnTo>
                    <a:lnTo>
                      <a:pt x="1164" y="0"/>
                    </a:lnTo>
                    <a:lnTo>
                      <a:pt x="1132" y="0"/>
                    </a:lnTo>
                    <a:lnTo>
                      <a:pt x="1132" y="56"/>
                    </a:lnTo>
                    <a:lnTo>
                      <a:pt x="1125" y="56"/>
                    </a:lnTo>
                    <a:lnTo>
                      <a:pt x="1125" y="68"/>
                    </a:lnTo>
                    <a:lnTo>
                      <a:pt x="1119" y="68"/>
                    </a:lnTo>
                    <a:lnTo>
                      <a:pt x="1119" y="116"/>
                    </a:lnTo>
                    <a:lnTo>
                      <a:pt x="1113" y="116"/>
                    </a:lnTo>
                    <a:lnTo>
                      <a:pt x="1113" y="122"/>
                    </a:lnTo>
                    <a:lnTo>
                      <a:pt x="1106" y="122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69" name="ZA">
                <a:extLst>
                  <a:ext uri="{FF2B5EF4-FFF2-40B4-BE49-F238E27FC236}">
                    <a16:creationId xmlns:a16="http://schemas.microsoft.com/office/drawing/2014/main" xmlns="" id="{25D84299-0A75-4B02-9EBE-B0D783BA3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" y="51"/>
                <a:ext cx="78" cy="59"/>
              </a:xfrm>
              <a:custGeom>
                <a:avLst/>
                <a:gdLst>
                  <a:gd name="T0" fmla="*/ 901 w 2344"/>
                  <a:gd name="T1" fmla="*/ 67 h 2153"/>
                  <a:gd name="T2" fmla="*/ 785 w 2344"/>
                  <a:gd name="T3" fmla="*/ 30 h 2153"/>
                  <a:gd name="T4" fmla="*/ 683 w 2344"/>
                  <a:gd name="T5" fmla="*/ 30 h 2153"/>
                  <a:gd name="T6" fmla="*/ 549 w 2344"/>
                  <a:gd name="T7" fmla="*/ 91 h 2153"/>
                  <a:gd name="T8" fmla="*/ 472 w 2344"/>
                  <a:gd name="T9" fmla="*/ 134 h 2153"/>
                  <a:gd name="T10" fmla="*/ 370 w 2344"/>
                  <a:gd name="T11" fmla="*/ 200 h 2153"/>
                  <a:gd name="T12" fmla="*/ 217 w 2344"/>
                  <a:gd name="T13" fmla="*/ 243 h 2153"/>
                  <a:gd name="T14" fmla="*/ 121 w 2344"/>
                  <a:gd name="T15" fmla="*/ 309 h 2153"/>
                  <a:gd name="T16" fmla="*/ 6 w 2344"/>
                  <a:gd name="T17" fmla="*/ 395 h 2153"/>
                  <a:gd name="T18" fmla="*/ 44 w 2344"/>
                  <a:gd name="T19" fmla="*/ 473 h 2153"/>
                  <a:gd name="T20" fmla="*/ 95 w 2344"/>
                  <a:gd name="T21" fmla="*/ 571 h 2153"/>
                  <a:gd name="T22" fmla="*/ 134 w 2344"/>
                  <a:gd name="T23" fmla="*/ 691 h 2153"/>
                  <a:gd name="T24" fmla="*/ 179 w 2344"/>
                  <a:gd name="T25" fmla="*/ 813 h 2153"/>
                  <a:gd name="T26" fmla="*/ 217 w 2344"/>
                  <a:gd name="T27" fmla="*/ 885 h 2153"/>
                  <a:gd name="T28" fmla="*/ 262 w 2344"/>
                  <a:gd name="T29" fmla="*/ 965 h 2153"/>
                  <a:gd name="T30" fmla="*/ 313 w 2344"/>
                  <a:gd name="T31" fmla="*/ 1025 h 2153"/>
                  <a:gd name="T32" fmla="*/ 351 w 2344"/>
                  <a:gd name="T33" fmla="*/ 1086 h 2153"/>
                  <a:gd name="T34" fmla="*/ 402 w 2344"/>
                  <a:gd name="T35" fmla="*/ 1140 h 2153"/>
                  <a:gd name="T36" fmla="*/ 447 w 2344"/>
                  <a:gd name="T37" fmla="*/ 1244 h 2153"/>
                  <a:gd name="T38" fmla="*/ 486 w 2344"/>
                  <a:gd name="T39" fmla="*/ 1571 h 2153"/>
                  <a:gd name="T40" fmla="*/ 543 w 2344"/>
                  <a:gd name="T41" fmla="*/ 1704 h 2153"/>
                  <a:gd name="T42" fmla="*/ 588 w 2344"/>
                  <a:gd name="T43" fmla="*/ 1838 h 2153"/>
                  <a:gd name="T44" fmla="*/ 626 w 2344"/>
                  <a:gd name="T45" fmla="*/ 1953 h 2153"/>
                  <a:gd name="T46" fmla="*/ 671 w 2344"/>
                  <a:gd name="T47" fmla="*/ 2105 h 2153"/>
                  <a:gd name="T48" fmla="*/ 760 w 2344"/>
                  <a:gd name="T49" fmla="*/ 2111 h 2153"/>
                  <a:gd name="T50" fmla="*/ 849 w 2344"/>
                  <a:gd name="T51" fmla="*/ 2087 h 2153"/>
                  <a:gd name="T52" fmla="*/ 887 w 2344"/>
                  <a:gd name="T53" fmla="*/ 2050 h 2153"/>
                  <a:gd name="T54" fmla="*/ 1003 w 2344"/>
                  <a:gd name="T55" fmla="*/ 2068 h 2153"/>
                  <a:gd name="T56" fmla="*/ 1073 w 2344"/>
                  <a:gd name="T57" fmla="*/ 2056 h 2153"/>
                  <a:gd name="T58" fmla="*/ 1162 w 2344"/>
                  <a:gd name="T59" fmla="*/ 2007 h 2153"/>
                  <a:gd name="T60" fmla="*/ 1284 w 2344"/>
                  <a:gd name="T61" fmla="*/ 1983 h 2153"/>
                  <a:gd name="T62" fmla="*/ 1322 w 2344"/>
                  <a:gd name="T63" fmla="*/ 1892 h 2153"/>
                  <a:gd name="T64" fmla="*/ 1412 w 2344"/>
                  <a:gd name="T65" fmla="*/ 1850 h 2153"/>
                  <a:gd name="T66" fmla="*/ 1418 w 2344"/>
                  <a:gd name="T67" fmla="*/ 1789 h 2153"/>
                  <a:gd name="T68" fmla="*/ 1373 w 2344"/>
                  <a:gd name="T69" fmla="*/ 1686 h 2153"/>
                  <a:gd name="T70" fmla="*/ 1373 w 2344"/>
                  <a:gd name="T71" fmla="*/ 1577 h 2153"/>
                  <a:gd name="T72" fmla="*/ 1418 w 2344"/>
                  <a:gd name="T73" fmla="*/ 1516 h 2153"/>
                  <a:gd name="T74" fmla="*/ 1361 w 2344"/>
                  <a:gd name="T75" fmla="*/ 1450 h 2153"/>
                  <a:gd name="T76" fmla="*/ 1310 w 2344"/>
                  <a:gd name="T77" fmla="*/ 1280 h 2153"/>
                  <a:gd name="T78" fmla="*/ 1424 w 2344"/>
                  <a:gd name="T79" fmla="*/ 1238 h 2153"/>
                  <a:gd name="T80" fmla="*/ 1469 w 2344"/>
                  <a:gd name="T81" fmla="*/ 1189 h 2153"/>
                  <a:gd name="T82" fmla="*/ 1508 w 2344"/>
                  <a:gd name="T83" fmla="*/ 1146 h 2153"/>
                  <a:gd name="T84" fmla="*/ 1610 w 2344"/>
                  <a:gd name="T85" fmla="*/ 1092 h 2153"/>
                  <a:gd name="T86" fmla="*/ 1699 w 2344"/>
                  <a:gd name="T87" fmla="*/ 1031 h 2153"/>
                  <a:gd name="T88" fmla="*/ 1738 w 2344"/>
                  <a:gd name="T89" fmla="*/ 965 h 2153"/>
                  <a:gd name="T90" fmla="*/ 1776 w 2344"/>
                  <a:gd name="T91" fmla="*/ 910 h 2153"/>
                  <a:gd name="T92" fmla="*/ 1910 w 2344"/>
                  <a:gd name="T93" fmla="*/ 892 h 2153"/>
                  <a:gd name="T94" fmla="*/ 1961 w 2344"/>
                  <a:gd name="T95" fmla="*/ 831 h 2153"/>
                  <a:gd name="T96" fmla="*/ 2127 w 2344"/>
                  <a:gd name="T97" fmla="*/ 789 h 2153"/>
                  <a:gd name="T98" fmla="*/ 2191 w 2344"/>
                  <a:gd name="T99" fmla="*/ 715 h 2153"/>
                  <a:gd name="T100" fmla="*/ 2230 w 2344"/>
                  <a:gd name="T101" fmla="*/ 649 h 2153"/>
                  <a:gd name="T102" fmla="*/ 2267 w 2344"/>
                  <a:gd name="T103" fmla="*/ 583 h 2153"/>
                  <a:gd name="T104" fmla="*/ 2306 w 2344"/>
                  <a:gd name="T105" fmla="*/ 509 h 2153"/>
                  <a:gd name="T106" fmla="*/ 2319 w 2344"/>
                  <a:gd name="T107" fmla="*/ 431 h 2153"/>
                  <a:gd name="T108" fmla="*/ 2275 w 2344"/>
                  <a:gd name="T109" fmla="*/ 255 h 2153"/>
                  <a:gd name="T110" fmla="*/ 2223 w 2344"/>
                  <a:gd name="T111" fmla="*/ 140 h 2153"/>
                  <a:gd name="T112" fmla="*/ 2185 w 2344"/>
                  <a:gd name="T113" fmla="*/ 85 h 2153"/>
                  <a:gd name="T114" fmla="*/ 2127 w 2344"/>
                  <a:gd name="T115" fmla="*/ 42 h 2153"/>
                  <a:gd name="T116" fmla="*/ 2012 w 2344"/>
                  <a:gd name="T117" fmla="*/ 67 h 2153"/>
                  <a:gd name="T118" fmla="*/ 1770 w 2344"/>
                  <a:gd name="T119" fmla="*/ 30 h 2153"/>
                  <a:gd name="T120" fmla="*/ 1424 w 2344"/>
                  <a:gd name="T121" fmla="*/ 6 h 2153"/>
                  <a:gd name="T122" fmla="*/ 1086 w 2344"/>
                  <a:gd name="T123" fmla="*/ 18 h 2153"/>
                  <a:gd name="T124" fmla="*/ 964 w 2344"/>
                  <a:gd name="T125" fmla="*/ 36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44" h="2153">
                    <a:moveTo>
                      <a:pt x="958" y="36"/>
                    </a:moveTo>
                    <a:lnTo>
                      <a:pt x="958" y="42"/>
                    </a:lnTo>
                    <a:lnTo>
                      <a:pt x="952" y="42"/>
                    </a:lnTo>
                    <a:lnTo>
                      <a:pt x="952" y="49"/>
                    </a:lnTo>
                    <a:lnTo>
                      <a:pt x="946" y="49"/>
                    </a:lnTo>
                    <a:lnTo>
                      <a:pt x="946" y="61"/>
                    </a:lnTo>
                    <a:lnTo>
                      <a:pt x="938" y="61"/>
                    </a:lnTo>
                    <a:lnTo>
                      <a:pt x="938" y="67"/>
                    </a:lnTo>
                    <a:lnTo>
                      <a:pt x="932" y="67"/>
                    </a:lnTo>
                    <a:lnTo>
                      <a:pt x="932" y="73"/>
                    </a:lnTo>
                    <a:lnTo>
                      <a:pt x="901" y="73"/>
                    </a:lnTo>
                    <a:lnTo>
                      <a:pt x="901" y="67"/>
                    </a:lnTo>
                    <a:lnTo>
                      <a:pt x="887" y="67"/>
                    </a:lnTo>
                    <a:lnTo>
                      <a:pt x="887" y="61"/>
                    </a:lnTo>
                    <a:lnTo>
                      <a:pt x="862" y="61"/>
                    </a:lnTo>
                    <a:lnTo>
                      <a:pt x="862" y="49"/>
                    </a:lnTo>
                    <a:lnTo>
                      <a:pt x="849" y="49"/>
                    </a:lnTo>
                    <a:lnTo>
                      <a:pt x="849" y="42"/>
                    </a:lnTo>
                    <a:lnTo>
                      <a:pt x="843" y="42"/>
                    </a:lnTo>
                    <a:lnTo>
                      <a:pt x="843" y="30"/>
                    </a:lnTo>
                    <a:lnTo>
                      <a:pt x="836" y="30"/>
                    </a:lnTo>
                    <a:lnTo>
                      <a:pt x="836" y="24"/>
                    </a:lnTo>
                    <a:lnTo>
                      <a:pt x="785" y="24"/>
                    </a:lnTo>
                    <a:lnTo>
                      <a:pt x="785" y="30"/>
                    </a:lnTo>
                    <a:lnTo>
                      <a:pt x="773" y="30"/>
                    </a:lnTo>
                    <a:lnTo>
                      <a:pt x="773" y="36"/>
                    </a:lnTo>
                    <a:lnTo>
                      <a:pt x="767" y="36"/>
                    </a:lnTo>
                    <a:lnTo>
                      <a:pt x="767" y="49"/>
                    </a:lnTo>
                    <a:lnTo>
                      <a:pt x="760" y="49"/>
                    </a:lnTo>
                    <a:lnTo>
                      <a:pt x="760" y="61"/>
                    </a:lnTo>
                    <a:lnTo>
                      <a:pt x="702" y="61"/>
                    </a:lnTo>
                    <a:lnTo>
                      <a:pt x="702" y="49"/>
                    </a:lnTo>
                    <a:lnTo>
                      <a:pt x="690" y="49"/>
                    </a:lnTo>
                    <a:lnTo>
                      <a:pt x="690" y="42"/>
                    </a:lnTo>
                    <a:lnTo>
                      <a:pt x="683" y="42"/>
                    </a:lnTo>
                    <a:lnTo>
                      <a:pt x="683" y="30"/>
                    </a:lnTo>
                    <a:lnTo>
                      <a:pt x="600" y="30"/>
                    </a:lnTo>
                    <a:lnTo>
                      <a:pt x="600" y="36"/>
                    </a:lnTo>
                    <a:lnTo>
                      <a:pt x="594" y="36"/>
                    </a:lnTo>
                    <a:lnTo>
                      <a:pt x="594" y="49"/>
                    </a:lnTo>
                    <a:lnTo>
                      <a:pt x="581" y="49"/>
                    </a:lnTo>
                    <a:lnTo>
                      <a:pt x="581" y="55"/>
                    </a:lnTo>
                    <a:lnTo>
                      <a:pt x="568" y="55"/>
                    </a:lnTo>
                    <a:lnTo>
                      <a:pt x="568" y="61"/>
                    </a:lnTo>
                    <a:lnTo>
                      <a:pt x="562" y="61"/>
                    </a:lnTo>
                    <a:lnTo>
                      <a:pt x="562" y="73"/>
                    </a:lnTo>
                    <a:lnTo>
                      <a:pt x="549" y="73"/>
                    </a:lnTo>
                    <a:lnTo>
                      <a:pt x="549" y="91"/>
                    </a:lnTo>
                    <a:lnTo>
                      <a:pt x="523" y="91"/>
                    </a:lnTo>
                    <a:lnTo>
                      <a:pt x="523" y="103"/>
                    </a:lnTo>
                    <a:lnTo>
                      <a:pt x="517" y="103"/>
                    </a:lnTo>
                    <a:lnTo>
                      <a:pt x="517" y="110"/>
                    </a:lnTo>
                    <a:lnTo>
                      <a:pt x="504" y="110"/>
                    </a:lnTo>
                    <a:lnTo>
                      <a:pt x="504" y="116"/>
                    </a:lnTo>
                    <a:lnTo>
                      <a:pt x="498" y="116"/>
                    </a:lnTo>
                    <a:lnTo>
                      <a:pt x="498" y="122"/>
                    </a:lnTo>
                    <a:lnTo>
                      <a:pt x="478" y="122"/>
                    </a:lnTo>
                    <a:lnTo>
                      <a:pt x="478" y="128"/>
                    </a:lnTo>
                    <a:lnTo>
                      <a:pt x="472" y="128"/>
                    </a:lnTo>
                    <a:lnTo>
                      <a:pt x="472" y="134"/>
                    </a:lnTo>
                    <a:lnTo>
                      <a:pt x="453" y="134"/>
                    </a:lnTo>
                    <a:lnTo>
                      <a:pt x="453" y="152"/>
                    </a:lnTo>
                    <a:lnTo>
                      <a:pt x="427" y="152"/>
                    </a:lnTo>
                    <a:lnTo>
                      <a:pt x="427" y="164"/>
                    </a:lnTo>
                    <a:lnTo>
                      <a:pt x="421" y="164"/>
                    </a:lnTo>
                    <a:lnTo>
                      <a:pt x="421" y="170"/>
                    </a:lnTo>
                    <a:lnTo>
                      <a:pt x="415" y="170"/>
                    </a:lnTo>
                    <a:lnTo>
                      <a:pt x="415" y="182"/>
                    </a:lnTo>
                    <a:lnTo>
                      <a:pt x="402" y="182"/>
                    </a:lnTo>
                    <a:lnTo>
                      <a:pt x="402" y="194"/>
                    </a:lnTo>
                    <a:lnTo>
                      <a:pt x="370" y="194"/>
                    </a:lnTo>
                    <a:lnTo>
                      <a:pt x="370" y="200"/>
                    </a:lnTo>
                    <a:lnTo>
                      <a:pt x="364" y="200"/>
                    </a:lnTo>
                    <a:lnTo>
                      <a:pt x="364" y="206"/>
                    </a:lnTo>
                    <a:lnTo>
                      <a:pt x="351" y="206"/>
                    </a:lnTo>
                    <a:lnTo>
                      <a:pt x="351" y="219"/>
                    </a:lnTo>
                    <a:lnTo>
                      <a:pt x="287" y="219"/>
                    </a:lnTo>
                    <a:lnTo>
                      <a:pt x="287" y="225"/>
                    </a:lnTo>
                    <a:lnTo>
                      <a:pt x="262" y="225"/>
                    </a:lnTo>
                    <a:lnTo>
                      <a:pt x="262" y="231"/>
                    </a:lnTo>
                    <a:lnTo>
                      <a:pt x="223" y="231"/>
                    </a:lnTo>
                    <a:lnTo>
                      <a:pt x="223" y="237"/>
                    </a:lnTo>
                    <a:lnTo>
                      <a:pt x="217" y="237"/>
                    </a:lnTo>
                    <a:lnTo>
                      <a:pt x="217" y="243"/>
                    </a:lnTo>
                    <a:lnTo>
                      <a:pt x="197" y="243"/>
                    </a:lnTo>
                    <a:lnTo>
                      <a:pt x="197" y="249"/>
                    </a:lnTo>
                    <a:lnTo>
                      <a:pt x="191" y="249"/>
                    </a:lnTo>
                    <a:lnTo>
                      <a:pt x="191" y="261"/>
                    </a:lnTo>
                    <a:lnTo>
                      <a:pt x="166" y="261"/>
                    </a:lnTo>
                    <a:lnTo>
                      <a:pt x="166" y="273"/>
                    </a:lnTo>
                    <a:lnTo>
                      <a:pt x="153" y="273"/>
                    </a:lnTo>
                    <a:lnTo>
                      <a:pt x="153" y="279"/>
                    </a:lnTo>
                    <a:lnTo>
                      <a:pt x="146" y="279"/>
                    </a:lnTo>
                    <a:lnTo>
                      <a:pt x="146" y="291"/>
                    </a:lnTo>
                    <a:lnTo>
                      <a:pt x="121" y="291"/>
                    </a:lnTo>
                    <a:lnTo>
                      <a:pt x="121" y="309"/>
                    </a:lnTo>
                    <a:lnTo>
                      <a:pt x="95" y="309"/>
                    </a:lnTo>
                    <a:lnTo>
                      <a:pt x="95" y="315"/>
                    </a:lnTo>
                    <a:lnTo>
                      <a:pt x="89" y="315"/>
                    </a:lnTo>
                    <a:lnTo>
                      <a:pt x="89" y="322"/>
                    </a:lnTo>
                    <a:lnTo>
                      <a:pt x="57" y="322"/>
                    </a:lnTo>
                    <a:lnTo>
                      <a:pt x="57" y="334"/>
                    </a:lnTo>
                    <a:lnTo>
                      <a:pt x="51" y="334"/>
                    </a:lnTo>
                    <a:lnTo>
                      <a:pt x="51" y="340"/>
                    </a:lnTo>
                    <a:lnTo>
                      <a:pt x="0" y="340"/>
                    </a:lnTo>
                    <a:lnTo>
                      <a:pt x="0" y="364"/>
                    </a:lnTo>
                    <a:lnTo>
                      <a:pt x="6" y="364"/>
                    </a:lnTo>
                    <a:lnTo>
                      <a:pt x="6" y="395"/>
                    </a:lnTo>
                    <a:lnTo>
                      <a:pt x="12" y="395"/>
                    </a:lnTo>
                    <a:lnTo>
                      <a:pt x="12" y="407"/>
                    </a:lnTo>
                    <a:lnTo>
                      <a:pt x="18" y="407"/>
                    </a:lnTo>
                    <a:lnTo>
                      <a:pt x="18" y="431"/>
                    </a:lnTo>
                    <a:lnTo>
                      <a:pt x="25" y="431"/>
                    </a:lnTo>
                    <a:lnTo>
                      <a:pt x="25" y="437"/>
                    </a:lnTo>
                    <a:lnTo>
                      <a:pt x="32" y="437"/>
                    </a:lnTo>
                    <a:lnTo>
                      <a:pt x="32" y="455"/>
                    </a:lnTo>
                    <a:lnTo>
                      <a:pt x="38" y="455"/>
                    </a:lnTo>
                    <a:lnTo>
                      <a:pt x="38" y="461"/>
                    </a:lnTo>
                    <a:lnTo>
                      <a:pt x="44" y="461"/>
                    </a:lnTo>
                    <a:lnTo>
                      <a:pt x="44" y="473"/>
                    </a:lnTo>
                    <a:lnTo>
                      <a:pt x="57" y="473"/>
                    </a:lnTo>
                    <a:lnTo>
                      <a:pt x="57" y="497"/>
                    </a:lnTo>
                    <a:lnTo>
                      <a:pt x="63" y="497"/>
                    </a:lnTo>
                    <a:lnTo>
                      <a:pt x="63" y="509"/>
                    </a:lnTo>
                    <a:lnTo>
                      <a:pt x="77" y="509"/>
                    </a:lnTo>
                    <a:lnTo>
                      <a:pt x="77" y="521"/>
                    </a:lnTo>
                    <a:lnTo>
                      <a:pt x="83" y="521"/>
                    </a:lnTo>
                    <a:lnTo>
                      <a:pt x="83" y="540"/>
                    </a:lnTo>
                    <a:lnTo>
                      <a:pt x="89" y="540"/>
                    </a:lnTo>
                    <a:lnTo>
                      <a:pt x="89" y="546"/>
                    </a:lnTo>
                    <a:lnTo>
                      <a:pt x="95" y="546"/>
                    </a:lnTo>
                    <a:lnTo>
                      <a:pt x="95" y="571"/>
                    </a:lnTo>
                    <a:lnTo>
                      <a:pt x="102" y="571"/>
                    </a:lnTo>
                    <a:lnTo>
                      <a:pt x="102" y="601"/>
                    </a:lnTo>
                    <a:lnTo>
                      <a:pt x="108" y="601"/>
                    </a:lnTo>
                    <a:lnTo>
                      <a:pt x="108" y="619"/>
                    </a:lnTo>
                    <a:lnTo>
                      <a:pt x="114" y="619"/>
                    </a:lnTo>
                    <a:lnTo>
                      <a:pt x="114" y="625"/>
                    </a:lnTo>
                    <a:lnTo>
                      <a:pt x="121" y="625"/>
                    </a:lnTo>
                    <a:lnTo>
                      <a:pt x="121" y="643"/>
                    </a:lnTo>
                    <a:lnTo>
                      <a:pt x="128" y="643"/>
                    </a:lnTo>
                    <a:lnTo>
                      <a:pt x="128" y="661"/>
                    </a:lnTo>
                    <a:lnTo>
                      <a:pt x="134" y="661"/>
                    </a:lnTo>
                    <a:lnTo>
                      <a:pt x="134" y="691"/>
                    </a:lnTo>
                    <a:lnTo>
                      <a:pt x="140" y="691"/>
                    </a:lnTo>
                    <a:lnTo>
                      <a:pt x="140" y="697"/>
                    </a:lnTo>
                    <a:lnTo>
                      <a:pt x="146" y="697"/>
                    </a:lnTo>
                    <a:lnTo>
                      <a:pt x="146" y="728"/>
                    </a:lnTo>
                    <a:lnTo>
                      <a:pt x="153" y="728"/>
                    </a:lnTo>
                    <a:lnTo>
                      <a:pt x="153" y="747"/>
                    </a:lnTo>
                    <a:lnTo>
                      <a:pt x="159" y="747"/>
                    </a:lnTo>
                    <a:lnTo>
                      <a:pt x="159" y="783"/>
                    </a:lnTo>
                    <a:lnTo>
                      <a:pt x="166" y="783"/>
                    </a:lnTo>
                    <a:lnTo>
                      <a:pt x="166" y="801"/>
                    </a:lnTo>
                    <a:lnTo>
                      <a:pt x="179" y="801"/>
                    </a:lnTo>
                    <a:lnTo>
                      <a:pt x="179" y="813"/>
                    </a:lnTo>
                    <a:lnTo>
                      <a:pt x="185" y="813"/>
                    </a:lnTo>
                    <a:lnTo>
                      <a:pt x="185" y="825"/>
                    </a:lnTo>
                    <a:lnTo>
                      <a:pt x="191" y="825"/>
                    </a:lnTo>
                    <a:lnTo>
                      <a:pt x="191" y="843"/>
                    </a:lnTo>
                    <a:lnTo>
                      <a:pt x="197" y="843"/>
                    </a:lnTo>
                    <a:lnTo>
                      <a:pt x="197" y="849"/>
                    </a:lnTo>
                    <a:lnTo>
                      <a:pt x="204" y="849"/>
                    </a:lnTo>
                    <a:lnTo>
                      <a:pt x="204" y="861"/>
                    </a:lnTo>
                    <a:lnTo>
                      <a:pt x="211" y="861"/>
                    </a:lnTo>
                    <a:lnTo>
                      <a:pt x="211" y="879"/>
                    </a:lnTo>
                    <a:lnTo>
                      <a:pt x="217" y="879"/>
                    </a:lnTo>
                    <a:lnTo>
                      <a:pt x="217" y="885"/>
                    </a:lnTo>
                    <a:lnTo>
                      <a:pt x="223" y="885"/>
                    </a:lnTo>
                    <a:lnTo>
                      <a:pt x="223" y="904"/>
                    </a:lnTo>
                    <a:lnTo>
                      <a:pt x="230" y="904"/>
                    </a:lnTo>
                    <a:lnTo>
                      <a:pt x="230" y="910"/>
                    </a:lnTo>
                    <a:lnTo>
                      <a:pt x="236" y="910"/>
                    </a:lnTo>
                    <a:lnTo>
                      <a:pt x="236" y="922"/>
                    </a:lnTo>
                    <a:lnTo>
                      <a:pt x="248" y="922"/>
                    </a:lnTo>
                    <a:lnTo>
                      <a:pt x="248" y="928"/>
                    </a:lnTo>
                    <a:lnTo>
                      <a:pt x="256" y="928"/>
                    </a:lnTo>
                    <a:lnTo>
                      <a:pt x="256" y="952"/>
                    </a:lnTo>
                    <a:lnTo>
                      <a:pt x="262" y="952"/>
                    </a:lnTo>
                    <a:lnTo>
                      <a:pt x="262" y="965"/>
                    </a:lnTo>
                    <a:lnTo>
                      <a:pt x="268" y="965"/>
                    </a:lnTo>
                    <a:lnTo>
                      <a:pt x="268" y="971"/>
                    </a:lnTo>
                    <a:lnTo>
                      <a:pt x="281" y="971"/>
                    </a:lnTo>
                    <a:lnTo>
                      <a:pt x="281" y="983"/>
                    </a:lnTo>
                    <a:lnTo>
                      <a:pt x="287" y="983"/>
                    </a:lnTo>
                    <a:lnTo>
                      <a:pt x="287" y="989"/>
                    </a:lnTo>
                    <a:lnTo>
                      <a:pt x="293" y="989"/>
                    </a:lnTo>
                    <a:lnTo>
                      <a:pt x="293" y="1001"/>
                    </a:lnTo>
                    <a:lnTo>
                      <a:pt x="299" y="1001"/>
                    </a:lnTo>
                    <a:lnTo>
                      <a:pt x="299" y="1019"/>
                    </a:lnTo>
                    <a:lnTo>
                      <a:pt x="313" y="1019"/>
                    </a:lnTo>
                    <a:lnTo>
                      <a:pt x="313" y="1025"/>
                    </a:lnTo>
                    <a:lnTo>
                      <a:pt x="319" y="1025"/>
                    </a:lnTo>
                    <a:lnTo>
                      <a:pt x="319" y="1031"/>
                    </a:lnTo>
                    <a:lnTo>
                      <a:pt x="325" y="1031"/>
                    </a:lnTo>
                    <a:lnTo>
                      <a:pt x="325" y="1043"/>
                    </a:lnTo>
                    <a:lnTo>
                      <a:pt x="332" y="1043"/>
                    </a:lnTo>
                    <a:lnTo>
                      <a:pt x="332" y="1049"/>
                    </a:lnTo>
                    <a:lnTo>
                      <a:pt x="338" y="1049"/>
                    </a:lnTo>
                    <a:lnTo>
                      <a:pt x="338" y="1068"/>
                    </a:lnTo>
                    <a:lnTo>
                      <a:pt x="344" y="1068"/>
                    </a:lnTo>
                    <a:lnTo>
                      <a:pt x="344" y="1074"/>
                    </a:lnTo>
                    <a:lnTo>
                      <a:pt x="351" y="1074"/>
                    </a:lnTo>
                    <a:lnTo>
                      <a:pt x="351" y="1086"/>
                    </a:lnTo>
                    <a:lnTo>
                      <a:pt x="358" y="1086"/>
                    </a:lnTo>
                    <a:lnTo>
                      <a:pt x="358" y="1092"/>
                    </a:lnTo>
                    <a:lnTo>
                      <a:pt x="376" y="1092"/>
                    </a:lnTo>
                    <a:lnTo>
                      <a:pt x="376" y="1098"/>
                    </a:lnTo>
                    <a:lnTo>
                      <a:pt x="383" y="1098"/>
                    </a:lnTo>
                    <a:lnTo>
                      <a:pt x="383" y="1116"/>
                    </a:lnTo>
                    <a:lnTo>
                      <a:pt x="389" y="1116"/>
                    </a:lnTo>
                    <a:lnTo>
                      <a:pt x="389" y="1122"/>
                    </a:lnTo>
                    <a:lnTo>
                      <a:pt x="396" y="1122"/>
                    </a:lnTo>
                    <a:lnTo>
                      <a:pt x="396" y="1128"/>
                    </a:lnTo>
                    <a:lnTo>
                      <a:pt x="402" y="1128"/>
                    </a:lnTo>
                    <a:lnTo>
                      <a:pt x="402" y="1140"/>
                    </a:lnTo>
                    <a:lnTo>
                      <a:pt x="409" y="1140"/>
                    </a:lnTo>
                    <a:lnTo>
                      <a:pt x="409" y="1152"/>
                    </a:lnTo>
                    <a:lnTo>
                      <a:pt x="415" y="1152"/>
                    </a:lnTo>
                    <a:lnTo>
                      <a:pt x="415" y="1171"/>
                    </a:lnTo>
                    <a:lnTo>
                      <a:pt x="427" y="1171"/>
                    </a:lnTo>
                    <a:lnTo>
                      <a:pt x="427" y="1195"/>
                    </a:lnTo>
                    <a:lnTo>
                      <a:pt x="434" y="1195"/>
                    </a:lnTo>
                    <a:lnTo>
                      <a:pt x="434" y="1201"/>
                    </a:lnTo>
                    <a:lnTo>
                      <a:pt x="441" y="1201"/>
                    </a:lnTo>
                    <a:lnTo>
                      <a:pt x="441" y="1232"/>
                    </a:lnTo>
                    <a:lnTo>
                      <a:pt x="447" y="1232"/>
                    </a:lnTo>
                    <a:lnTo>
                      <a:pt x="447" y="1244"/>
                    </a:lnTo>
                    <a:lnTo>
                      <a:pt x="453" y="1244"/>
                    </a:lnTo>
                    <a:lnTo>
                      <a:pt x="453" y="1268"/>
                    </a:lnTo>
                    <a:lnTo>
                      <a:pt x="460" y="1268"/>
                    </a:lnTo>
                    <a:lnTo>
                      <a:pt x="460" y="1322"/>
                    </a:lnTo>
                    <a:lnTo>
                      <a:pt x="466" y="1322"/>
                    </a:lnTo>
                    <a:lnTo>
                      <a:pt x="466" y="1402"/>
                    </a:lnTo>
                    <a:lnTo>
                      <a:pt x="472" y="1402"/>
                    </a:lnTo>
                    <a:lnTo>
                      <a:pt x="472" y="1420"/>
                    </a:lnTo>
                    <a:lnTo>
                      <a:pt x="478" y="1420"/>
                    </a:lnTo>
                    <a:lnTo>
                      <a:pt x="478" y="1564"/>
                    </a:lnTo>
                    <a:lnTo>
                      <a:pt x="486" y="1564"/>
                    </a:lnTo>
                    <a:lnTo>
                      <a:pt x="486" y="1571"/>
                    </a:lnTo>
                    <a:lnTo>
                      <a:pt x="492" y="1571"/>
                    </a:lnTo>
                    <a:lnTo>
                      <a:pt x="492" y="1577"/>
                    </a:lnTo>
                    <a:lnTo>
                      <a:pt x="498" y="1577"/>
                    </a:lnTo>
                    <a:lnTo>
                      <a:pt x="498" y="1583"/>
                    </a:lnTo>
                    <a:lnTo>
                      <a:pt x="504" y="1583"/>
                    </a:lnTo>
                    <a:lnTo>
                      <a:pt x="504" y="1596"/>
                    </a:lnTo>
                    <a:lnTo>
                      <a:pt x="523" y="1596"/>
                    </a:lnTo>
                    <a:lnTo>
                      <a:pt x="523" y="1650"/>
                    </a:lnTo>
                    <a:lnTo>
                      <a:pt x="537" y="1650"/>
                    </a:lnTo>
                    <a:lnTo>
                      <a:pt x="537" y="1692"/>
                    </a:lnTo>
                    <a:lnTo>
                      <a:pt x="543" y="1692"/>
                    </a:lnTo>
                    <a:lnTo>
                      <a:pt x="543" y="1704"/>
                    </a:lnTo>
                    <a:lnTo>
                      <a:pt x="549" y="1704"/>
                    </a:lnTo>
                    <a:lnTo>
                      <a:pt x="549" y="1722"/>
                    </a:lnTo>
                    <a:lnTo>
                      <a:pt x="555" y="1722"/>
                    </a:lnTo>
                    <a:lnTo>
                      <a:pt x="555" y="1728"/>
                    </a:lnTo>
                    <a:lnTo>
                      <a:pt x="562" y="1728"/>
                    </a:lnTo>
                    <a:lnTo>
                      <a:pt x="562" y="1747"/>
                    </a:lnTo>
                    <a:lnTo>
                      <a:pt x="574" y="1747"/>
                    </a:lnTo>
                    <a:lnTo>
                      <a:pt x="574" y="1783"/>
                    </a:lnTo>
                    <a:lnTo>
                      <a:pt x="581" y="1783"/>
                    </a:lnTo>
                    <a:lnTo>
                      <a:pt x="581" y="1789"/>
                    </a:lnTo>
                    <a:lnTo>
                      <a:pt x="588" y="1789"/>
                    </a:lnTo>
                    <a:lnTo>
                      <a:pt x="588" y="1838"/>
                    </a:lnTo>
                    <a:lnTo>
                      <a:pt x="594" y="1838"/>
                    </a:lnTo>
                    <a:lnTo>
                      <a:pt x="594" y="1856"/>
                    </a:lnTo>
                    <a:lnTo>
                      <a:pt x="600" y="1856"/>
                    </a:lnTo>
                    <a:lnTo>
                      <a:pt x="600" y="1886"/>
                    </a:lnTo>
                    <a:lnTo>
                      <a:pt x="606" y="1886"/>
                    </a:lnTo>
                    <a:lnTo>
                      <a:pt x="606" y="1892"/>
                    </a:lnTo>
                    <a:lnTo>
                      <a:pt x="613" y="1892"/>
                    </a:lnTo>
                    <a:lnTo>
                      <a:pt x="613" y="1923"/>
                    </a:lnTo>
                    <a:lnTo>
                      <a:pt x="619" y="1923"/>
                    </a:lnTo>
                    <a:lnTo>
                      <a:pt x="619" y="1935"/>
                    </a:lnTo>
                    <a:lnTo>
                      <a:pt x="626" y="1935"/>
                    </a:lnTo>
                    <a:lnTo>
                      <a:pt x="626" y="1953"/>
                    </a:lnTo>
                    <a:lnTo>
                      <a:pt x="632" y="1953"/>
                    </a:lnTo>
                    <a:lnTo>
                      <a:pt x="632" y="1965"/>
                    </a:lnTo>
                    <a:lnTo>
                      <a:pt x="639" y="1965"/>
                    </a:lnTo>
                    <a:lnTo>
                      <a:pt x="639" y="1983"/>
                    </a:lnTo>
                    <a:lnTo>
                      <a:pt x="645" y="1983"/>
                    </a:lnTo>
                    <a:lnTo>
                      <a:pt x="645" y="2044"/>
                    </a:lnTo>
                    <a:lnTo>
                      <a:pt x="657" y="2044"/>
                    </a:lnTo>
                    <a:lnTo>
                      <a:pt x="657" y="2068"/>
                    </a:lnTo>
                    <a:lnTo>
                      <a:pt x="664" y="2068"/>
                    </a:lnTo>
                    <a:lnTo>
                      <a:pt x="664" y="2093"/>
                    </a:lnTo>
                    <a:lnTo>
                      <a:pt x="671" y="2093"/>
                    </a:lnTo>
                    <a:lnTo>
                      <a:pt x="671" y="2105"/>
                    </a:lnTo>
                    <a:lnTo>
                      <a:pt x="677" y="2105"/>
                    </a:lnTo>
                    <a:lnTo>
                      <a:pt x="677" y="2135"/>
                    </a:lnTo>
                    <a:lnTo>
                      <a:pt x="683" y="2135"/>
                    </a:lnTo>
                    <a:lnTo>
                      <a:pt x="683" y="2153"/>
                    </a:lnTo>
                    <a:lnTo>
                      <a:pt x="734" y="2153"/>
                    </a:lnTo>
                    <a:lnTo>
                      <a:pt x="734" y="2147"/>
                    </a:lnTo>
                    <a:lnTo>
                      <a:pt x="741" y="2147"/>
                    </a:lnTo>
                    <a:lnTo>
                      <a:pt x="741" y="2141"/>
                    </a:lnTo>
                    <a:lnTo>
                      <a:pt x="753" y="2141"/>
                    </a:lnTo>
                    <a:lnTo>
                      <a:pt x="753" y="2123"/>
                    </a:lnTo>
                    <a:lnTo>
                      <a:pt x="760" y="2123"/>
                    </a:lnTo>
                    <a:lnTo>
                      <a:pt x="760" y="2111"/>
                    </a:lnTo>
                    <a:lnTo>
                      <a:pt x="779" y="2111"/>
                    </a:lnTo>
                    <a:lnTo>
                      <a:pt x="779" y="2093"/>
                    </a:lnTo>
                    <a:lnTo>
                      <a:pt x="792" y="2093"/>
                    </a:lnTo>
                    <a:lnTo>
                      <a:pt x="792" y="2087"/>
                    </a:lnTo>
                    <a:lnTo>
                      <a:pt x="798" y="2087"/>
                    </a:lnTo>
                    <a:lnTo>
                      <a:pt x="798" y="2081"/>
                    </a:lnTo>
                    <a:lnTo>
                      <a:pt x="824" y="2081"/>
                    </a:lnTo>
                    <a:lnTo>
                      <a:pt x="824" y="2087"/>
                    </a:lnTo>
                    <a:lnTo>
                      <a:pt x="830" y="2087"/>
                    </a:lnTo>
                    <a:lnTo>
                      <a:pt x="830" y="2093"/>
                    </a:lnTo>
                    <a:lnTo>
                      <a:pt x="849" y="2093"/>
                    </a:lnTo>
                    <a:lnTo>
                      <a:pt x="849" y="2087"/>
                    </a:lnTo>
                    <a:lnTo>
                      <a:pt x="856" y="2087"/>
                    </a:lnTo>
                    <a:lnTo>
                      <a:pt x="856" y="2081"/>
                    </a:lnTo>
                    <a:lnTo>
                      <a:pt x="862" y="2081"/>
                    </a:lnTo>
                    <a:lnTo>
                      <a:pt x="862" y="2074"/>
                    </a:lnTo>
                    <a:lnTo>
                      <a:pt x="869" y="2074"/>
                    </a:lnTo>
                    <a:lnTo>
                      <a:pt x="869" y="2068"/>
                    </a:lnTo>
                    <a:lnTo>
                      <a:pt x="875" y="2068"/>
                    </a:lnTo>
                    <a:lnTo>
                      <a:pt x="875" y="2062"/>
                    </a:lnTo>
                    <a:lnTo>
                      <a:pt x="881" y="2062"/>
                    </a:lnTo>
                    <a:lnTo>
                      <a:pt x="881" y="2056"/>
                    </a:lnTo>
                    <a:lnTo>
                      <a:pt x="887" y="2056"/>
                    </a:lnTo>
                    <a:lnTo>
                      <a:pt x="887" y="2050"/>
                    </a:lnTo>
                    <a:lnTo>
                      <a:pt x="913" y="2050"/>
                    </a:lnTo>
                    <a:lnTo>
                      <a:pt x="913" y="2044"/>
                    </a:lnTo>
                    <a:lnTo>
                      <a:pt x="920" y="2044"/>
                    </a:lnTo>
                    <a:lnTo>
                      <a:pt x="920" y="2038"/>
                    </a:lnTo>
                    <a:lnTo>
                      <a:pt x="958" y="2038"/>
                    </a:lnTo>
                    <a:lnTo>
                      <a:pt x="958" y="2044"/>
                    </a:lnTo>
                    <a:lnTo>
                      <a:pt x="964" y="2044"/>
                    </a:lnTo>
                    <a:lnTo>
                      <a:pt x="964" y="2050"/>
                    </a:lnTo>
                    <a:lnTo>
                      <a:pt x="990" y="2050"/>
                    </a:lnTo>
                    <a:lnTo>
                      <a:pt x="990" y="2062"/>
                    </a:lnTo>
                    <a:lnTo>
                      <a:pt x="1003" y="2062"/>
                    </a:lnTo>
                    <a:lnTo>
                      <a:pt x="1003" y="2068"/>
                    </a:lnTo>
                    <a:lnTo>
                      <a:pt x="1009" y="2068"/>
                    </a:lnTo>
                    <a:lnTo>
                      <a:pt x="1009" y="2081"/>
                    </a:lnTo>
                    <a:lnTo>
                      <a:pt x="1022" y="2081"/>
                    </a:lnTo>
                    <a:lnTo>
                      <a:pt x="1022" y="2087"/>
                    </a:lnTo>
                    <a:lnTo>
                      <a:pt x="1041" y="2087"/>
                    </a:lnTo>
                    <a:lnTo>
                      <a:pt x="1041" y="2081"/>
                    </a:lnTo>
                    <a:lnTo>
                      <a:pt x="1054" y="2081"/>
                    </a:lnTo>
                    <a:lnTo>
                      <a:pt x="1054" y="2074"/>
                    </a:lnTo>
                    <a:lnTo>
                      <a:pt x="1060" y="2074"/>
                    </a:lnTo>
                    <a:lnTo>
                      <a:pt x="1060" y="2062"/>
                    </a:lnTo>
                    <a:lnTo>
                      <a:pt x="1073" y="2062"/>
                    </a:lnTo>
                    <a:lnTo>
                      <a:pt x="1073" y="2056"/>
                    </a:lnTo>
                    <a:lnTo>
                      <a:pt x="1080" y="2056"/>
                    </a:lnTo>
                    <a:lnTo>
                      <a:pt x="1080" y="2050"/>
                    </a:lnTo>
                    <a:lnTo>
                      <a:pt x="1131" y="2050"/>
                    </a:lnTo>
                    <a:lnTo>
                      <a:pt x="1131" y="2038"/>
                    </a:lnTo>
                    <a:lnTo>
                      <a:pt x="1137" y="2038"/>
                    </a:lnTo>
                    <a:lnTo>
                      <a:pt x="1137" y="2032"/>
                    </a:lnTo>
                    <a:lnTo>
                      <a:pt x="1150" y="2032"/>
                    </a:lnTo>
                    <a:lnTo>
                      <a:pt x="1150" y="2026"/>
                    </a:lnTo>
                    <a:lnTo>
                      <a:pt x="1156" y="2026"/>
                    </a:lnTo>
                    <a:lnTo>
                      <a:pt x="1156" y="2020"/>
                    </a:lnTo>
                    <a:lnTo>
                      <a:pt x="1162" y="2020"/>
                    </a:lnTo>
                    <a:lnTo>
                      <a:pt x="1162" y="2007"/>
                    </a:lnTo>
                    <a:lnTo>
                      <a:pt x="1168" y="2007"/>
                    </a:lnTo>
                    <a:lnTo>
                      <a:pt x="1168" y="2001"/>
                    </a:lnTo>
                    <a:lnTo>
                      <a:pt x="1201" y="2001"/>
                    </a:lnTo>
                    <a:lnTo>
                      <a:pt x="1201" y="2007"/>
                    </a:lnTo>
                    <a:lnTo>
                      <a:pt x="1245" y="2007"/>
                    </a:lnTo>
                    <a:lnTo>
                      <a:pt x="1245" y="2001"/>
                    </a:lnTo>
                    <a:lnTo>
                      <a:pt x="1265" y="2001"/>
                    </a:lnTo>
                    <a:lnTo>
                      <a:pt x="1265" y="1995"/>
                    </a:lnTo>
                    <a:lnTo>
                      <a:pt x="1271" y="1995"/>
                    </a:lnTo>
                    <a:lnTo>
                      <a:pt x="1271" y="1989"/>
                    </a:lnTo>
                    <a:lnTo>
                      <a:pt x="1284" y="1989"/>
                    </a:lnTo>
                    <a:lnTo>
                      <a:pt x="1284" y="1983"/>
                    </a:lnTo>
                    <a:lnTo>
                      <a:pt x="1290" y="1983"/>
                    </a:lnTo>
                    <a:lnTo>
                      <a:pt x="1290" y="1971"/>
                    </a:lnTo>
                    <a:lnTo>
                      <a:pt x="1296" y="1971"/>
                    </a:lnTo>
                    <a:lnTo>
                      <a:pt x="1296" y="1965"/>
                    </a:lnTo>
                    <a:lnTo>
                      <a:pt x="1303" y="1965"/>
                    </a:lnTo>
                    <a:lnTo>
                      <a:pt x="1303" y="1929"/>
                    </a:lnTo>
                    <a:lnTo>
                      <a:pt x="1310" y="1929"/>
                    </a:lnTo>
                    <a:lnTo>
                      <a:pt x="1310" y="1904"/>
                    </a:lnTo>
                    <a:lnTo>
                      <a:pt x="1316" y="1904"/>
                    </a:lnTo>
                    <a:lnTo>
                      <a:pt x="1316" y="1898"/>
                    </a:lnTo>
                    <a:lnTo>
                      <a:pt x="1322" y="1898"/>
                    </a:lnTo>
                    <a:lnTo>
                      <a:pt x="1322" y="1892"/>
                    </a:lnTo>
                    <a:lnTo>
                      <a:pt x="1329" y="1892"/>
                    </a:lnTo>
                    <a:lnTo>
                      <a:pt x="1329" y="1880"/>
                    </a:lnTo>
                    <a:lnTo>
                      <a:pt x="1335" y="1880"/>
                    </a:lnTo>
                    <a:lnTo>
                      <a:pt x="1335" y="1874"/>
                    </a:lnTo>
                    <a:lnTo>
                      <a:pt x="1341" y="1874"/>
                    </a:lnTo>
                    <a:lnTo>
                      <a:pt x="1341" y="1868"/>
                    </a:lnTo>
                    <a:lnTo>
                      <a:pt x="1398" y="1868"/>
                    </a:lnTo>
                    <a:lnTo>
                      <a:pt x="1398" y="1862"/>
                    </a:lnTo>
                    <a:lnTo>
                      <a:pt x="1406" y="1862"/>
                    </a:lnTo>
                    <a:lnTo>
                      <a:pt x="1406" y="1856"/>
                    </a:lnTo>
                    <a:lnTo>
                      <a:pt x="1412" y="1856"/>
                    </a:lnTo>
                    <a:lnTo>
                      <a:pt x="1412" y="1850"/>
                    </a:lnTo>
                    <a:lnTo>
                      <a:pt x="1424" y="1850"/>
                    </a:lnTo>
                    <a:lnTo>
                      <a:pt x="1424" y="1838"/>
                    </a:lnTo>
                    <a:lnTo>
                      <a:pt x="1431" y="1838"/>
                    </a:lnTo>
                    <a:lnTo>
                      <a:pt x="1431" y="1832"/>
                    </a:lnTo>
                    <a:lnTo>
                      <a:pt x="1443" y="1832"/>
                    </a:lnTo>
                    <a:lnTo>
                      <a:pt x="1443" y="1808"/>
                    </a:lnTo>
                    <a:lnTo>
                      <a:pt x="1431" y="1808"/>
                    </a:lnTo>
                    <a:lnTo>
                      <a:pt x="1431" y="1801"/>
                    </a:lnTo>
                    <a:lnTo>
                      <a:pt x="1424" y="1801"/>
                    </a:lnTo>
                    <a:lnTo>
                      <a:pt x="1424" y="1795"/>
                    </a:lnTo>
                    <a:lnTo>
                      <a:pt x="1418" y="1795"/>
                    </a:lnTo>
                    <a:lnTo>
                      <a:pt x="1418" y="1789"/>
                    </a:lnTo>
                    <a:lnTo>
                      <a:pt x="1412" y="1789"/>
                    </a:lnTo>
                    <a:lnTo>
                      <a:pt x="1412" y="1777"/>
                    </a:lnTo>
                    <a:lnTo>
                      <a:pt x="1398" y="1777"/>
                    </a:lnTo>
                    <a:lnTo>
                      <a:pt x="1398" y="1765"/>
                    </a:lnTo>
                    <a:lnTo>
                      <a:pt x="1392" y="1765"/>
                    </a:lnTo>
                    <a:lnTo>
                      <a:pt x="1392" y="1747"/>
                    </a:lnTo>
                    <a:lnTo>
                      <a:pt x="1386" y="1747"/>
                    </a:lnTo>
                    <a:lnTo>
                      <a:pt x="1386" y="1722"/>
                    </a:lnTo>
                    <a:lnTo>
                      <a:pt x="1380" y="1722"/>
                    </a:lnTo>
                    <a:lnTo>
                      <a:pt x="1380" y="1716"/>
                    </a:lnTo>
                    <a:lnTo>
                      <a:pt x="1373" y="1716"/>
                    </a:lnTo>
                    <a:lnTo>
                      <a:pt x="1373" y="1686"/>
                    </a:lnTo>
                    <a:lnTo>
                      <a:pt x="1367" y="1686"/>
                    </a:lnTo>
                    <a:lnTo>
                      <a:pt x="1367" y="1674"/>
                    </a:lnTo>
                    <a:lnTo>
                      <a:pt x="1361" y="1674"/>
                    </a:lnTo>
                    <a:lnTo>
                      <a:pt x="1361" y="1650"/>
                    </a:lnTo>
                    <a:lnTo>
                      <a:pt x="1355" y="1650"/>
                    </a:lnTo>
                    <a:lnTo>
                      <a:pt x="1355" y="1620"/>
                    </a:lnTo>
                    <a:lnTo>
                      <a:pt x="1361" y="1620"/>
                    </a:lnTo>
                    <a:lnTo>
                      <a:pt x="1361" y="1596"/>
                    </a:lnTo>
                    <a:lnTo>
                      <a:pt x="1367" y="1596"/>
                    </a:lnTo>
                    <a:lnTo>
                      <a:pt x="1367" y="1589"/>
                    </a:lnTo>
                    <a:lnTo>
                      <a:pt x="1373" y="1589"/>
                    </a:lnTo>
                    <a:lnTo>
                      <a:pt x="1373" y="1577"/>
                    </a:lnTo>
                    <a:lnTo>
                      <a:pt x="1380" y="1577"/>
                    </a:lnTo>
                    <a:lnTo>
                      <a:pt x="1380" y="1564"/>
                    </a:lnTo>
                    <a:lnTo>
                      <a:pt x="1386" y="1564"/>
                    </a:lnTo>
                    <a:lnTo>
                      <a:pt x="1386" y="1552"/>
                    </a:lnTo>
                    <a:lnTo>
                      <a:pt x="1398" y="1552"/>
                    </a:lnTo>
                    <a:lnTo>
                      <a:pt x="1398" y="1534"/>
                    </a:lnTo>
                    <a:lnTo>
                      <a:pt x="1406" y="1534"/>
                    </a:lnTo>
                    <a:lnTo>
                      <a:pt x="1406" y="1528"/>
                    </a:lnTo>
                    <a:lnTo>
                      <a:pt x="1412" y="1528"/>
                    </a:lnTo>
                    <a:lnTo>
                      <a:pt x="1412" y="1522"/>
                    </a:lnTo>
                    <a:lnTo>
                      <a:pt x="1418" y="1522"/>
                    </a:lnTo>
                    <a:lnTo>
                      <a:pt x="1418" y="1516"/>
                    </a:lnTo>
                    <a:lnTo>
                      <a:pt x="1424" y="1516"/>
                    </a:lnTo>
                    <a:lnTo>
                      <a:pt x="1424" y="1492"/>
                    </a:lnTo>
                    <a:lnTo>
                      <a:pt x="1418" y="1492"/>
                    </a:lnTo>
                    <a:lnTo>
                      <a:pt x="1418" y="1486"/>
                    </a:lnTo>
                    <a:lnTo>
                      <a:pt x="1412" y="1486"/>
                    </a:lnTo>
                    <a:lnTo>
                      <a:pt x="1412" y="1474"/>
                    </a:lnTo>
                    <a:lnTo>
                      <a:pt x="1392" y="1474"/>
                    </a:lnTo>
                    <a:lnTo>
                      <a:pt x="1392" y="1468"/>
                    </a:lnTo>
                    <a:lnTo>
                      <a:pt x="1386" y="1468"/>
                    </a:lnTo>
                    <a:lnTo>
                      <a:pt x="1386" y="1462"/>
                    </a:lnTo>
                    <a:lnTo>
                      <a:pt x="1361" y="1462"/>
                    </a:lnTo>
                    <a:lnTo>
                      <a:pt x="1361" y="1450"/>
                    </a:lnTo>
                    <a:lnTo>
                      <a:pt x="1347" y="1450"/>
                    </a:lnTo>
                    <a:lnTo>
                      <a:pt x="1347" y="1432"/>
                    </a:lnTo>
                    <a:lnTo>
                      <a:pt x="1341" y="1432"/>
                    </a:lnTo>
                    <a:lnTo>
                      <a:pt x="1341" y="1340"/>
                    </a:lnTo>
                    <a:lnTo>
                      <a:pt x="1335" y="1340"/>
                    </a:lnTo>
                    <a:lnTo>
                      <a:pt x="1335" y="1328"/>
                    </a:lnTo>
                    <a:lnTo>
                      <a:pt x="1322" y="1328"/>
                    </a:lnTo>
                    <a:lnTo>
                      <a:pt x="1322" y="1292"/>
                    </a:lnTo>
                    <a:lnTo>
                      <a:pt x="1316" y="1292"/>
                    </a:lnTo>
                    <a:lnTo>
                      <a:pt x="1316" y="1286"/>
                    </a:lnTo>
                    <a:lnTo>
                      <a:pt x="1310" y="1286"/>
                    </a:lnTo>
                    <a:lnTo>
                      <a:pt x="1310" y="1280"/>
                    </a:lnTo>
                    <a:lnTo>
                      <a:pt x="1303" y="1280"/>
                    </a:lnTo>
                    <a:lnTo>
                      <a:pt x="1303" y="1244"/>
                    </a:lnTo>
                    <a:lnTo>
                      <a:pt x="1310" y="1244"/>
                    </a:lnTo>
                    <a:lnTo>
                      <a:pt x="1310" y="1238"/>
                    </a:lnTo>
                    <a:lnTo>
                      <a:pt x="1322" y="1238"/>
                    </a:lnTo>
                    <a:lnTo>
                      <a:pt x="1322" y="1232"/>
                    </a:lnTo>
                    <a:lnTo>
                      <a:pt x="1347" y="1232"/>
                    </a:lnTo>
                    <a:lnTo>
                      <a:pt x="1347" y="1238"/>
                    </a:lnTo>
                    <a:lnTo>
                      <a:pt x="1361" y="1238"/>
                    </a:lnTo>
                    <a:lnTo>
                      <a:pt x="1361" y="1244"/>
                    </a:lnTo>
                    <a:lnTo>
                      <a:pt x="1424" y="1244"/>
                    </a:lnTo>
                    <a:lnTo>
                      <a:pt x="1424" y="1238"/>
                    </a:lnTo>
                    <a:lnTo>
                      <a:pt x="1431" y="1238"/>
                    </a:lnTo>
                    <a:lnTo>
                      <a:pt x="1431" y="1225"/>
                    </a:lnTo>
                    <a:lnTo>
                      <a:pt x="1443" y="1225"/>
                    </a:lnTo>
                    <a:lnTo>
                      <a:pt x="1443" y="1219"/>
                    </a:lnTo>
                    <a:lnTo>
                      <a:pt x="1450" y="1219"/>
                    </a:lnTo>
                    <a:lnTo>
                      <a:pt x="1450" y="1213"/>
                    </a:lnTo>
                    <a:lnTo>
                      <a:pt x="1457" y="1213"/>
                    </a:lnTo>
                    <a:lnTo>
                      <a:pt x="1457" y="1207"/>
                    </a:lnTo>
                    <a:lnTo>
                      <a:pt x="1463" y="1207"/>
                    </a:lnTo>
                    <a:lnTo>
                      <a:pt x="1463" y="1195"/>
                    </a:lnTo>
                    <a:lnTo>
                      <a:pt x="1469" y="1195"/>
                    </a:lnTo>
                    <a:lnTo>
                      <a:pt x="1469" y="1189"/>
                    </a:lnTo>
                    <a:lnTo>
                      <a:pt x="1475" y="1189"/>
                    </a:lnTo>
                    <a:lnTo>
                      <a:pt x="1475" y="1183"/>
                    </a:lnTo>
                    <a:lnTo>
                      <a:pt x="1482" y="1183"/>
                    </a:lnTo>
                    <a:lnTo>
                      <a:pt x="1482" y="1177"/>
                    </a:lnTo>
                    <a:lnTo>
                      <a:pt x="1488" y="1177"/>
                    </a:lnTo>
                    <a:lnTo>
                      <a:pt x="1488" y="1164"/>
                    </a:lnTo>
                    <a:lnTo>
                      <a:pt x="1495" y="1164"/>
                    </a:lnTo>
                    <a:lnTo>
                      <a:pt x="1495" y="1158"/>
                    </a:lnTo>
                    <a:lnTo>
                      <a:pt x="1501" y="1158"/>
                    </a:lnTo>
                    <a:lnTo>
                      <a:pt x="1501" y="1152"/>
                    </a:lnTo>
                    <a:lnTo>
                      <a:pt x="1508" y="1152"/>
                    </a:lnTo>
                    <a:lnTo>
                      <a:pt x="1508" y="1146"/>
                    </a:lnTo>
                    <a:lnTo>
                      <a:pt x="1514" y="1146"/>
                    </a:lnTo>
                    <a:lnTo>
                      <a:pt x="1514" y="1134"/>
                    </a:lnTo>
                    <a:lnTo>
                      <a:pt x="1533" y="1134"/>
                    </a:lnTo>
                    <a:lnTo>
                      <a:pt x="1533" y="1122"/>
                    </a:lnTo>
                    <a:lnTo>
                      <a:pt x="1565" y="1122"/>
                    </a:lnTo>
                    <a:lnTo>
                      <a:pt x="1565" y="1110"/>
                    </a:lnTo>
                    <a:lnTo>
                      <a:pt x="1585" y="1110"/>
                    </a:lnTo>
                    <a:lnTo>
                      <a:pt x="1585" y="1104"/>
                    </a:lnTo>
                    <a:lnTo>
                      <a:pt x="1603" y="1104"/>
                    </a:lnTo>
                    <a:lnTo>
                      <a:pt x="1603" y="1098"/>
                    </a:lnTo>
                    <a:lnTo>
                      <a:pt x="1610" y="1098"/>
                    </a:lnTo>
                    <a:lnTo>
                      <a:pt x="1610" y="1092"/>
                    </a:lnTo>
                    <a:lnTo>
                      <a:pt x="1622" y="1092"/>
                    </a:lnTo>
                    <a:lnTo>
                      <a:pt x="1622" y="1086"/>
                    </a:lnTo>
                    <a:lnTo>
                      <a:pt x="1628" y="1086"/>
                    </a:lnTo>
                    <a:lnTo>
                      <a:pt x="1628" y="1074"/>
                    </a:lnTo>
                    <a:lnTo>
                      <a:pt x="1680" y="1074"/>
                    </a:lnTo>
                    <a:lnTo>
                      <a:pt x="1680" y="1062"/>
                    </a:lnTo>
                    <a:lnTo>
                      <a:pt x="1687" y="1062"/>
                    </a:lnTo>
                    <a:lnTo>
                      <a:pt x="1687" y="1049"/>
                    </a:lnTo>
                    <a:lnTo>
                      <a:pt x="1693" y="1049"/>
                    </a:lnTo>
                    <a:lnTo>
                      <a:pt x="1693" y="1037"/>
                    </a:lnTo>
                    <a:lnTo>
                      <a:pt x="1699" y="1037"/>
                    </a:lnTo>
                    <a:lnTo>
                      <a:pt x="1699" y="1031"/>
                    </a:lnTo>
                    <a:lnTo>
                      <a:pt x="1705" y="1031"/>
                    </a:lnTo>
                    <a:lnTo>
                      <a:pt x="1705" y="1007"/>
                    </a:lnTo>
                    <a:lnTo>
                      <a:pt x="1712" y="1007"/>
                    </a:lnTo>
                    <a:lnTo>
                      <a:pt x="1712" y="1001"/>
                    </a:lnTo>
                    <a:lnTo>
                      <a:pt x="1718" y="1001"/>
                    </a:lnTo>
                    <a:lnTo>
                      <a:pt x="1718" y="995"/>
                    </a:lnTo>
                    <a:lnTo>
                      <a:pt x="1725" y="995"/>
                    </a:lnTo>
                    <a:lnTo>
                      <a:pt x="1725" y="983"/>
                    </a:lnTo>
                    <a:lnTo>
                      <a:pt x="1731" y="983"/>
                    </a:lnTo>
                    <a:lnTo>
                      <a:pt x="1731" y="977"/>
                    </a:lnTo>
                    <a:lnTo>
                      <a:pt x="1738" y="977"/>
                    </a:lnTo>
                    <a:lnTo>
                      <a:pt x="1738" y="965"/>
                    </a:lnTo>
                    <a:lnTo>
                      <a:pt x="1744" y="965"/>
                    </a:lnTo>
                    <a:lnTo>
                      <a:pt x="1744" y="946"/>
                    </a:lnTo>
                    <a:lnTo>
                      <a:pt x="1750" y="946"/>
                    </a:lnTo>
                    <a:lnTo>
                      <a:pt x="1750" y="940"/>
                    </a:lnTo>
                    <a:lnTo>
                      <a:pt x="1756" y="940"/>
                    </a:lnTo>
                    <a:lnTo>
                      <a:pt x="1756" y="934"/>
                    </a:lnTo>
                    <a:lnTo>
                      <a:pt x="1763" y="934"/>
                    </a:lnTo>
                    <a:lnTo>
                      <a:pt x="1763" y="922"/>
                    </a:lnTo>
                    <a:lnTo>
                      <a:pt x="1770" y="922"/>
                    </a:lnTo>
                    <a:lnTo>
                      <a:pt x="1770" y="916"/>
                    </a:lnTo>
                    <a:lnTo>
                      <a:pt x="1776" y="916"/>
                    </a:lnTo>
                    <a:lnTo>
                      <a:pt x="1776" y="910"/>
                    </a:lnTo>
                    <a:lnTo>
                      <a:pt x="1789" y="910"/>
                    </a:lnTo>
                    <a:lnTo>
                      <a:pt x="1789" y="904"/>
                    </a:lnTo>
                    <a:lnTo>
                      <a:pt x="1801" y="904"/>
                    </a:lnTo>
                    <a:lnTo>
                      <a:pt x="1801" y="898"/>
                    </a:lnTo>
                    <a:lnTo>
                      <a:pt x="1821" y="898"/>
                    </a:lnTo>
                    <a:lnTo>
                      <a:pt x="1821" y="904"/>
                    </a:lnTo>
                    <a:lnTo>
                      <a:pt x="1827" y="904"/>
                    </a:lnTo>
                    <a:lnTo>
                      <a:pt x="1827" y="910"/>
                    </a:lnTo>
                    <a:lnTo>
                      <a:pt x="1903" y="910"/>
                    </a:lnTo>
                    <a:lnTo>
                      <a:pt x="1903" y="904"/>
                    </a:lnTo>
                    <a:lnTo>
                      <a:pt x="1910" y="904"/>
                    </a:lnTo>
                    <a:lnTo>
                      <a:pt x="1910" y="892"/>
                    </a:lnTo>
                    <a:lnTo>
                      <a:pt x="1917" y="892"/>
                    </a:lnTo>
                    <a:lnTo>
                      <a:pt x="1917" y="885"/>
                    </a:lnTo>
                    <a:lnTo>
                      <a:pt x="1929" y="885"/>
                    </a:lnTo>
                    <a:lnTo>
                      <a:pt x="1929" y="867"/>
                    </a:lnTo>
                    <a:lnTo>
                      <a:pt x="1935" y="867"/>
                    </a:lnTo>
                    <a:lnTo>
                      <a:pt x="1935" y="861"/>
                    </a:lnTo>
                    <a:lnTo>
                      <a:pt x="1942" y="861"/>
                    </a:lnTo>
                    <a:lnTo>
                      <a:pt x="1942" y="849"/>
                    </a:lnTo>
                    <a:lnTo>
                      <a:pt x="1955" y="849"/>
                    </a:lnTo>
                    <a:lnTo>
                      <a:pt x="1955" y="837"/>
                    </a:lnTo>
                    <a:lnTo>
                      <a:pt x="1961" y="837"/>
                    </a:lnTo>
                    <a:lnTo>
                      <a:pt x="1961" y="831"/>
                    </a:lnTo>
                    <a:lnTo>
                      <a:pt x="1980" y="831"/>
                    </a:lnTo>
                    <a:lnTo>
                      <a:pt x="1980" y="825"/>
                    </a:lnTo>
                    <a:lnTo>
                      <a:pt x="1986" y="825"/>
                    </a:lnTo>
                    <a:lnTo>
                      <a:pt x="1986" y="813"/>
                    </a:lnTo>
                    <a:lnTo>
                      <a:pt x="2031" y="813"/>
                    </a:lnTo>
                    <a:lnTo>
                      <a:pt x="2031" y="807"/>
                    </a:lnTo>
                    <a:lnTo>
                      <a:pt x="2045" y="807"/>
                    </a:lnTo>
                    <a:lnTo>
                      <a:pt x="2045" y="801"/>
                    </a:lnTo>
                    <a:lnTo>
                      <a:pt x="2121" y="801"/>
                    </a:lnTo>
                    <a:lnTo>
                      <a:pt x="2121" y="795"/>
                    </a:lnTo>
                    <a:lnTo>
                      <a:pt x="2127" y="795"/>
                    </a:lnTo>
                    <a:lnTo>
                      <a:pt x="2127" y="789"/>
                    </a:lnTo>
                    <a:lnTo>
                      <a:pt x="2159" y="789"/>
                    </a:lnTo>
                    <a:lnTo>
                      <a:pt x="2159" y="783"/>
                    </a:lnTo>
                    <a:lnTo>
                      <a:pt x="2165" y="783"/>
                    </a:lnTo>
                    <a:lnTo>
                      <a:pt x="2165" y="777"/>
                    </a:lnTo>
                    <a:lnTo>
                      <a:pt x="2172" y="777"/>
                    </a:lnTo>
                    <a:lnTo>
                      <a:pt x="2172" y="765"/>
                    </a:lnTo>
                    <a:lnTo>
                      <a:pt x="2179" y="765"/>
                    </a:lnTo>
                    <a:lnTo>
                      <a:pt x="2179" y="759"/>
                    </a:lnTo>
                    <a:lnTo>
                      <a:pt x="2185" y="759"/>
                    </a:lnTo>
                    <a:lnTo>
                      <a:pt x="2185" y="753"/>
                    </a:lnTo>
                    <a:lnTo>
                      <a:pt x="2191" y="753"/>
                    </a:lnTo>
                    <a:lnTo>
                      <a:pt x="2191" y="715"/>
                    </a:lnTo>
                    <a:lnTo>
                      <a:pt x="2198" y="715"/>
                    </a:lnTo>
                    <a:lnTo>
                      <a:pt x="2198" y="709"/>
                    </a:lnTo>
                    <a:lnTo>
                      <a:pt x="2204" y="709"/>
                    </a:lnTo>
                    <a:lnTo>
                      <a:pt x="2204" y="691"/>
                    </a:lnTo>
                    <a:lnTo>
                      <a:pt x="2210" y="691"/>
                    </a:lnTo>
                    <a:lnTo>
                      <a:pt x="2210" y="679"/>
                    </a:lnTo>
                    <a:lnTo>
                      <a:pt x="2216" y="679"/>
                    </a:lnTo>
                    <a:lnTo>
                      <a:pt x="2216" y="673"/>
                    </a:lnTo>
                    <a:lnTo>
                      <a:pt x="2223" y="673"/>
                    </a:lnTo>
                    <a:lnTo>
                      <a:pt x="2223" y="655"/>
                    </a:lnTo>
                    <a:lnTo>
                      <a:pt x="2230" y="655"/>
                    </a:lnTo>
                    <a:lnTo>
                      <a:pt x="2230" y="649"/>
                    </a:lnTo>
                    <a:lnTo>
                      <a:pt x="2236" y="649"/>
                    </a:lnTo>
                    <a:lnTo>
                      <a:pt x="2236" y="643"/>
                    </a:lnTo>
                    <a:lnTo>
                      <a:pt x="2242" y="643"/>
                    </a:lnTo>
                    <a:lnTo>
                      <a:pt x="2242" y="625"/>
                    </a:lnTo>
                    <a:lnTo>
                      <a:pt x="2249" y="625"/>
                    </a:lnTo>
                    <a:lnTo>
                      <a:pt x="2249" y="613"/>
                    </a:lnTo>
                    <a:lnTo>
                      <a:pt x="2255" y="613"/>
                    </a:lnTo>
                    <a:lnTo>
                      <a:pt x="2255" y="601"/>
                    </a:lnTo>
                    <a:lnTo>
                      <a:pt x="2261" y="601"/>
                    </a:lnTo>
                    <a:lnTo>
                      <a:pt x="2261" y="595"/>
                    </a:lnTo>
                    <a:lnTo>
                      <a:pt x="2267" y="595"/>
                    </a:lnTo>
                    <a:lnTo>
                      <a:pt x="2267" y="583"/>
                    </a:lnTo>
                    <a:lnTo>
                      <a:pt x="2275" y="583"/>
                    </a:lnTo>
                    <a:lnTo>
                      <a:pt x="2275" y="571"/>
                    </a:lnTo>
                    <a:lnTo>
                      <a:pt x="2281" y="571"/>
                    </a:lnTo>
                    <a:lnTo>
                      <a:pt x="2281" y="559"/>
                    </a:lnTo>
                    <a:lnTo>
                      <a:pt x="2287" y="559"/>
                    </a:lnTo>
                    <a:lnTo>
                      <a:pt x="2287" y="540"/>
                    </a:lnTo>
                    <a:lnTo>
                      <a:pt x="2293" y="540"/>
                    </a:lnTo>
                    <a:lnTo>
                      <a:pt x="2293" y="534"/>
                    </a:lnTo>
                    <a:lnTo>
                      <a:pt x="2300" y="534"/>
                    </a:lnTo>
                    <a:lnTo>
                      <a:pt x="2300" y="527"/>
                    </a:lnTo>
                    <a:lnTo>
                      <a:pt x="2306" y="527"/>
                    </a:lnTo>
                    <a:lnTo>
                      <a:pt x="2306" y="509"/>
                    </a:lnTo>
                    <a:lnTo>
                      <a:pt x="2319" y="509"/>
                    </a:lnTo>
                    <a:lnTo>
                      <a:pt x="2319" y="485"/>
                    </a:lnTo>
                    <a:lnTo>
                      <a:pt x="2338" y="485"/>
                    </a:lnTo>
                    <a:lnTo>
                      <a:pt x="2338" y="473"/>
                    </a:lnTo>
                    <a:lnTo>
                      <a:pt x="2344" y="473"/>
                    </a:lnTo>
                    <a:lnTo>
                      <a:pt x="2344" y="455"/>
                    </a:lnTo>
                    <a:lnTo>
                      <a:pt x="2338" y="455"/>
                    </a:lnTo>
                    <a:lnTo>
                      <a:pt x="2338" y="443"/>
                    </a:lnTo>
                    <a:lnTo>
                      <a:pt x="2326" y="443"/>
                    </a:lnTo>
                    <a:lnTo>
                      <a:pt x="2326" y="437"/>
                    </a:lnTo>
                    <a:lnTo>
                      <a:pt x="2319" y="437"/>
                    </a:lnTo>
                    <a:lnTo>
                      <a:pt x="2319" y="431"/>
                    </a:lnTo>
                    <a:lnTo>
                      <a:pt x="2306" y="431"/>
                    </a:lnTo>
                    <a:lnTo>
                      <a:pt x="2306" y="419"/>
                    </a:lnTo>
                    <a:lnTo>
                      <a:pt x="2300" y="419"/>
                    </a:lnTo>
                    <a:lnTo>
                      <a:pt x="2300" y="413"/>
                    </a:lnTo>
                    <a:lnTo>
                      <a:pt x="2293" y="413"/>
                    </a:lnTo>
                    <a:lnTo>
                      <a:pt x="2293" y="407"/>
                    </a:lnTo>
                    <a:lnTo>
                      <a:pt x="2287" y="407"/>
                    </a:lnTo>
                    <a:lnTo>
                      <a:pt x="2287" y="389"/>
                    </a:lnTo>
                    <a:lnTo>
                      <a:pt x="2281" y="389"/>
                    </a:lnTo>
                    <a:lnTo>
                      <a:pt x="2281" y="376"/>
                    </a:lnTo>
                    <a:lnTo>
                      <a:pt x="2275" y="376"/>
                    </a:lnTo>
                    <a:lnTo>
                      <a:pt x="2275" y="255"/>
                    </a:lnTo>
                    <a:lnTo>
                      <a:pt x="2267" y="255"/>
                    </a:lnTo>
                    <a:lnTo>
                      <a:pt x="2267" y="219"/>
                    </a:lnTo>
                    <a:lnTo>
                      <a:pt x="2261" y="219"/>
                    </a:lnTo>
                    <a:lnTo>
                      <a:pt x="2261" y="206"/>
                    </a:lnTo>
                    <a:lnTo>
                      <a:pt x="2249" y="206"/>
                    </a:lnTo>
                    <a:lnTo>
                      <a:pt x="2249" y="188"/>
                    </a:lnTo>
                    <a:lnTo>
                      <a:pt x="2242" y="188"/>
                    </a:lnTo>
                    <a:lnTo>
                      <a:pt x="2242" y="164"/>
                    </a:lnTo>
                    <a:lnTo>
                      <a:pt x="2230" y="164"/>
                    </a:lnTo>
                    <a:lnTo>
                      <a:pt x="2230" y="152"/>
                    </a:lnTo>
                    <a:lnTo>
                      <a:pt x="2223" y="152"/>
                    </a:lnTo>
                    <a:lnTo>
                      <a:pt x="2223" y="140"/>
                    </a:lnTo>
                    <a:lnTo>
                      <a:pt x="2216" y="140"/>
                    </a:lnTo>
                    <a:lnTo>
                      <a:pt x="2216" y="128"/>
                    </a:lnTo>
                    <a:lnTo>
                      <a:pt x="2210" y="128"/>
                    </a:lnTo>
                    <a:lnTo>
                      <a:pt x="2210" y="122"/>
                    </a:lnTo>
                    <a:lnTo>
                      <a:pt x="2204" y="122"/>
                    </a:lnTo>
                    <a:lnTo>
                      <a:pt x="2204" y="110"/>
                    </a:lnTo>
                    <a:lnTo>
                      <a:pt x="2198" y="110"/>
                    </a:lnTo>
                    <a:lnTo>
                      <a:pt x="2198" y="97"/>
                    </a:lnTo>
                    <a:lnTo>
                      <a:pt x="2191" y="97"/>
                    </a:lnTo>
                    <a:lnTo>
                      <a:pt x="2191" y="91"/>
                    </a:lnTo>
                    <a:lnTo>
                      <a:pt x="2185" y="91"/>
                    </a:lnTo>
                    <a:lnTo>
                      <a:pt x="2185" y="85"/>
                    </a:lnTo>
                    <a:lnTo>
                      <a:pt x="2179" y="85"/>
                    </a:lnTo>
                    <a:lnTo>
                      <a:pt x="2179" y="73"/>
                    </a:lnTo>
                    <a:lnTo>
                      <a:pt x="2172" y="73"/>
                    </a:lnTo>
                    <a:lnTo>
                      <a:pt x="2172" y="55"/>
                    </a:lnTo>
                    <a:lnTo>
                      <a:pt x="2165" y="55"/>
                    </a:lnTo>
                    <a:lnTo>
                      <a:pt x="2165" y="42"/>
                    </a:lnTo>
                    <a:lnTo>
                      <a:pt x="2159" y="42"/>
                    </a:lnTo>
                    <a:lnTo>
                      <a:pt x="2159" y="36"/>
                    </a:lnTo>
                    <a:lnTo>
                      <a:pt x="2153" y="36"/>
                    </a:lnTo>
                    <a:lnTo>
                      <a:pt x="2153" y="30"/>
                    </a:lnTo>
                    <a:lnTo>
                      <a:pt x="2127" y="30"/>
                    </a:lnTo>
                    <a:lnTo>
                      <a:pt x="2127" y="42"/>
                    </a:lnTo>
                    <a:lnTo>
                      <a:pt x="2121" y="42"/>
                    </a:lnTo>
                    <a:lnTo>
                      <a:pt x="2121" y="49"/>
                    </a:lnTo>
                    <a:lnTo>
                      <a:pt x="2082" y="49"/>
                    </a:lnTo>
                    <a:lnTo>
                      <a:pt x="2082" y="55"/>
                    </a:lnTo>
                    <a:lnTo>
                      <a:pt x="2076" y="55"/>
                    </a:lnTo>
                    <a:lnTo>
                      <a:pt x="2076" y="61"/>
                    </a:lnTo>
                    <a:lnTo>
                      <a:pt x="2051" y="61"/>
                    </a:lnTo>
                    <a:lnTo>
                      <a:pt x="2051" y="67"/>
                    </a:lnTo>
                    <a:lnTo>
                      <a:pt x="2045" y="67"/>
                    </a:lnTo>
                    <a:lnTo>
                      <a:pt x="2045" y="73"/>
                    </a:lnTo>
                    <a:lnTo>
                      <a:pt x="2012" y="73"/>
                    </a:lnTo>
                    <a:lnTo>
                      <a:pt x="2012" y="67"/>
                    </a:lnTo>
                    <a:lnTo>
                      <a:pt x="2006" y="67"/>
                    </a:lnTo>
                    <a:lnTo>
                      <a:pt x="2006" y="61"/>
                    </a:lnTo>
                    <a:lnTo>
                      <a:pt x="1961" y="61"/>
                    </a:lnTo>
                    <a:lnTo>
                      <a:pt x="1961" y="55"/>
                    </a:lnTo>
                    <a:lnTo>
                      <a:pt x="1929" y="55"/>
                    </a:lnTo>
                    <a:lnTo>
                      <a:pt x="1929" y="61"/>
                    </a:lnTo>
                    <a:lnTo>
                      <a:pt x="1795" y="61"/>
                    </a:lnTo>
                    <a:lnTo>
                      <a:pt x="1795" y="49"/>
                    </a:lnTo>
                    <a:lnTo>
                      <a:pt x="1776" y="49"/>
                    </a:lnTo>
                    <a:lnTo>
                      <a:pt x="1776" y="42"/>
                    </a:lnTo>
                    <a:lnTo>
                      <a:pt x="1770" y="42"/>
                    </a:lnTo>
                    <a:lnTo>
                      <a:pt x="1770" y="30"/>
                    </a:lnTo>
                    <a:lnTo>
                      <a:pt x="1687" y="30"/>
                    </a:lnTo>
                    <a:lnTo>
                      <a:pt x="1687" y="18"/>
                    </a:lnTo>
                    <a:lnTo>
                      <a:pt x="1680" y="18"/>
                    </a:lnTo>
                    <a:lnTo>
                      <a:pt x="1680" y="12"/>
                    </a:lnTo>
                    <a:lnTo>
                      <a:pt x="1667" y="12"/>
                    </a:lnTo>
                    <a:lnTo>
                      <a:pt x="1667" y="0"/>
                    </a:lnTo>
                    <a:lnTo>
                      <a:pt x="1571" y="0"/>
                    </a:lnTo>
                    <a:lnTo>
                      <a:pt x="1571" y="6"/>
                    </a:lnTo>
                    <a:lnTo>
                      <a:pt x="1520" y="6"/>
                    </a:lnTo>
                    <a:lnTo>
                      <a:pt x="1520" y="0"/>
                    </a:lnTo>
                    <a:lnTo>
                      <a:pt x="1424" y="0"/>
                    </a:lnTo>
                    <a:lnTo>
                      <a:pt x="1424" y="6"/>
                    </a:lnTo>
                    <a:lnTo>
                      <a:pt x="1406" y="6"/>
                    </a:lnTo>
                    <a:lnTo>
                      <a:pt x="1406" y="12"/>
                    </a:lnTo>
                    <a:lnTo>
                      <a:pt x="1367" y="12"/>
                    </a:lnTo>
                    <a:lnTo>
                      <a:pt x="1367" y="18"/>
                    </a:lnTo>
                    <a:lnTo>
                      <a:pt x="1361" y="18"/>
                    </a:lnTo>
                    <a:lnTo>
                      <a:pt x="1361" y="30"/>
                    </a:lnTo>
                    <a:lnTo>
                      <a:pt x="1150" y="30"/>
                    </a:lnTo>
                    <a:lnTo>
                      <a:pt x="1150" y="36"/>
                    </a:lnTo>
                    <a:lnTo>
                      <a:pt x="1124" y="36"/>
                    </a:lnTo>
                    <a:lnTo>
                      <a:pt x="1124" y="30"/>
                    </a:lnTo>
                    <a:lnTo>
                      <a:pt x="1086" y="30"/>
                    </a:lnTo>
                    <a:lnTo>
                      <a:pt x="1086" y="18"/>
                    </a:lnTo>
                    <a:lnTo>
                      <a:pt x="1022" y="18"/>
                    </a:lnTo>
                    <a:lnTo>
                      <a:pt x="1022" y="6"/>
                    </a:lnTo>
                    <a:lnTo>
                      <a:pt x="1015" y="6"/>
                    </a:lnTo>
                    <a:lnTo>
                      <a:pt x="1015" y="0"/>
                    </a:lnTo>
                    <a:lnTo>
                      <a:pt x="983" y="0"/>
                    </a:lnTo>
                    <a:lnTo>
                      <a:pt x="983" y="18"/>
                    </a:lnTo>
                    <a:lnTo>
                      <a:pt x="977" y="18"/>
                    </a:lnTo>
                    <a:lnTo>
                      <a:pt x="977" y="24"/>
                    </a:lnTo>
                    <a:lnTo>
                      <a:pt x="971" y="24"/>
                    </a:lnTo>
                    <a:lnTo>
                      <a:pt x="971" y="30"/>
                    </a:lnTo>
                    <a:lnTo>
                      <a:pt x="964" y="30"/>
                    </a:lnTo>
                    <a:lnTo>
                      <a:pt x="964" y="36"/>
                    </a:lnTo>
                    <a:lnTo>
                      <a:pt x="958" y="36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0" name="BE">
                <a:extLst>
                  <a:ext uri="{FF2B5EF4-FFF2-40B4-BE49-F238E27FC236}">
                    <a16:creationId xmlns:a16="http://schemas.microsoft.com/office/drawing/2014/main" xmlns="" id="{8BAF1C08-8B28-40F1-89E8-870BAFAC8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105"/>
                <a:ext cx="47" cy="85"/>
              </a:xfrm>
              <a:custGeom>
                <a:avLst/>
                <a:gdLst>
                  <a:gd name="T0" fmla="*/ 448 w 1419"/>
                  <a:gd name="T1" fmla="*/ 61 h 3135"/>
                  <a:gd name="T2" fmla="*/ 333 w 1419"/>
                  <a:gd name="T3" fmla="*/ 134 h 3135"/>
                  <a:gd name="T4" fmla="*/ 212 w 1419"/>
                  <a:gd name="T5" fmla="*/ 73 h 3135"/>
                  <a:gd name="T6" fmla="*/ 116 w 1419"/>
                  <a:gd name="T7" fmla="*/ 128 h 3135"/>
                  <a:gd name="T8" fmla="*/ 45 w 1419"/>
                  <a:gd name="T9" fmla="*/ 176 h 3135"/>
                  <a:gd name="T10" fmla="*/ 14 w 1419"/>
                  <a:gd name="T11" fmla="*/ 292 h 3135"/>
                  <a:gd name="T12" fmla="*/ 71 w 1419"/>
                  <a:gd name="T13" fmla="*/ 388 h 3135"/>
                  <a:gd name="T14" fmla="*/ 128 w 1419"/>
                  <a:gd name="T15" fmla="*/ 522 h 3135"/>
                  <a:gd name="T16" fmla="*/ 193 w 1419"/>
                  <a:gd name="T17" fmla="*/ 680 h 3135"/>
                  <a:gd name="T18" fmla="*/ 250 w 1419"/>
                  <a:gd name="T19" fmla="*/ 801 h 3135"/>
                  <a:gd name="T20" fmla="*/ 244 w 1419"/>
                  <a:gd name="T21" fmla="*/ 965 h 3135"/>
                  <a:gd name="T22" fmla="*/ 340 w 1419"/>
                  <a:gd name="T23" fmla="*/ 1129 h 3135"/>
                  <a:gd name="T24" fmla="*/ 454 w 1419"/>
                  <a:gd name="T25" fmla="*/ 1201 h 3135"/>
                  <a:gd name="T26" fmla="*/ 403 w 1419"/>
                  <a:gd name="T27" fmla="*/ 1413 h 3135"/>
                  <a:gd name="T28" fmla="*/ 346 w 1419"/>
                  <a:gd name="T29" fmla="*/ 1583 h 3135"/>
                  <a:gd name="T30" fmla="*/ 256 w 1419"/>
                  <a:gd name="T31" fmla="*/ 1692 h 3135"/>
                  <a:gd name="T32" fmla="*/ 116 w 1419"/>
                  <a:gd name="T33" fmla="*/ 1771 h 3135"/>
                  <a:gd name="T34" fmla="*/ 71 w 1419"/>
                  <a:gd name="T35" fmla="*/ 1868 h 3135"/>
                  <a:gd name="T36" fmla="*/ 97 w 1419"/>
                  <a:gd name="T37" fmla="*/ 2110 h 3135"/>
                  <a:gd name="T38" fmla="*/ 103 w 1419"/>
                  <a:gd name="T39" fmla="*/ 2317 h 3135"/>
                  <a:gd name="T40" fmla="*/ 154 w 1419"/>
                  <a:gd name="T41" fmla="*/ 2402 h 3135"/>
                  <a:gd name="T42" fmla="*/ 199 w 1419"/>
                  <a:gd name="T43" fmla="*/ 2541 h 3135"/>
                  <a:gd name="T44" fmla="*/ 238 w 1419"/>
                  <a:gd name="T45" fmla="*/ 2657 h 3135"/>
                  <a:gd name="T46" fmla="*/ 282 w 1419"/>
                  <a:gd name="T47" fmla="*/ 2753 h 3135"/>
                  <a:gd name="T48" fmla="*/ 340 w 1419"/>
                  <a:gd name="T49" fmla="*/ 2863 h 3135"/>
                  <a:gd name="T50" fmla="*/ 435 w 1419"/>
                  <a:gd name="T51" fmla="*/ 2923 h 3135"/>
                  <a:gd name="T52" fmla="*/ 486 w 1419"/>
                  <a:gd name="T53" fmla="*/ 2978 h 3135"/>
                  <a:gd name="T54" fmla="*/ 627 w 1419"/>
                  <a:gd name="T55" fmla="*/ 3057 h 3135"/>
                  <a:gd name="T56" fmla="*/ 838 w 1419"/>
                  <a:gd name="T57" fmla="*/ 3093 h 3135"/>
                  <a:gd name="T58" fmla="*/ 889 w 1419"/>
                  <a:gd name="T59" fmla="*/ 3033 h 3135"/>
                  <a:gd name="T60" fmla="*/ 940 w 1419"/>
                  <a:gd name="T61" fmla="*/ 2984 h 3135"/>
                  <a:gd name="T62" fmla="*/ 1074 w 1419"/>
                  <a:gd name="T63" fmla="*/ 2996 h 3135"/>
                  <a:gd name="T64" fmla="*/ 1189 w 1419"/>
                  <a:gd name="T65" fmla="*/ 3051 h 3135"/>
                  <a:gd name="T66" fmla="*/ 1278 w 1419"/>
                  <a:gd name="T67" fmla="*/ 3129 h 3135"/>
                  <a:gd name="T68" fmla="*/ 1329 w 1419"/>
                  <a:gd name="T69" fmla="*/ 3033 h 3135"/>
                  <a:gd name="T70" fmla="*/ 1285 w 1419"/>
                  <a:gd name="T71" fmla="*/ 2941 h 3135"/>
                  <a:gd name="T72" fmla="*/ 1260 w 1419"/>
                  <a:gd name="T73" fmla="*/ 2875 h 3135"/>
                  <a:gd name="T74" fmla="*/ 1266 w 1419"/>
                  <a:gd name="T75" fmla="*/ 2753 h 3135"/>
                  <a:gd name="T76" fmla="*/ 1278 w 1419"/>
                  <a:gd name="T77" fmla="*/ 2651 h 3135"/>
                  <a:gd name="T78" fmla="*/ 1209 w 1419"/>
                  <a:gd name="T79" fmla="*/ 2329 h 3135"/>
                  <a:gd name="T80" fmla="*/ 1048 w 1419"/>
                  <a:gd name="T81" fmla="*/ 2286 h 3135"/>
                  <a:gd name="T82" fmla="*/ 940 w 1419"/>
                  <a:gd name="T83" fmla="*/ 2202 h 3135"/>
                  <a:gd name="T84" fmla="*/ 877 w 1419"/>
                  <a:gd name="T85" fmla="*/ 2080 h 3135"/>
                  <a:gd name="T86" fmla="*/ 940 w 1419"/>
                  <a:gd name="T87" fmla="*/ 1892 h 3135"/>
                  <a:gd name="T88" fmla="*/ 857 w 1419"/>
                  <a:gd name="T89" fmla="*/ 1716 h 3135"/>
                  <a:gd name="T90" fmla="*/ 869 w 1419"/>
                  <a:gd name="T91" fmla="*/ 1613 h 3135"/>
                  <a:gd name="T92" fmla="*/ 869 w 1419"/>
                  <a:gd name="T93" fmla="*/ 1517 h 3135"/>
                  <a:gd name="T94" fmla="*/ 863 w 1419"/>
                  <a:gd name="T95" fmla="*/ 1425 h 3135"/>
                  <a:gd name="T96" fmla="*/ 1030 w 1419"/>
                  <a:gd name="T97" fmla="*/ 1365 h 3135"/>
                  <a:gd name="T98" fmla="*/ 1081 w 1419"/>
                  <a:gd name="T99" fmla="*/ 1311 h 3135"/>
                  <a:gd name="T100" fmla="*/ 1062 w 1419"/>
                  <a:gd name="T101" fmla="*/ 1079 h 3135"/>
                  <a:gd name="T102" fmla="*/ 1023 w 1419"/>
                  <a:gd name="T103" fmla="*/ 922 h 3135"/>
                  <a:gd name="T104" fmla="*/ 1093 w 1419"/>
                  <a:gd name="T105" fmla="*/ 861 h 3135"/>
                  <a:gd name="T106" fmla="*/ 1355 w 1419"/>
                  <a:gd name="T107" fmla="*/ 867 h 3135"/>
                  <a:gd name="T108" fmla="*/ 1343 w 1419"/>
                  <a:gd name="T109" fmla="*/ 704 h 3135"/>
                  <a:gd name="T110" fmla="*/ 1406 w 1419"/>
                  <a:gd name="T111" fmla="*/ 546 h 3135"/>
                  <a:gd name="T112" fmla="*/ 1317 w 1419"/>
                  <a:gd name="T113" fmla="*/ 292 h 3135"/>
                  <a:gd name="T114" fmla="*/ 1164 w 1419"/>
                  <a:gd name="T115" fmla="*/ 310 h 3135"/>
                  <a:gd name="T116" fmla="*/ 1055 w 1419"/>
                  <a:gd name="T117" fmla="*/ 255 h 3135"/>
                  <a:gd name="T118" fmla="*/ 997 w 1419"/>
                  <a:gd name="T119" fmla="*/ 158 h 3135"/>
                  <a:gd name="T120" fmla="*/ 940 w 1419"/>
                  <a:gd name="T121" fmla="*/ 104 h 3135"/>
                  <a:gd name="T122" fmla="*/ 710 w 1419"/>
                  <a:gd name="T123" fmla="*/ 6 h 3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19" h="3135">
                    <a:moveTo>
                      <a:pt x="582" y="18"/>
                    </a:moveTo>
                    <a:lnTo>
                      <a:pt x="582" y="24"/>
                    </a:lnTo>
                    <a:lnTo>
                      <a:pt x="563" y="24"/>
                    </a:lnTo>
                    <a:lnTo>
                      <a:pt x="563" y="43"/>
                    </a:lnTo>
                    <a:lnTo>
                      <a:pt x="537" y="43"/>
                    </a:lnTo>
                    <a:lnTo>
                      <a:pt x="537" y="49"/>
                    </a:lnTo>
                    <a:lnTo>
                      <a:pt x="531" y="49"/>
                    </a:lnTo>
                    <a:lnTo>
                      <a:pt x="531" y="55"/>
                    </a:lnTo>
                    <a:lnTo>
                      <a:pt x="493" y="55"/>
                    </a:lnTo>
                    <a:lnTo>
                      <a:pt x="493" y="49"/>
                    </a:lnTo>
                    <a:lnTo>
                      <a:pt x="468" y="49"/>
                    </a:lnTo>
                    <a:lnTo>
                      <a:pt x="468" y="55"/>
                    </a:lnTo>
                    <a:lnTo>
                      <a:pt x="454" y="55"/>
                    </a:lnTo>
                    <a:lnTo>
                      <a:pt x="454" y="61"/>
                    </a:lnTo>
                    <a:lnTo>
                      <a:pt x="448" y="61"/>
                    </a:lnTo>
                    <a:lnTo>
                      <a:pt x="448" y="67"/>
                    </a:lnTo>
                    <a:lnTo>
                      <a:pt x="442" y="67"/>
                    </a:lnTo>
                    <a:lnTo>
                      <a:pt x="442" y="73"/>
                    </a:lnTo>
                    <a:lnTo>
                      <a:pt x="435" y="73"/>
                    </a:lnTo>
                    <a:lnTo>
                      <a:pt x="435" y="85"/>
                    </a:lnTo>
                    <a:lnTo>
                      <a:pt x="416" y="85"/>
                    </a:lnTo>
                    <a:lnTo>
                      <a:pt x="416" y="98"/>
                    </a:lnTo>
                    <a:lnTo>
                      <a:pt x="378" y="98"/>
                    </a:lnTo>
                    <a:lnTo>
                      <a:pt x="378" y="104"/>
                    </a:lnTo>
                    <a:lnTo>
                      <a:pt x="352" y="104"/>
                    </a:lnTo>
                    <a:lnTo>
                      <a:pt x="352" y="116"/>
                    </a:lnTo>
                    <a:lnTo>
                      <a:pt x="340" y="116"/>
                    </a:lnTo>
                    <a:lnTo>
                      <a:pt x="340" y="122"/>
                    </a:lnTo>
                    <a:lnTo>
                      <a:pt x="333" y="122"/>
                    </a:lnTo>
                    <a:lnTo>
                      <a:pt x="333" y="134"/>
                    </a:lnTo>
                    <a:lnTo>
                      <a:pt x="314" y="134"/>
                    </a:lnTo>
                    <a:lnTo>
                      <a:pt x="314" y="128"/>
                    </a:lnTo>
                    <a:lnTo>
                      <a:pt x="307" y="128"/>
                    </a:lnTo>
                    <a:lnTo>
                      <a:pt x="307" y="116"/>
                    </a:lnTo>
                    <a:lnTo>
                      <a:pt x="289" y="116"/>
                    </a:lnTo>
                    <a:lnTo>
                      <a:pt x="289" y="104"/>
                    </a:lnTo>
                    <a:lnTo>
                      <a:pt x="282" y="104"/>
                    </a:lnTo>
                    <a:lnTo>
                      <a:pt x="282" y="98"/>
                    </a:lnTo>
                    <a:lnTo>
                      <a:pt x="275" y="98"/>
                    </a:lnTo>
                    <a:lnTo>
                      <a:pt x="275" y="91"/>
                    </a:lnTo>
                    <a:lnTo>
                      <a:pt x="269" y="91"/>
                    </a:lnTo>
                    <a:lnTo>
                      <a:pt x="269" y="85"/>
                    </a:lnTo>
                    <a:lnTo>
                      <a:pt x="250" y="85"/>
                    </a:lnTo>
                    <a:lnTo>
                      <a:pt x="250" y="73"/>
                    </a:lnTo>
                    <a:lnTo>
                      <a:pt x="212" y="73"/>
                    </a:lnTo>
                    <a:lnTo>
                      <a:pt x="212" y="79"/>
                    </a:lnTo>
                    <a:lnTo>
                      <a:pt x="205" y="79"/>
                    </a:lnTo>
                    <a:lnTo>
                      <a:pt x="205" y="85"/>
                    </a:lnTo>
                    <a:lnTo>
                      <a:pt x="186" y="85"/>
                    </a:lnTo>
                    <a:lnTo>
                      <a:pt x="186" y="98"/>
                    </a:lnTo>
                    <a:lnTo>
                      <a:pt x="179" y="98"/>
                    </a:lnTo>
                    <a:lnTo>
                      <a:pt x="179" y="104"/>
                    </a:lnTo>
                    <a:lnTo>
                      <a:pt x="161" y="104"/>
                    </a:lnTo>
                    <a:lnTo>
                      <a:pt x="161" y="116"/>
                    </a:lnTo>
                    <a:lnTo>
                      <a:pt x="154" y="116"/>
                    </a:lnTo>
                    <a:lnTo>
                      <a:pt x="154" y="128"/>
                    </a:lnTo>
                    <a:lnTo>
                      <a:pt x="148" y="128"/>
                    </a:lnTo>
                    <a:lnTo>
                      <a:pt x="148" y="134"/>
                    </a:lnTo>
                    <a:lnTo>
                      <a:pt x="116" y="134"/>
                    </a:lnTo>
                    <a:lnTo>
                      <a:pt x="116" y="128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90" y="122"/>
                    </a:lnTo>
                    <a:lnTo>
                      <a:pt x="90" y="128"/>
                    </a:lnTo>
                    <a:lnTo>
                      <a:pt x="84" y="128"/>
                    </a:lnTo>
                    <a:lnTo>
                      <a:pt x="84" y="134"/>
                    </a:lnTo>
                    <a:lnTo>
                      <a:pt x="77" y="134"/>
                    </a:lnTo>
                    <a:lnTo>
                      <a:pt x="77" y="140"/>
                    </a:lnTo>
                    <a:lnTo>
                      <a:pt x="71" y="140"/>
                    </a:lnTo>
                    <a:lnTo>
                      <a:pt x="71" y="158"/>
                    </a:lnTo>
                    <a:lnTo>
                      <a:pt x="59" y="158"/>
                    </a:lnTo>
                    <a:lnTo>
                      <a:pt x="59" y="164"/>
                    </a:lnTo>
                    <a:lnTo>
                      <a:pt x="52" y="16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5" y="182"/>
                    </a:lnTo>
                    <a:lnTo>
                      <a:pt x="39" y="182"/>
                    </a:lnTo>
                    <a:lnTo>
                      <a:pt x="39" y="206"/>
                    </a:lnTo>
                    <a:lnTo>
                      <a:pt x="20" y="206"/>
                    </a:lnTo>
                    <a:lnTo>
                      <a:pt x="20" y="212"/>
                    </a:lnTo>
                    <a:lnTo>
                      <a:pt x="14" y="212"/>
                    </a:lnTo>
                    <a:lnTo>
                      <a:pt x="14" y="224"/>
                    </a:lnTo>
                    <a:lnTo>
                      <a:pt x="8" y="224"/>
                    </a:lnTo>
                    <a:lnTo>
                      <a:pt x="8" y="230"/>
                    </a:lnTo>
                    <a:lnTo>
                      <a:pt x="0" y="230"/>
                    </a:lnTo>
                    <a:lnTo>
                      <a:pt x="0" y="261"/>
                    </a:lnTo>
                    <a:lnTo>
                      <a:pt x="8" y="261"/>
                    </a:lnTo>
                    <a:lnTo>
                      <a:pt x="8" y="268"/>
                    </a:lnTo>
                    <a:lnTo>
                      <a:pt x="14" y="268"/>
                    </a:lnTo>
                    <a:lnTo>
                      <a:pt x="14" y="292"/>
                    </a:lnTo>
                    <a:lnTo>
                      <a:pt x="20" y="292"/>
                    </a:lnTo>
                    <a:lnTo>
                      <a:pt x="20" y="298"/>
                    </a:lnTo>
                    <a:lnTo>
                      <a:pt x="26" y="298"/>
                    </a:lnTo>
                    <a:lnTo>
                      <a:pt x="26" y="310"/>
                    </a:lnTo>
                    <a:lnTo>
                      <a:pt x="33" y="310"/>
                    </a:lnTo>
                    <a:lnTo>
                      <a:pt x="33" y="316"/>
                    </a:lnTo>
                    <a:lnTo>
                      <a:pt x="45" y="316"/>
                    </a:lnTo>
                    <a:lnTo>
                      <a:pt x="45" y="322"/>
                    </a:lnTo>
                    <a:lnTo>
                      <a:pt x="52" y="322"/>
                    </a:lnTo>
                    <a:lnTo>
                      <a:pt x="52" y="352"/>
                    </a:lnTo>
                    <a:lnTo>
                      <a:pt x="59" y="352"/>
                    </a:lnTo>
                    <a:lnTo>
                      <a:pt x="59" y="358"/>
                    </a:lnTo>
                    <a:lnTo>
                      <a:pt x="65" y="358"/>
                    </a:lnTo>
                    <a:lnTo>
                      <a:pt x="65" y="388"/>
                    </a:lnTo>
                    <a:lnTo>
                      <a:pt x="71" y="388"/>
                    </a:lnTo>
                    <a:lnTo>
                      <a:pt x="71" y="406"/>
                    </a:lnTo>
                    <a:lnTo>
                      <a:pt x="77" y="406"/>
                    </a:lnTo>
                    <a:lnTo>
                      <a:pt x="77" y="462"/>
                    </a:lnTo>
                    <a:lnTo>
                      <a:pt x="84" y="462"/>
                    </a:lnTo>
                    <a:lnTo>
                      <a:pt x="84" y="468"/>
                    </a:lnTo>
                    <a:lnTo>
                      <a:pt x="97" y="468"/>
                    </a:lnTo>
                    <a:lnTo>
                      <a:pt x="97" y="486"/>
                    </a:lnTo>
                    <a:lnTo>
                      <a:pt x="103" y="486"/>
                    </a:lnTo>
                    <a:lnTo>
                      <a:pt x="103" y="492"/>
                    </a:lnTo>
                    <a:lnTo>
                      <a:pt x="110" y="492"/>
                    </a:lnTo>
                    <a:lnTo>
                      <a:pt x="110" y="498"/>
                    </a:lnTo>
                    <a:lnTo>
                      <a:pt x="116" y="498"/>
                    </a:lnTo>
                    <a:lnTo>
                      <a:pt x="116" y="510"/>
                    </a:lnTo>
                    <a:lnTo>
                      <a:pt x="128" y="510"/>
                    </a:lnTo>
                    <a:lnTo>
                      <a:pt x="128" y="522"/>
                    </a:lnTo>
                    <a:lnTo>
                      <a:pt x="135" y="522"/>
                    </a:lnTo>
                    <a:lnTo>
                      <a:pt x="135" y="534"/>
                    </a:lnTo>
                    <a:lnTo>
                      <a:pt x="141" y="534"/>
                    </a:lnTo>
                    <a:lnTo>
                      <a:pt x="141" y="576"/>
                    </a:lnTo>
                    <a:lnTo>
                      <a:pt x="154" y="576"/>
                    </a:lnTo>
                    <a:lnTo>
                      <a:pt x="154" y="631"/>
                    </a:lnTo>
                    <a:lnTo>
                      <a:pt x="161" y="631"/>
                    </a:lnTo>
                    <a:lnTo>
                      <a:pt x="161" y="649"/>
                    </a:lnTo>
                    <a:lnTo>
                      <a:pt x="167" y="649"/>
                    </a:lnTo>
                    <a:lnTo>
                      <a:pt x="167" y="661"/>
                    </a:lnTo>
                    <a:lnTo>
                      <a:pt x="173" y="661"/>
                    </a:lnTo>
                    <a:lnTo>
                      <a:pt x="173" y="674"/>
                    </a:lnTo>
                    <a:lnTo>
                      <a:pt x="186" y="674"/>
                    </a:lnTo>
                    <a:lnTo>
                      <a:pt x="186" y="680"/>
                    </a:lnTo>
                    <a:lnTo>
                      <a:pt x="193" y="680"/>
                    </a:lnTo>
                    <a:lnTo>
                      <a:pt x="193" y="692"/>
                    </a:lnTo>
                    <a:lnTo>
                      <a:pt x="199" y="692"/>
                    </a:lnTo>
                    <a:lnTo>
                      <a:pt x="199" y="710"/>
                    </a:lnTo>
                    <a:lnTo>
                      <a:pt x="205" y="710"/>
                    </a:lnTo>
                    <a:lnTo>
                      <a:pt x="205" y="722"/>
                    </a:lnTo>
                    <a:lnTo>
                      <a:pt x="212" y="722"/>
                    </a:lnTo>
                    <a:lnTo>
                      <a:pt x="212" y="734"/>
                    </a:lnTo>
                    <a:lnTo>
                      <a:pt x="224" y="734"/>
                    </a:lnTo>
                    <a:lnTo>
                      <a:pt x="224" y="746"/>
                    </a:lnTo>
                    <a:lnTo>
                      <a:pt x="230" y="746"/>
                    </a:lnTo>
                    <a:lnTo>
                      <a:pt x="230" y="752"/>
                    </a:lnTo>
                    <a:lnTo>
                      <a:pt x="238" y="752"/>
                    </a:lnTo>
                    <a:lnTo>
                      <a:pt x="238" y="783"/>
                    </a:lnTo>
                    <a:lnTo>
                      <a:pt x="250" y="783"/>
                    </a:lnTo>
                    <a:lnTo>
                      <a:pt x="250" y="801"/>
                    </a:lnTo>
                    <a:lnTo>
                      <a:pt x="256" y="801"/>
                    </a:lnTo>
                    <a:lnTo>
                      <a:pt x="256" y="813"/>
                    </a:lnTo>
                    <a:lnTo>
                      <a:pt x="263" y="813"/>
                    </a:lnTo>
                    <a:lnTo>
                      <a:pt x="263" y="880"/>
                    </a:lnTo>
                    <a:lnTo>
                      <a:pt x="250" y="880"/>
                    </a:lnTo>
                    <a:lnTo>
                      <a:pt x="250" y="904"/>
                    </a:lnTo>
                    <a:lnTo>
                      <a:pt x="238" y="904"/>
                    </a:lnTo>
                    <a:lnTo>
                      <a:pt x="238" y="922"/>
                    </a:lnTo>
                    <a:lnTo>
                      <a:pt x="224" y="922"/>
                    </a:lnTo>
                    <a:lnTo>
                      <a:pt x="224" y="947"/>
                    </a:lnTo>
                    <a:lnTo>
                      <a:pt x="230" y="947"/>
                    </a:lnTo>
                    <a:lnTo>
                      <a:pt x="230" y="953"/>
                    </a:lnTo>
                    <a:lnTo>
                      <a:pt x="238" y="953"/>
                    </a:lnTo>
                    <a:lnTo>
                      <a:pt x="238" y="965"/>
                    </a:lnTo>
                    <a:lnTo>
                      <a:pt x="244" y="965"/>
                    </a:lnTo>
                    <a:lnTo>
                      <a:pt x="244" y="1055"/>
                    </a:lnTo>
                    <a:lnTo>
                      <a:pt x="250" y="1055"/>
                    </a:lnTo>
                    <a:lnTo>
                      <a:pt x="250" y="1067"/>
                    </a:lnTo>
                    <a:lnTo>
                      <a:pt x="275" y="1067"/>
                    </a:lnTo>
                    <a:lnTo>
                      <a:pt x="275" y="1079"/>
                    </a:lnTo>
                    <a:lnTo>
                      <a:pt x="282" y="1079"/>
                    </a:lnTo>
                    <a:lnTo>
                      <a:pt x="282" y="1085"/>
                    </a:lnTo>
                    <a:lnTo>
                      <a:pt x="301" y="1085"/>
                    </a:lnTo>
                    <a:lnTo>
                      <a:pt x="301" y="1098"/>
                    </a:lnTo>
                    <a:lnTo>
                      <a:pt x="320" y="1098"/>
                    </a:lnTo>
                    <a:lnTo>
                      <a:pt x="320" y="1110"/>
                    </a:lnTo>
                    <a:lnTo>
                      <a:pt x="333" y="1110"/>
                    </a:lnTo>
                    <a:lnTo>
                      <a:pt x="333" y="1117"/>
                    </a:lnTo>
                    <a:lnTo>
                      <a:pt x="340" y="1117"/>
                    </a:lnTo>
                    <a:lnTo>
                      <a:pt x="340" y="1129"/>
                    </a:lnTo>
                    <a:lnTo>
                      <a:pt x="352" y="1129"/>
                    </a:lnTo>
                    <a:lnTo>
                      <a:pt x="352" y="1135"/>
                    </a:lnTo>
                    <a:lnTo>
                      <a:pt x="358" y="1135"/>
                    </a:lnTo>
                    <a:lnTo>
                      <a:pt x="358" y="1147"/>
                    </a:lnTo>
                    <a:lnTo>
                      <a:pt x="397" y="1147"/>
                    </a:lnTo>
                    <a:lnTo>
                      <a:pt x="397" y="1141"/>
                    </a:lnTo>
                    <a:lnTo>
                      <a:pt x="403" y="1141"/>
                    </a:lnTo>
                    <a:lnTo>
                      <a:pt x="403" y="1135"/>
                    </a:lnTo>
                    <a:lnTo>
                      <a:pt x="423" y="1135"/>
                    </a:lnTo>
                    <a:lnTo>
                      <a:pt x="423" y="1147"/>
                    </a:lnTo>
                    <a:lnTo>
                      <a:pt x="435" y="1147"/>
                    </a:lnTo>
                    <a:lnTo>
                      <a:pt x="435" y="1165"/>
                    </a:lnTo>
                    <a:lnTo>
                      <a:pt x="448" y="1165"/>
                    </a:lnTo>
                    <a:lnTo>
                      <a:pt x="448" y="1201"/>
                    </a:lnTo>
                    <a:lnTo>
                      <a:pt x="454" y="1201"/>
                    </a:lnTo>
                    <a:lnTo>
                      <a:pt x="454" y="1207"/>
                    </a:lnTo>
                    <a:lnTo>
                      <a:pt x="460" y="1207"/>
                    </a:lnTo>
                    <a:lnTo>
                      <a:pt x="460" y="1286"/>
                    </a:lnTo>
                    <a:lnTo>
                      <a:pt x="468" y="1286"/>
                    </a:lnTo>
                    <a:lnTo>
                      <a:pt x="468" y="1317"/>
                    </a:lnTo>
                    <a:lnTo>
                      <a:pt x="474" y="1317"/>
                    </a:lnTo>
                    <a:lnTo>
                      <a:pt x="474" y="1371"/>
                    </a:lnTo>
                    <a:lnTo>
                      <a:pt x="468" y="1371"/>
                    </a:lnTo>
                    <a:lnTo>
                      <a:pt x="468" y="1377"/>
                    </a:lnTo>
                    <a:lnTo>
                      <a:pt x="416" y="1377"/>
                    </a:lnTo>
                    <a:lnTo>
                      <a:pt x="416" y="1383"/>
                    </a:lnTo>
                    <a:lnTo>
                      <a:pt x="409" y="1383"/>
                    </a:lnTo>
                    <a:lnTo>
                      <a:pt x="409" y="1389"/>
                    </a:lnTo>
                    <a:lnTo>
                      <a:pt x="403" y="1389"/>
                    </a:lnTo>
                    <a:lnTo>
                      <a:pt x="403" y="1413"/>
                    </a:lnTo>
                    <a:lnTo>
                      <a:pt x="397" y="1413"/>
                    </a:lnTo>
                    <a:lnTo>
                      <a:pt x="397" y="1425"/>
                    </a:lnTo>
                    <a:lnTo>
                      <a:pt x="384" y="1425"/>
                    </a:lnTo>
                    <a:lnTo>
                      <a:pt x="384" y="1449"/>
                    </a:lnTo>
                    <a:lnTo>
                      <a:pt x="378" y="1449"/>
                    </a:lnTo>
                    <a:lnTo>
                      <a:pt x="378" y="1456"/>
                    </a:lnTo>
                    <a:lnTo>
                      <a:pt x="372" y="1456"/>
                    </a:lnTo>
                    <a:lnTo>
                      <a:pt x="372" y="1492"/>
                    </a:lnTo>
                    <a:lnTo>
                      <a:pt x="365" y="1492"/>
                    </a:lnTo>
                    <a:lnTo>
                      <a:pt x="365" y="1510"/>
                    </a:lnTo>
                    <a:lnTo>
                      <a:pt x="358" y="1510"/>
                    </a:lnTo>
                    <a:lnTo>
                      <a:pt x="358" y="1529"/>
                    </a:lnTo>
                    <a:lnTo>
                      <a:pt x="352" y="1529"/>
                    </a:lnTo>
                    <a:lnTo>
                      <a:pt x="352" y="1583"/>
                    </a:lnTo>
                    <a:lnTo>
                      <a:pt x="346" y="1583"/>
                    </a:lnTo>
                    <a:lnTo>
                      <a:pt x="346" y="1601"/>
                    </a:lnTo>
                    <a:lnTo>
                      <a:pt x="340" y="1601"/>
                    </a:lnTo>
                    <a:lnTo>
                      <a:pt x="340" y="1698"/>
                    </a:lnTo>
                    <a:lnTo>
                      <a:pt x="333" y="1698"/>
                    </a:lnTo>
                    <a:lnTo>
                      <a:pt x="333" y="1710"/>
                    </a:lnTo>
                    <a:lnTo>
                      <a:pt x="314" y="1710"/>
                    </a:lnTo>
                    <a:lnTo>
                      <a:pt x="314" y="1704"/>
                    </a:lnTo>
                    <a:lnTo>
                      <a:pt x="301" y="1704"/>
                    </a:lnTo>
                    <a:lnTo>
                      <a:pt x="301" y="1698"/>
                    </a:lnTo>
                    <a:lnTo>
                      <a:pt x="282" y="1698"/>
                    </a:lnTo>
                    <a:lnTo>
                      <a:pt x="282" y="1692"/>
                    </a:lnTo>
                    <a:lnTo>
                      <a:pt x="275" y="1692"/>
                    </a:lnTo>
                    <a:lnTo>
                      <a:pt x="275" y="1686"/>
                    </a:lnTo>
                    <a:lnTo>
                      <a:pt x="256" y="1686"/>
                    </a:lnTo>
                    <a:lnTo>
                      <a:pt x="256" y="1692"/>
                    </a:lnTo>
                    <a:lnTo>
                      <a:pt x="250" y="1692"/>
                    </a:lnTo>
                    <a:lnTo>
                      <a:pt x="250" y="1698"/>
                    </a:lnTo>
                    <a:lnTo>
                      <a:pt x="167" y="1698"/>
                    </a:lnTo>
                    <a:lnTo>
                      <a:pt x="167" y="1704"/>
                    </a:lnTo>
                    <a:lnTo>
                      <a:pt x="161" y="1704"/>
                    </a:lnTo>
                    <a:lnTo>
                      <a:pt x="161" y="1716"/>
                    </a:lnTo>
                    <a:lnTo>
                      <a:pt x="141" y="1716"/>
                    </a:lnTo>
                    <a:lnTo>
                      <a:pt x="141" y="1735"/>
                    </a:lnTo>
                    <a:lnTo>
                      <a:pt x="135" y="1735"/>
                    </a:lnTo>
                    <a:lnTo>
                      <a:pt x="135" y="1741"/>
                    </a:lnTo>
                    <a:lnTo>
                      <a:pt x="128" y="1741"/>
                    </a:lnTo>
                    <a:lnTo>
                      <a:pt x="128" y="1753"/>
                    </a:lnTo>
                    <a:lnTo>
                      <a:pt x="122" y="1753"/>
                    </a:lnTo>
                    <a:lnTo>
                      <a:pt x="122" y="1771"/>
                    </a:lnTo>
                    <a:lnTo>
                      <a:pt x="116" y="1771"/>
                    </a:lnTo>
                    <a:lnTo>
                      <a:pt x="116" y="1790"/>
                    </a:lnTo>
                    <a:lnTo>
                      <a:pt x="110" y="1790"/>
                    </a:lnTo>
                    <a:lnTo>
                      <a:pt x="110" y="1802"/>
                    </a:lnTo>
                    <a:lnTo>
                      <a:pt x="103" y="1802"/>
                    </a:lnTo>
                    <a:lnTo>
                      <a:pt x="103" y="1814"/>
                    </a:lnTo>
                    <a:lnTo>
                      <a:pt x="97" y="1814"/>
                    </a:lnTo>
                    <a:lnTo>
                      <a:pt x="97" y="1820"/>
                    </a:lnTo>
                    <a:lnTo>
                      <a:pt x="90" y="1820"/>
                    </a:lnTo>
                    <a:lnTo>
                      <a:pt x="90" y="1838"/>
                    </a:lnTo>
                    <a:lnTo>
                      <a:pt x="84" y="1838"/>
                    </a:lnTo>
                    <a:lnTo>
                      <a:pt x="84" y="1850"/>
                    </a:lnTo>
                    <a:lnTo>
                      <a:pt x="77" y="1850"/>
                    </a:lnTo>
                    <a:lnTo>
                      <a:pt x="77" y="1862"/>
                    </a:lnTo>
                    <a:lnTo>
                      <a:pt x="71" y="1862"/>
                    </a:lnTo>
                    <a:lnTo>
                      <a:pt x="71" y="1868"/>
                    </a:lnTo>
                    <a:lnTo>
                      <a:pt x="65" y="1868"/>
                    </a:lnTo>
                    <a:lnTo>
                      <a:pt x="65" y="1880"/>
                    </a:lnTo>
                    <a:lnTo>
                      <a:pt x="52" y="1880"/>
                    </a:lnTo>
                    <a:lnTo>
                      <a:pt x="52" y="1922"/>
                    </a:lnTo>
                    <a:lnTo>
                      <a:pt x="65" y="1922"/>
                    </a:lnTo>
                    <a:lnTo>
                      <a:pt x="65" y="2044"/>
                    </a:lnTo>
                    <a:lnTo>
                      <a:pt x="71" y="2044"/>
                    </a:lnTo>
                    <a:lnTo>
                      <a:pt x="71" y="2050"/>
                    </a:lnTo>
                    <a:lnTo>
                      <a:pt x="77" y="2050"/>
                    </a:lnTo>
                    <a:lnTo>
                      <a:pt x="77" y="2068"/>
                    </a:lnTo>
                    <a:lnTo>
                      <a:pt x="84" y="2068"/>
                    </a:lnTo>
                    <a:lnTo>
                      <a:pt x="84" y="2074"/>
                    </a:lnTo>
                    <a:lnTo>
                      <a:pt x="90" y="2074"/>
                    </a:lnTo>
                    <a:lnTo>
                      <a:pt x="90" y="2110"/>
                    </a:lnTo>
                    <a:lnTo>
                      <a:pt x="97" y="2110"/>
                    </a:lnTo>
                    <a:lnTo>
                      <a:pt x="97" y="2135"/>
                    </a:lnTo>
                    <a:lnTo>
                      <a:pt x="103" y="2135"/>
                    </a:lnTo>
                    <a:lnTo>
                      <a:pt x="103" y="2220"/>
                    </a:lnTo>
                    <a:lnTo>
                      <a:pt x="97" y="2220"/>
                    </a:lnTo>
                    <a:lnTo>
                      <a:pt x="97" y="2232"/>
                    </a:lnTo>
                    <a:lnTo>
                      <a:pt x="90" y="2232"/>
                    </a:lnTo>
                    <a:lnTo>
                      <a:pt x="90" y="2262"/>
                    </a:lnTo>
                    <a:lnTo>
                      <a:pt x="84" y="2262"/>
                    </a:lnTo>
                    <a:lnTo>
                      <a:pt x="84" y="2299"/>
                    </a:lnTo>
                    <a:lnTo>
                      <a:pt x="90" y="2299"/>
                    </a:lnTo>
                    <a:lnTo>
                      <a:pt x="90" y="2305"/>
                    </a:lnTo>
                    <a:lnTo>
                      <a:pt x="97" y="2305"/>
                    </a:lnTo>
                    <a:lnTo>
                      <a:pt x="97" y="2311"/>
                    </a:lnTo>
                    <a:lnTo>
                      <a:pt x="103" y="2311"/>
                    </a:lnTo>
                    <a:lnTo>
                      <a:pt x="103" y="2317"/>
                    </a:lnTo>
                    <a:lnTo>
                      <a:pt x="110" y="2317"/>
                    </a:lnTo>
                    <a:lnTo>
                      <a:pt x="110" y="2323"/>
                    </a:lnTo>
                    <a:lnTo>
                      <a:pt x="116" y="2323"/>
                    </a:lnTo>
                    <a:lnTo>
                      <a:pt x="116" y="2335"/>
                    </a:lnTo>
                    <a:lnTo>
                      <a:pt x="122" y="2335"/>
                    </a:lnTo>
                    <a:lnTo>
                      <a:pt x="122" y="2359"/>
                    </a:lnTo>
                    <a:lnTo>
                      <a:pt x="128" y="2359"/>
                    </a:lnTo>
                    <a:lnTo>
                      <a:pt x="128" y="2372"/>
                    </a:lnTo>
                    <a:lnTo>
                      <a:pt x="135" y="2372"/>
                    </a:lnTo>
                    <a:lnTo>
                      <a:pt x="135" y="2378"/>
                    </a:lnTo>
                    <a:lnTo>
                      <a:pt x="141" y="2378"/>
                    </a:lnTo>
                    <a:lnTo>
                      <a:pt x="141" y="2384"/>
                    </a:lnTo>
                    <a:lnTo>
                      <a:pt x="148" y="2384"/>
                    </a:lnTo>
                    <a:lnTo>
                      <a:pt x="148" y="2402"/>
                    </a:lnTo>
                    <a:lnTo>
                      <a:pt x="154" y="2402"/>
                    </a:lnTo>
                    <a:lnTo>
                      <a:pt x="154" y="2414"/>
                    </a:lnTo>
                    <a:lnTo>
                      <a:pt x="161" y="2414"/>
                    </a:lnTo>
                    <a:lnTo>
                      <a:pt x="161" y="2438"/>
                    </a:lnTo>
                    <a:lnTo>
                      <a:pt x="167" y="2438"/>
                    </a:lnTo>
                    <a:lnTo>
                      <a:pt x="167" y="2444"/>
                    </a:lnTo>
                    <a:lnTo>
                      <a:pt x="173" y="2444"/>
                    </a:lnTo>
                    <a:lnTo>
                      <a:pt x="173" y="2475"/>
                    </a:lnTo>
                    <a:lnTo>
                      <a:pt x="179" y="2475"/>
                    </a:lnTo>
                    <a:lnTo>
                      <a:pt x="179" y="2481"/>
                    </a:lnTo>
                    <a:lnTo>
                      <a:pt x="186" y="2481"/>
                    </a:lnTo>
                    <a:lnTo>
                      <a:pt x="186" y="2511"/>
                    </a:lnTo>
                    <a:lnTo>
                      <a:pt x="193" y="2511"/>
                    </a:lnTo>
                    <a:lnTo>
                      <a:pt x="193" y="2523"/>
                    </a:lnTo>
                    <a:lnTo>
                      <a:pt x="199" y="2523"/>
                    </a:lnTo>
                    <a:lnTo>
                      <a:pt x="199" y="2541"/>
                    </a:lnTo>
                    <a:lnTo>
                      <a:pt x="205" y="2541"/>
                    </a:lnTo>
                    <a:lnTo>
                      <a:pt x="205" y="2547"/>
                    </a:lnTo>
                    <a:lnTo>
                      <a:pt x="212" y="2547"/>
                    </a:lnTo>
                    <a:lnTo>
                      <a:pt x="212" y="2602"/>
                    </a:lnTo>
                    <a:lnTo>
                      <a:pt x="193" y="2602"/>
                    </a:lnTo>
                    <a:lnTo>
                      <a:pt x="193" y="2614"/>
                    </a:lnTo>
                    <a:lnTo>
                      <a:pt x="199" y="2614"/>
                    </a:lnTo>
                    <a:lnTo>
                      <a:pt x="199" y="2620"/>
                    </a:lnTo>
                    <a:lnTo>
                      <a:pt x="212" y="2620"/>
                    </a:lnTo>
                    <a:lnTo>
                      <a:pt x="212" y="2639"/>
                    </a:lnTo>
                    <a:lnTo>
                      <a:pt x="224" y="2639"/>
                    </a:lnTo>
                    <a:lnTo>
                      <a:pt x="224" y="2651"/>
                    </a:lnTo>
                    <a:lnTo>
                      <a:pt x="230" y="2651"/>
                    </a:lnTo>
                    <a:lnTo>
                      <a:pt x="230" y="2657"/>
                    </a:lnTo>
                    <a:lnTo>
                      <a:pt x="238" y="2657"/>
                    </a:lnTo>
                    <a:lnTo>
                      <a:pt x="238" y="2663"/>
                    </a:lnTo>
                    <a:lnTo>
                      <a:pt x="244" y="2663"/>
                    </a:lnTo>
                    <a:lnTo>
                      <a:pt x="244" y="2669"/>
                    </a:lnTo>
                    <a:lnTo>
                      <a:pt x="250" y="2669"/>
                    </a:lnTo>
                    <a:lnTo>
                      <a:pt x="250" y="2687"/>
                    </a:lnTo>
                    <a:lnTo>
                      <a:pt x="256" y="2687"/>
                    </a:lnTo>
                    <a:lnTo>
                      <a:pt x="256" y="2705"/>
                    </a:lnTo>
                    <a:lnTo>
                      <a:pt x="263" y="2705"/>
                    </a:lnTo>
                    <a:lnTo>
                      <a:pt x="263" y="2723"/>
                    </a:lnTo>
                    <a:lnTo>
                      <a:pt x="269" y="2723"/>
                    </a:lnTo>
                    <a:lnTo>
                      <a:pt x="269" y="2729"/>
                    </a:lnTo>
                    <a:lnTo>
                      <a:pt x="275" y="2729"/>
                    </a:lnTo>
                    <a:lnTo>
                      <a:pt x="275" y="2741"/>
                    </a:lnTo>
                    <a:lnTo>
                      <a:pt x="282" y="2741"/>
                    </a:lnTo>
                    <a:lnTo>
                      <a:pt x="282" y="2753"/>
                    </a:lnTo>
                    <a:lnTo>
                      <a:pt x="289" y="2753"/>
                    </a:lnTo>
                    <a:lnTo>
                      <a:pt x="289" y="2759"/>
                    </a:lnTo>
                    <a:lnTo>
                      <a:pt x="301" y="2759"/>
                    </a:lnTo>
                    <a:lnTo>
                      <a:pt x="301" y="2771"/>
                    </a:lnTo>
                    <a:lnTo>
                      <a:pt x="307" y="2771"/>
                    </a:lnTo>
                    <a:lnTo>
                      <a:pt x="307" y="2784"/>
                    </a:lnTo>
                    <a:lnTo>
                      <a:pt x="314" y="2784"/>
                    </a:lnTo>
                    <a:lnTo>
                      <a:pt x="314" y="2802"/>
                    </a:lnTo>
                    <a:lnTo>
                      <a:pt x="320" y="2802"/>
                    </a:lnTo>
                    <a:lnTo>
                      <a:pt x="320" y="2815"/>
                    </a:lnTo>
                    <a:lnTo>
                      <a:pt x="327" y="2815"/>
                    </a:lnTo>
                    <a:lnTo>
                      <a:pt x="327" y="2851"/>
                    </a:lnTo>
                    <a:lnTo>
                      <a:pt x="333" y="2851"/>
                    </a:lnTo>
                    <a:lnTo>
                      <a:pt x="333" y="2863"/>
                    </a:lnTo>
                    <a:lnTo>
                      <a:pt x="340" y="2863"/>
                    </a:lnTo>
                    <a:lnTo>
                      <a:pt x="340" y="2875"/>
                    </a:lnTo>
                    <a:lnTo>
                      <a:pt x="352" y="2875"/>
                    </a:lnTo>
                    <a:lnTo>
                      <a:pt x="352" y="2881"/>
                    </a:lnTo>
                    <a:lnTo>
                      <a:pt x="365" y="2881"/>
                    </a:lnTo>
                    <a:lnTo>
                      <a:pt x="365" y="2875"/>
                    </a:lnTo>
                    <a:lnTo>
                      <a:pt x="372" y="2875"/>
                    </a:lnTo>
                    <a:lnTo>
                      <a:pt x="372" y="2863"/>
                    </a:lnTo>
                    <a:lnTo>
                      <a:pt x="409" y="2863"/>
                    </a:lnTo>
                    <a:lnTo>
                      <a:pt x="409" y="2875"/>
                    </a:lnTo>
                    <a:lnTo>
                      <a:pt x="416" y="2875"/>
                    </a:lnTo>
                    <a:lnTo>
                      <a:pt x="416" y="2881"/>
                    </a:lnTo>
                    <a:lnTo>
                      <a:pt x="429" y="2881"/>
                    </a:lnTo>
                    <a:lnTo>
                      <a:pt x="429" y="2899"/>
                    </a:lnTo>
                    <a:lnTo>
                      <a:pt x="435" y="2899"/>
                    </a:lnTo>
                    <a:lnTo>
                      <a:pt x="435" y="2923"/>
                    </a:lnTo>
                    <a:lnTo>
                      <a:pt x="442" y="2923"/>
                    </a:lnTo>
                    <a:lnTo>
                      <a:pt x="442" y="2929"/>
                    </a:lnTo>
                    <a:lnTo>
                      <a:pt x="448" y="2929"/>
                    </a:lnTo>
                    <a:lnTo>
                      <a:pt x="448" y="2935"/>
                    </a:lnTo>
                    <a:lnTo>
                      <a:pt x="454" y="2935"/>
                    </a:lnTo>
                    <a:lnTo>
                      <a:pt x="454" y="2941"/>
                    </a:lnTo>
                    <a:lnTo>
                      <a:pt x="460" y="2941"/>
                    </a:lnTo>
                    <a:lnTo>
                      <a:pt x="460" y="2947"/>
                    </a:lnTo>
                    <a:lnTo>
                      <a:pt x="468" y="2947"/>
                    </a:lnTo>
                    <a:lnTo>
                      <a:pt x="468" y="2953"/>
                    </a:lnTo>
                    <a:lnTo>
                      <a:pt x="474" y="2953"/>
                    </a:lnTo>
                    <a:lnTo>
                      <a:pt x="474" y="2971"/>
                    </a:lnTo>
                    <a:lnTo>
                      <a:pt x="480" y="2971"/>
                    </a:lnTo>
                    <a:lnTo>
                      <a:pt x="480" y="2978"/>
                    </a:lnTo>
                    <a:lnTo>
                      <a:pt x="486" y="2978"/>
                    </a:lnTo>
                    <a:lnTo>
                      <a:pt x="486" y="2996"/>
                    </a:lnTo>
                    <a:lnTo>
                      <a:pt x="493" y="2996"/>
                    </a:lnTo>
                    <a:lnTo>
                      <a:pt x="493" y="3009"/>
                    </a:lnTo>
                    <a:lnTo>
                      <a:pt x="499" y="3009"/>
                    </a:lnTo>
                    <a:lnTo>
                      <a:pt x="499" y="3045"/>
                    </a:lnTo>
                    <a:lnTo>
                      <a:pt x="505" y="3045"/>
                    </a:lnTo>
                    <a:lnTo>
                      <a:pt x="505" y="3057"/>
                    </a:lnTo>
                    <a:lnTo>
                      <a:pt x="519" y="3057"/>
                    </a:lnTo>
                    <a:lnTo>
                      <a:pt x="519" y="3063"/>
                    </a:lnTo>
                    <a:lnTo>
                      <a:pt x="608" y="3063"/>
                    </a:lnTo>
                    <a:lnTo>
                      <a:pt x="608" y="3057"/>
                    </a:lnTo>
                    <a:lnTo>
                      <a:pt x="614" y="3057"/>
                    </a:lnTo>
                    <a:lnTo>
                      <a:pt x="614" y="3051"/>
                    </a:lnTo>
                    <a:lnTo>
                      <a:pt x="627" y="3051"/>
                    </a:lnTo>
                    <a:lnTo>
                      <a:pt x="627" y="3057"/>
                    </a:lnTo>
                    <a:lnTo>
                      <a:pt x="633" y="3057"/>
                    </a:lnTo>
                    <a:lnTo>
                      <a:pt x="633" y="3063"/>
                    </a:lnTo>
                    <a:lnTo>
                      <a:pt x="742" y="3063"/>
                    </a:lnTo>
                    <a:lnTo>
                      <a:pt x="742" y="3075"/>
                    </a:lnTo>
                    <a:lnTo>
                      <a:pt x="755" y="3075"/>
                    </a:lnTo>
                    <a:lnTo>
                      <a:pt x="755" y="3081"/>
                    </a:lnTo>
                    <a:lnTo>
                      <a:pt x="761" y="3081"/>
                    </a:lnTo>
                    <a:lnTo>
                      <a:pt x="761" y="3087"/>
                    </a:lnTo>
                    <a:lnTo>
                      <a:pt x="767" y="3087"/>
                    </a:lnTo>
                    <a:lnTo>
                      <a:pt x="767" y="3093"/>
                    </a:lnTo>
                    <a:lnTo>
                      <a:pt x="787" y="3093"/>
                    </a:lnTo>
                    <a:lnTo>
                      <a:pt x="787" y="3099"/>
                    </a:lnTo>
                    <a:lnTo>
                      <a:pt x="818" y="3099"/>
                    </a:lnTo>
                    <a:lnTo>
                      <a:pt x="818" y="3093"/>
                    </a:lnTo>
                    <a:lnTo>
                      <a:pt x="838" y="3093"/>
                    </a:lnTo>
                    <a:lnTo>
                      <a:pt x="838" y="3087"/>
                    </a:lnTo>
                    <a:lnTo>
                      <a:pt x="844" y="3087"/>
                    </a:lnTo>
                    <a:lnTo>
                      <a:pt x="844" y="3081"/>
                    </a:lnTo>
                    <a:lnTo>
                      <a:pt x="851" y="3081"/>
                    </a:lnTo>
                    <a:lnTo>
                      <a:pt x="851" y="3075"/>
                    </a:lnTo>
                    <a:lnTo>
                      <a:pt x="857" y="3075"/>
                    </a:lnTo>
                    <a:lnTo>
                      <a:pt x="857" y="3069"/>
                    </a:lnTo>
                    <a:lnTo>
                      <a:pt x="863" y="3069"/>
                    </a:lnTo>
                    <a:lnTo>
                      <a:pt x="863" y="3063"/>
                    </a:lnTo>
                    <a:lnTo>
                      <a:pt x="869" y="3063"/>
                    </a:lnTo>
                    <a:lnTo>
                      <a:pt x="869" y="3057"/>
                    </a:lnTo>
                    <a:lnTo>
                      <a:pt x="877" y="3057"/>
                    </a:lnTo>
                    <a:lnTo>
                      <a:pt x="877" y="3045"/>
                    </a:lnTo>
                    <a:lnTo>
                      <a:pt x="889" y="3045"/>
                    </a:lnTo>
                    <a:lnTo>
                      <a:pt x="889" y="3033"/>
                    </a:lnTo>
                    <a:lnTo>
                      <a:pt x="895" y="3033"/>
                    </a:lnTo>
                    <a:lnTo>
                      <a:pt x="895" y="3027"/>
                    </a:lnTo>
                    <a:lnTo>
                      <a:pt x="902" y="3027"/>
                    </a:lnTo>
                    <a:lnTo>
                      <a:pt x="902" y="3015"/>
                    </a:lnTo>
                    <a:lnTo>
                      <a:pt x="908" y="3015"/>
                    </a:lnTo>
                    <a:lnTo>
                      <a:pt x="908" y="3009"/>
                    </a:lnTo>
                    <a:lnTo>
                      <a:pt x="914" y="3009"/>
                    </a:lnTo>
                    <a:lnTo>
                      <a:pt x="914" y="3003"/>
                    </a:lnTo>
                    <a:lnTo>
                      <a:pt x="920" y="3003"/>
                    </a:lnTo>
                    <a:lnTo>
                      <a:pt x="920" y="2996"/>
                    </a:lnTo>
                    <a:lnTo>
                      <a:pt x="928" y="2996"/>
                    </a:lnTo>
                    <a:lnTo>
                      <a:pt x="928" y="2990"/>
                    </a:lnTo>
                    <a:lnTo>
                      <a:pt x="934" y="2990"/>
                    </a:lnTo>
                    <a:lnTo>
                      <a:pt x="934" y="2984"/>
                    </a:lnTo>
                    <a:lnTo>
                      <a:pt x="940" y="2984"/>
                    </a:lnTo>
                    <a:lnTo>
                      <a:pt x="940" y="2971"/>
                    </a:lnTo>
                    <a:lnTo>
                      <a:pt x="965" y="2971"/>
                    </a:lnTo>
                    <a:lnTo>
                      <a:pt x="965" y="2959"/>
                    </a:lnTo>
                    <a:lnTo>
                      <a:pt x="972" y="2959"/>
                    </a:lnTo>
                    <a:lnTo>
                      <a:pt x="972" y="2953"/>
                    </a:lnTo>
                    <a:lnTo>
                      <a:pt x="1036" y="2953"/>
                    </a:lnTo>
                    <a:lnTo>
                      <a:pt x="1036" y="2965"/>
                    </a:lnTo>
                    <a:lnTo>
                      <a:pt x="1042" y="2965"/>
                    </a:lnTo>
                    <a:lnTo>
                      <a:pt x="1042" y="2971"/>
                    </a:lnTo>
                    <a:lnTo>
                      <a:pt x="1055" y="2971"/>
                    </a:lnTo>
                    <a:lnTo>
                      <a:pt x="1055" y="2984"/>
                    </a:lnTo>
                    <a:lnTo>
                      <a:pt x="1068" y="2984"/>
                    </a:lnTo>
                    <a:lnTo>
                      <a:pt x="1068" y="2990"/>
                    </a:lnTo>
                    <a:lnTo>
                      <a:pt x="1074" y="2990"/>
                    </a:lnTo>
                    <a:lnTo>
                      <a:pt x="1074" y="2996"/>
                    </a:lnTo>
                    <a:lnTo>
                      <a:pt x="1081" y="2996"/>
                    </a:lnTo>
                    <a:lnTo>
                      <a:pt x="1081" y="3003"/>
                    </a:lnTo>
                    <a:lnTo>
                      <a:pt x="1144" y="3003"/>
                    </a:lnTo>
                    <a:lnTo>
                      <a:pt x="1144" y="3009"/>
                    </a:lnTo>
                    <a:lnTo>
                      <a:pt x="1151" y="3009"/>
                    </a:lnTo>
                    <a:lnTo>
                      <a:pt x="1151" y="3021"/>
                    </a:lnTo>
                    <a:lnTo>
                      <a:pt x="1158" y="3021"/>
                    </a:lnTo>
                    <a:lnTo>
                      <a:pt x="1158" y="3027"/>
                    </a:lnTo>
                    <a:lnTo>
                      <a:pt x="1164" y="3027"/>
                    </a:lnTo>
                    <a:lnTo>
                      <a:pt x="1164" y="3033"/>
                    </a:lnTo>
                    <a:lnTo>
                      <a:pt x="1176" y="3033"/>
                    </a:lnTo>
                    <a:lnTo>
                      <a:pt x="1176" y="3045"/>
                    </a:lnTo>
                    <a:lnTo>
                      <a:pt x="1183" y="3045"/>
                    </a:lnTo>
                    <a:lnTo>
                      <a:pt x="1183" y="3051"/>
                    </a:lnTo>
                    <a:lnTo>
                      <a:pt x="1189" y="3051"/>
                    </a:lnTo>
                    <a:lnTo>
                      <a:pt x="1189" y="3069"/>
                    </a:lnTo>
                    <a:lnTo>
                      <a:pt x="1195" y="3069"/>
                    </a:lnTo>
                    <a:lnTo>
                      <a:pt x="1195" y="3081"/>
                    </a:lnTo>
                    <a:lnTo>
                      <a:pt x="1202" y="3081"/>
                    </a:lnTo>
                    <a:lnTo>
                      <a:pt x="1202" y="3093"/>
                    </a:lnTo>
                    <a:lnTo>
                      <a:pt x="1215" y="3093"/>
                    </a:lnTo>
                    <a:lnTo>
                      <a:pt x="1215" y="3105"/>
                    </a:lnTo>
                    <a:lnTo>
                      <a:pt x="1234" y="3105"/>
                    </a:lnTo>
                    <a:lnTo>
                      <a:pt x="1234" y="3117"/>
                    </a:lnTo>
                    <a:lnTo>
                      <a:pt x="1240" y="3117"/>
                    </a:lnTo>
                    <a:lnTo>
                      <a:pt x="1240" y="3123"/>
                    </a:lnTo>
                    <a:lnTo>
                      <a:pt x="1253" y="3123"/>
                    </a:lnTo>
                    <a:lnTo>
                      <a:pt x="1253" y="3135"/>
                    </a:lnTo>
                    <a:lnTo>
                      <a:pt x="1278" y="3135"/>
                    </a:lnTo>
                    <a:lnTo>
                      <a:pt x="1278" y="3129"/>
                    </a:lnTo>
                    <a:lnTo>
                      <a:pt x="1285" y="3129"/>
                    </a:lnTo>
                    <a:lnTo>
                      <a:pt x="1285" y="3111"/>
                    </a:lnTo>
                    <a:lnTo>
                      <a:pt x="1292" y="3111"/>
                    </a:lnTo>
                    <a:lnTo>
                      <a:pt x="1292" y="3105"/>
                    </a:lnTo>
                    <a:lnTo>
                      <a:pt x="1298" y="3105"/>
                    </a:lnTo>
                    <a:lnTo>
                      <a:pt x="1298" y="3081"/>
                    </a:lnTo>
                    <a:lnTo>
                      <a:pt x="1304" y="3081"/>
                    </a:lnTo>
                    <a:lnTo>
                      <a:pt x="1304" y="3069"/>
                    </a:lnTo>
                    <a:lnTo>
                      <a:pt x="1311" y="3069"/>
                    </a:lnTo>
                    <a:lnTo>
                      <a:pt x="1311" y="3063"/>
                    </a:lnTo>
                    <a:lnTo>
                      <a:pt x="1317" y="3063"/>
                    </a:lnTo>
                    <a:lnTo>
                      <a:pt x="1317" y="3057"/>
                    </a:lnTo>
                    <a:lnTo>
                      <a:pt x="1323" y="3057"/>
                    </a:lnTo>
                    <a:lnTo>
                      <a:pt x="1323" y="3033"/>
                    </a:lnTo>
                    <a:lnTo>
                      <a:pt x="1329" y="3033"/>
                    </a:lnTo>
                    <a:lnTo>
                      <a:pt x="1329" y="2990"/>
                    </a:lnTo>
                    <a:lnTo>
                      <a:pt x="1323" y="2990"/>
                    </a:lnTo>
                    <a:lnTo>
                      <a:pt x="1323" y="2978"/>
                    </a:lnTo>
                    <a:lnTo>
                      <a:pt x="1317" y="2978"/>
                    </a:lnTo>
                    <a:lnTo>
                      <a:pt x="1317" y="2971"/>
                    </a:lnTo>
                    <a:lnTo>
                      <a:pt x="1311" y="2971"/>
                    </a:lnTo>
                    <a:lnTo>
                      <a:pt x="1311" y="2965"/>
                    </a:lnTo>
                    <a:lnTo>
                      <a:pt x="1304" y="2965"/>
                    </a:lnTo>
                    <a:lnTo>
                      <a:pt x="1304" y="2959"/>
                    </a:lnTo>
                    <a:lnTo>
                      <a:pt x="1298" y="2959"/>
                    </a:lnTo>
                    <a:lnTo>
                      <a:pt x="1298" y="2953"/>
                    </a:lnTo>
                    <a:lnTo>
                      <a:pt x="1292" y="2953"/>
                    </a:lnTo>
                    <a:lnTo>
                      <a:pt x="1292" y="2947"/>
                    </a:lnTo>
                    <a:lnTo>
                      <a:pt x="1285" y="2947"/>
                    </a:lnTo>
                    <a:lnTo>
                      <a:pt x="1285" y="2941"/>
                    </a:lnTo>
                    <a:lnTo>
                      <a:pt x="1278" y="2941"/>
                    </a:lnTo>
                    <a:lnTo>
                      <a:pt x="1278" y="2935"/>
                    </a:lnTo>
                    <a:lnTo>
                      <a:pt x="1272" y="2935"/>
                    </a:lnTo>
                    <a:lnTo>
                      <a:pt x="1272" y="2917"/>
                    </a:lnTo>
                    <a:lnTo>
                      <a:pt x="1266" y="2917"/>
                    </a:lnTo>
                    <a:lnTo>
                      <a:pt x="1266" y="2911"/>
                    </a:lnTo>
                    <a:lnTo>
                      <a:pt x="1260" y="2911"/>
                    </a:lnTo>
                    <a:lnTo>
                      <a:pt x="1260" y="2905"/>
                    </a:lnTo>
                    <a:lnTo>
                      <a:pt x="1253" y="2905"/>
                    </a:lnTo>
                    <a:lnTo>
                      <a:pt x="1253" y="2899"/>
                    </a:lnTo>
                    <a:lnTo>
                      <a:pt x="1247" y="2899"/>
                    </a:lnTo>
                    <a:lnTo>
                      <a:pt x="1247" y="2881"/>
                    </a:lnTo>
                    <a:lnTo>
                      <a:pt x="1253" y="2881"/>
                    </a:lnTo>
                    <a:lnTo>
                      <a:pt x="1253" y="2875"/>
                    </a:lnTo>
                    <a:lnTo>
                      <a:pt x="1260" y="2875"/>
                    </a:lnTo>
                    <a:lnTo>
                      <a:pt x="1260" y="2857"/>
                    </a:lnTo>
                    <a:lnTo>
                      <a:pt x="1266" y="2857"/>
                    </a:lnTo>
                    <a:lnTo>
                      <a:pt x="1266" y="2851"/>
                    </a:lnTo>
                    <a:lnTo>
                      <a:pt x="1272" y="2851"/>
                    </a:lnTo>
                    <a:lnTo>
                      <a:pt x="1272" y="2839"/>
                    </a:lnTo>
                    <a:lnTo>
                      <a:pt x="1285" y="2839"/>
                    </a:lnTo>
                    <a:lnTo>
                      <a:pt x="1285" y="2833"/>
                    </a:lnTo>
                    <a:lnTo>
                      <a:pt x="1292" y="2833"/>
                    </a:lnTo>
                    <a:lnTo>
                      <a:pt x="1292" y="2802"/>
                    </a:lnTo>
                    <a:lnTo>
                      <a:pt x="1285" y="2802"/>
                    </a:lnTo>
                    <a:lnTo>
                      <a:pt x="1285" y="2777"/>
                    </a:lnTo>
                    <a:lnTo>
                      <a:pt x="1272" y="2777"/>
                    </a:lnTo>
                    <a:lnTo>
                      <a:pt x="1272" y="2759"/>
                    </a:lnTo>
                    <a:lnTo>
                      <a:pt x="1266" y="2759"/>
                    </a:lnTo>
                    <a:lnTo>
                      <a:pt x="1266" y="2753"/>
                    </a:lnTo>
                    <a:lnTo>
                      <a:pt x="1260" y="2753"/>
                    </a:lnTo>
                    <a:lnTo>
                      <a:pt x="1260" y="2735"/>
                    </a:lnTo>
                    <a:lnTo>
                      <a:pt x="1253" y="2735"/>
                    </a:lnTo>
                    <a:lnTo>
                      <a:pt x="1253" y="2729"/>
                    </a:lnTo>
                    <a:lnTo>
                      <a:pt x="1247" y="2729"/>
                    </a:lnTo>
                    <a:lnTo>
                      <a:pt x="1247" y="2699"/>
                    </a:lnTo>
                    <a:lnTo>
                      <a:pt x="1253" y="2699"/>
                    </a:lnTo>
                    <a:lnTo>
                      <a:pt x="1253" y="2693"/>
                    </a:lnTo>
                    <a:lnTo>
                      <a:pt x="1260" y="2693"/>
                    </a:lnTo>
                    <a:lnTo>
                      <a:pt x="1260" y="2669"/>
                    </a:lnTo>
                    <a:lnTo>
                      <a:pt x="1266" y="2669"/>
                    </a:lnTo>
                    <a:lnTo>
                      <a:pt x="1266" y="2657"/>
                    </a:lnTo>
                    <a:lnTo>
                      <a:pt x="1272" y="2657"/>
                    </a:lnTo>
                    <a:lnTo>
                      <a:pt x="1272" y="2651"/>
                    </a:lnTo>
                    <a:lnTo>
                      <a:pt x="1278" y="2651"/>
                    </a:lnTo>
                    <a:lnTo>
                      <a:pt x="1278" y="2645"/>
                    </a:lnTo>
                    <a:lnTo>
                      <a:pt x="1285" y="2645"/>
                    </a:lnTo>
                    <a:lnTo>
                      <a:pt x="1285" y="2384"/>
                    </a:lnTo>
                    <a:lnTo>
                      <a:pt x="1278" y="2384"/>
                    </a:lnTo>
                    <a:lnTo>
                      <a:pt x="1278" y="2378"/>
                    </a:lnTo>
                    <a:lnTo>
                      <a:pt x="1266" y="2378"/>
                    </a:lnTo>
                    <a:lnTo>
                      <a:pt x="1266" y="2372"/>
                    </a:lnTo>
                    <a:lnTo>
                      <a:pt x="1227" y="2372"/>
                    </a:lnTo>
                    <a:lnTo>
                      <a:pt x="1227" y="2366"/>
                    </a:lnTo>
                    <a:lnTo>
                      <a:pt x="1221" y="2366"/>
                    </a:lnTo>
                    <a:lnTo>
                      <a:pt x="1221" y="2353"/>
                    </a:lnTo>
                    <a:lnTo>
                      <a:pt x="1215" y="2353"/>
                    </a:lnTo>
                    <a:lnTo>
                      <a:pt x="1215" y="2341"/>
                    </a:lnTo>
                    <a:lnTo>
                      <a:pt x="1209" y="2341"/>
                    </a:lnTo>
                    <a:lnTo>
                      <a:pt x="1209" y="2329"/>
                    </a:lnTo>
                    <a:lnTo>
                      <a:pt x="1202" y="2329"/>
                    </a:lnTo>
                    <a:lnTo>
                      <a:pt x="1202" y="2323"/>
                    </a:lnTo>
                    <a:lnTo>
                      <a:pt x="1195" y="2323"/>
                    </a:lnTo>
                    <a:lnTo>
                      <a:pt x="1195" y="2311"/>
                    </a:lnTo>
                    <a:lnTo>
                      <a:pt x="1189" y="2311"/>
                    </a:lnTo>
                    <a:lnTo>
                      <a:pt x="1189" y="2299"/>
                    </a:lnTo>
                    <a:lnTo>
                      <a:pt x="1183" y="2299"/>
                    </a:lnTo>
                    <a:lnTo>
                      <a:pt x="1183" y="2292"/>
                    </a:lnTo>
                    <a:lnTo>
                      <a:pt x="1170" y="2292"/>
                    </a:lnTo>
                    <a:lnTo>
                      <a:pt x="1170" y="2286"/>
                    </a:lnTo>
                    <a:lnTo>
                      <a:pt x="1119" y="2286"/>
                    </a:lnTo>
                    <a:lnTo>
                      <a:pt x="1119" y="2292"/>
                    </a:lnTo>
                    <a:lnTo>
                      <a:pt x="1055" y="2292"/>
                    </a:lnTo>
                    <a:lnTo>
                      <a:pt x="1055" y="2286"/>
                    </a:lnTo>
                    <a:lnTo>
                      <a:pt x="1048" y="2286"/>
                    </a:lnTo>
                    <a:lnTo>
                      <a:pt x="1048" y="2280"/>
                    </a:lnTo>
                    <a:lnTo>
                      <a:pt x="1042" y="2280"/>
                    </a:lnTo>
                    <a:lnTo>
                      <a:pt x="1042" y="2268"/>
                    </a:lnTo>
                    <a:lnTo>
                      <a:pt x="1036" y="2268"/>
                    </a:lnTo>
                    <a:lnTo>
                      <a:pt x="1036" y="2256"/>
                    </a:lnTo>
                    <a:lnTo>
                      <a:pt x="1030" y="2256"/>
                    </a:lnTo>
                    <a:lnTo>
                      <a:pt x="1030" y="2250"/>
                    </a:lnTo>
                    <a:lnTo>
                      <a:pt x="1023" y="2250"/>
                    </a:lnTo>
                    <a:lnTo>
                      <a:pt x="1023" y="2232"/>
                    </a:lnTo>
                    <a:lnTo>
                      <a:pt x="965" y="2232"/>
                    </a:lnTo>
                    <a:lnTo>
                      <a:pt x="965" y="2226"/>
                    </a:lnTo>
                    <a:lnTo>
                      <a:pt x="959" y="2226"/>
                    </a:lnTo>
                    <a:lnTo>
                      <a:pt x="959" y="2220"/>
                    </a:lnTo>
                    <a:lnTo>
                      <a:pt x="940" y="2220"/>
                    </a:lnTo>
                    <a:lnTo>
                      <a:pt x="940" y="2202"/>
                    </a:lnTo>
                    <a:lnTo>
                      <a:pt x="920" y="2202"/>
                    </a:lnTo>
                    <a:lnTo>
                      <a:pt x="920" y="2190"/>
                    </a:lnTo>
                    <a:lnTo>
                      <a:pt x="914" y="2190"/>
                    </a:lnTo>
                    <a:lnTo>
                      <a:pt x="914" y="2172"/>
                    </a:lnTo>
                    <a:lnTo>
                      <a:pt x="908" y="2172"/>
                    </a:lnTo>
                    <a:lnTo>
                      <a:pt x="908" y="2160"/>
                    </a:lnTo>
                    <a:lnTo>
                      <a:pt x="902" y="2160"/>
                    </a:lnTo>
                    <a:lnTo>
                      <a:pt x="902" y="2135"/>
                    </a:lnTo>
                    <a:lnTo>
                      <a:pt x="895" y="2135"/>
                    </a:lnTo>
                    <a:lnTo>
                      <a:pt x="895" y="2122"/>
                    </a:lnTo>
                    <a:lnTo>
                      <a:pt x="883" y="2122"/>
                    </a:lnTo>
                    <a:lnTo>
                      <a:pt x="883" y="2104"/>
                    </a:lnTo>
                    <a:lnTo>
                      <a:pt x="869" y="2104"/>
                    </a:lnTo>
                    <a:lnTo>
                      <a:pt x="869" y="2080"/>
                    </a:lnTo>
                    <a:lnTo>
                      <a:pt x="877" y="2080"/>
                    </a:lnTo>
                    <a:lnTo>
                      <a:pt x="877" y="2062"/>
                    </a:lnTo>
                    <a:lnTo>
                      <a:pt x="883" y="2062"/>
                    </a:lnTo>
                    <a:lnTo>
                      <a:pt x="883" y="2050"/>
                    </a:lnTo>
                    <a:lnTo>
                      <a:pt x="889" y="2050"/>
                    </a:lnTo>
                    <a:lnTo>
                      <a:pt x="889" y="2014"/>
                    </a:lnTo>
                    <a:lnTo>
                      <a:pt x="895" y="2014"/>
                    </a:lnTo>
                    <a:lnTo>
                      <a:pt x="895" y="1990"/>
                    </a:lnTo>
                    <a:lnTo>
                      <a:pt x="902" y="1990"/>
                    </a:lnTo>
                    <a:lnTo>
                      <a:pt x="902" y="1922"/>
                    </a:lnTo>
                    <a:lnTo>
                      <a:pt x="928" y="1922"/>
                    </a:lnTo>
                    <a:lnTo>
                      <a:pt x="928" y="1910"/>
                    </a:lnTo>
                    <a:lnTo>
                      <a:pt x="934" y="1910"/>
                    </a:lnTo>
                    <a:lnTo>
                      <a:pt x="934" y="1904"/>
                    </a:lnTo>
                    <a:lnTo>
                      <a:pt x="940" y="1904"/>
                    </a:lnTo>
                    <a:lnTo>
                      <a:pt x="940" y="1892"/>
                    </a:lnTo>
                    <a:lnTo>
                      <a:pt x="953" y="1892"/>
                    </a:lnTo>
                    <a:lnTo>
                      <a:pt x="953" y="1838"/>
                    </a:lnTo>
                    <a:lnTo>
                      <a:pt x="946" y="1838"/>
                    </a:lnTo>
                    <a:lnTo>
                      <a:pt x="946" y="1832"/>
                    </a:lnTo>
                    <a:lnTo>
                      <a:pt x="940" y="1832"/>
                    </a:lnTo>
                    <a:lnTo>
                      <a:pt x="940" y="1820"/>
                    </a:lnTo>
                    <a:lnTo>
                      <a:pt x="934" y="1820"/>
                    </a:lnTo>
                    <a:lnTo>
                      <a:pt x="934" y="1814"/>
                    </a:lnTo>
                    <a:lnTo>
                      <a:pt x="928" y="1814"/>
                    </a:lnTo>
                    <a:lnTo>
                      <a:pt x="928" y="1759"/>
                    </a:lnTo>
                    <a:lnTo>
                      <a:pt x="934" y="1759"/>
                    </a:lnTo>
                    <a:lnTo>
                      <a:pt x="934" y="1722"/>
                    </a:lnTo>
                    <a:lnTo>
                      <a:pt x="928" y="1722"/>
                    </a:lnTo>
                    <a:lnTo>
                      <a:pt x="928" y="1716"/>
                    </a:lnTo>
                    <a:lnTo>
                      <a:pt x="857" y="1716"/>
                    </a:lnTo>
                    <a:lnTo>
                      <a:pt x="857" y="1704"/>
                    </a:lnTo>
                    <a:lnTo>
                      <a:pt x="851" y="1704"/>
                    </a:lnTo>
                    <a:lnTo>
                      <a:pt x="851" y="1698"/>
                    </a:lnTo>
                    <a:lnTo>
                      <a:pt x="838" y="1698"/>
                    </a:lnTo>
                    <a:lnTo>
                      <a:pt x="838" y="1692"/>
                    </a:lnTo>
                    <a:lnTo>
                      <a:pt x="832" y="1692"/>
                    </a:lnTo>
                    <a:lnTo>
                      <a:pt x="832" y="1644"/>
                    </a:lnTo>
                    <a:lnTo>
                      <a:pt x="838" y="1644"/>
                    </a:lnTo>
                    <a:lnTo>
                      <a:pt x="838" y="1638"/>
                    </a:lnTo>
                    <a:lnTo>
                      <a:pt x="844" y="1638"/>
                    </a:lnTo>
                    <a:lnTo>
                      <a:pt x="844" y="1632"/>
                    </a:lnTo>
                    <a:lnTo>
                      <a:pt x="857" y="1632"/>
                    </a:lnTo>
                    <a:lnTo>
                      <a:pt x="857" y="1620"/>
                    </a:lnTo>
                    <a:lnTo>
                      <a:pt x="869" y="1620"/>
                    </a:lnTo>
                    <a:lnTo>
                      <a:pt x="869" y="1613"/>
                    </a:lnTo>
                    <a:lnTo>
                      <a:pt x="877" y="1613"/>
                    </a:lnTo>
                    <a:lnTo>
                      <a:pt x="877" y="1601"/>
                    </a:lnTo>
                    <a:lnTo>
                      <a:pt x="889" y="1601"/>
                    </a:lnTo>
                    <a:lnTo>
                      <a:pt x="889" y="1595"/>
                    </a:lnTo>
                    <a:lnTo>
                      <a:pt x="895" y="1595"/>
                    </a:lnTo>
                    <a:lnTo>
                      <a:pt x="895" y="1583"/>
                    </a:lnTo>
                    <a:lnTo>
                      <a:pt x="908" y="1583"/>
                    </a:lnTo>
                    <a:lnTo>
                      <a:pt x="908" y="1547"/>
                    </a:lnTo>
                    <a:lnTo>
                      <a:pt x="902" y="1547"/>
                    </a:lnTo>
                    <a:lnTo>
                      <a:pt x="902" y="1535"/>
                    </a:lnTo>
                    <a:lnTo>
                      <a:pt x="883" y="1535"/>
                    </a:lnTo>
                    <a:lnTo>
                      <a:pt x="883" y="1523"/>
                    </a:lnTo>
                    <a:lnTo>
                      <a:pt x="877" y="1523"/>
                    </a:lnTo>
                    <a:lnTo>
                      <a:pt x="877" y="1517"/>
                    </a:lnTo>
                    <a:lnTo>
                      <a:pt x="869" y="1517"/>
                    </a:lnTo>
                    <a:lnTo>
                      <a:pt x="869" y="1510"/>
                    </a:lnTo>
                    <a:lnTo>
                      <a:pt x="863" y="1510"/>
                    </a:lnTo>
                    <a:lnTo>
                      <a:pt x="863" y="1504"/>
                    </a:lnTo>
                    <a:lnTo>
                      <a:pt x="851" y="1504"/>
                    </a:lnTo>
                    <a:lnTo>
                      <a:pt x="851" y="1498"/>
                    </a:lnTo>
                    <a:lnTo>
                      <a:pt x="844" y="1498"/>
                    </a:lnTo>
                    <a:lnTo>
                      <a:pt x="844" y="1492"/>
                    </a:lnTo>
                    <a:lnTo>
                      <a:pt x="838" y="1492"/>
                    </a:lnTo>
                    <a:lnTo>
                      <a:pt x="838" y="1449"/>
                    </a:lnTo>
                    <a:lnTo>
                      <a:pt x="844" y="1449"/>
                    </a:lnTo>
                    <a:lnTo>
                      <a:pt x="844" y="1437"/>
                    </a:lnTo>
                    <a:lnTo>
                      <a:pt x="857" y="1437"/>
                    </a:lnTo>
                    <a:lnTo>
                      <a:pt x="857" y="1431"/>
                    </a:lnTo>
                    <a:lnTo>
                      <a:pt x="863" y="1431"/>
                    </a:lnTo>
                    <a:lnTo>
                      <a:pt x="863" y="1425"/>
                    </a:lnTo>
                    <a:lnTo>
                      <a:pt x="869" y="1425"/>
                    </a:lnTo>
                    <a:lnTo>
                      <a:pt x="869" y="1413"/>
                    </a:lnTo>
                    <a:lnTo>
                      <a:pt x="877" y="1413"/>
                    </a:lnTo>
                    <a:lnTo>
                      <a:pt x="877" y="1401"/>
                    </a:lnTo>
                    <a:lnTo>
                      <a:pt x="972" y="1401"/>
                    </a:lnTo>
                    <a:lnTo>
                      <a:pt x="972" y="1395"/>
                    </a:lnTo>
                    <a:lnTo>
                      <a:pt x="979" y="1395"/>
                    </a:lnTo>
                    <a:lnTo>
                      <a:pt x="979" y="1389"/>
                    </a:lnTo>
                    <a:lnTo>
                      <a:pt x="997" y="1389"/>
                    </a:lnTo>
                    <a:lnTo>
                      <a:pt x="997" y="1383"/>
                    </a:lnTo>
                    <a:lnTo>
                      <a:pt x="1004" y="1383"/>
                    </a:lnTo>
                    <a:lnTo>
                      <a:pt x="1004" y="1371"/>
                    </a:lnTo>
                    <a:lnTo>
                      <a:pt x="1023" y="1371"/>
                    </a:lnTo>
                    <a:lnTo>
                      <a:pt x="1023" y="1365"/>
                    </a:lnTo>
                    <a:lnTo>
                      <a:pt x="1030" y="1365"/>
                    </a:lnTo>
                    <a:lnTo>
                      <a:pt x="1030" y="1359"/>
                    </a:lnTo>
                    <a:lnTo>
                      <a:pt x="1036" y="1359"/>
                    </a:lnTo>
                    <a:lnTo>
                      <a:pt x="1036" y="1353"/>
                    </a:lnTo>
                    <a:lnTo>
                      <a:pt x="1042" y="1353"/>
                    </a:lnTo>
                    <a:lnTo>
                      <a:pt x="1042" y="1347"/>
                    </a:lnTo>
                    <a:lnTo>
                      <a:pt x="1055" y="1347"/>
                    </a:lnTo>
                    <a:lnTo>
                      <a:pt x="1055" y="1335"/>
                    </a:lnTo>
                    <a:lnTo>
                      <a:pt x="1062" y="1335"/>
                    </a:lnTo>
                    <a:lnTo>
                      <a:pt x="1062" y="1329"/>
                    </a:lnTo>
                    <a:lnTo>
                      <a:pt x="1068" y="1329"/>
                    </a:lnTo>
                    <a:lnTo>
                      <a:pt x="1068" y="1323"/>
                    </a:lnTo>
                    <a:lnTo>
                      <a:pt x="1074" y="1323"/>
                    </a:lnTo>
                    <a:lnTo>
                      <a:pt x="1074" y="1317"/>
                    </a:lnTo>
                    <a:lnTo>
                      <a:pt x="1081" y="1317"/>
                    </a:lnTo>
                    <a:lnTo>
                      <a:pt x="1081" y="1311"/>
                    </a:lnTo>
                    <a:lnTo>
                      <a:pt x="1087" y="1311"/>
                    </a:lnTo>
                    <a:lnTo>
                      <a:pt x="1087" y="1279"/>
                    </a:lnTo>
                    <a:lnTo>
                      <a:pt x="1099" y="1279"/>
                    </a:lnTo>
                    <a:lnTo>
                      <a:pt x="1099" y="1237"/>
                    </a:lnTo>
                    <a:lnTo>
                      <a:pt x="1107" y="1237"/>
                    </a:lnTo>
                    <a:lnTo>
                      <a:pt x="1107" y="1189"/>
                    </a:lnTo>
                    <a:lnTo>
                      <a:pt x="1099" y="1189"/>
                    </a:lnTo>
                    <a:lnTo>
                      <a:pt x="1099" y="1147"/>
                    </a:lnTo>
                    <a:lnTo>
                      <a:pt x="1087" y="1147"/>
                    </a:lnTo>
                    <a:lnTo>
                      <a:pt x="1087" y="1110"/>
                    </a:lnTo>
                    <a:lnTo>
                      <a:pt x="1074" y="1110"/>
                    </a:lnTo>
                    <a:lnTo>
                      <a:pt x="1074" y="1092"/>
                    </a:lnTo>
                    <a:lnTo>
                      <a:pt x="1068" y="1092"/>
                    </a:lnTo>
                    <a:lnTo>
                      <a:pt x="1068" y="1079"/>
                    </a:lnTo>
                    <a:lnTo>
                      <a:pt x="1062" y="1079"/>
                    </a:lnTo>
                    <a:lnTo>
                      <a:pt x="1062" y="1067"/>
                    </a:lnTo>
                    <a:lnTo>
                      <a:pt x="1055" y="1067"/>
                    </a:lnTo>
                    <a:lnTo>
                      <a:pt x="1055" y="1055"/>
                    </a:lnTo>
                    <a:lnTo>
                      <a:pt x="1048" y="1055"/>
                    </a:lnTo>
                    <a:lnTo>
                      <a:pt x="1048" y="1043"/>
                    </a:lnTo>
                    <a:lnTo>
                      <a:pt x="1036" y="1043"/>
                    </a:lnTo>
                    <a:lnTo>
                      <a:pt x="1036" y="1031"/>
                    </a:lnTo>
                    <a:lnTo>
                      <a:pt x="1030" y="1031"/>
                    </a:lnTo>
                    <a:lnTo>
                      <a:pt x="1030" y="1025"/>
                    </a:lnTo>
                    <a:lnTo>
                      <a:pt x="1023" y="1025"/>
                    </a:lnTo>
                    <a:lnTo>
                      <a:pt x="1023" y="1013"/>
                    </a:lnTo>
                    <a:lnTo>
                      <a:pt x="1017" y="1013"/>
                    </a:lnTo>
                    <a:lnTo>
                      <a:pt x="1017" y="953"/>
                    </a:lnTo>
                    <a:lnTo>
                      <a:pt x="1023" y="953"/>
                    </a:lnTo>
                    <a:lnTo>
                      <a:pt x="1023" y="922"/>
                    </a:lnTo>
                    <a:lnTo>
                      <a:pt x="1030" y="922"/>
                    </a:lnTo>
                    <a:lnTo>
                      <a:pt x="1030" y="916"/>
                    </a:lnTo>
                    <a:lnTo>
                      <a:pt x="1042" y="916"/>
                    </a:lnTo>
                    <a:lnTo>
                      <a:pt x="1042" y="904"/>
                    </a:lnTo>
                    <a:lnTo>
                      <a:pt x="1055" y="904"/>
                    </a:lnTo>
                    <a:lnTo>
                      <a:pt x="1055" y="898"/>
                    </a:lnTo>
                    <a:lnTo>
                      <a:pt x="1062" y="898"/>
                    </a:lnTo>
                    <a:lnTo>
                      <a:pt x="1062" y="886"/>
                    </a:lnTo>
                    <a:lnTo>
                      <a:pt x="1068" y="886"/>
                    </a:lnTo>
                    <a:lnTo>
                      <a:pt x="1068" y="880"/>
                    </a:lnTo>
                    <a:lnTo>
                      <a:pt x="1074" y="880"/>
                    </a:lnTo>
                    <a:lnTo>
                      <a:pt x="1074" y="873"/>
                    </a:lnTo>
                    <a:lnTo>
                      <a:pt x="1087" y="873"/>
                    </a:lnTo>
                    <a:lnTo>
                      <a:pt x="1087" y="861"/>
                    </a:lnTo>
                    <a:lnTo>
                      <a:pt x="1093" y="861"/>
                    </a:lnTo>
                    <a:lnTo>
                      <a:pt x="1093" y="855"/>
                    </a:lnTo>
                    <a:lnTo>
                      <a:pt x="1113" y="855"/>
                    </a:lnTo>
                    <a:lnTo>
                      <a:pt x="1113" y="849"/>
                    </a:lnTo>
                    <a:lnTo>
                      <a:pt x="1119" y="849"/>
                    </a:lnTo>
                    <a:lnTo>
                      <a:pt x="1119" y="843"/>
                    </a:lnTo>
                    <a:lnTo>
                      <a:pt x="1304" y="843"/>
                    </a:lnTo>
                    <a:lnTo>
                      <a:pt x="1304" y="849"/>
                    </a:lnTo>
                    <a:lnTo>
                      <a:pt x="1311" y="849"/>
                    </a:lnTo>
                    <a:lnTo>
                      <a:pt x="1311" y="855"/>
                    </a:lnTo>
                    <a:lnTo>
                      <a:pt x="1317" y="855"/>
                    </a:lnTo>
                    <a:lnTo>
                      <a:pt x="1317" y="861"/>
                    </a:lnTo>
                    <a:lnTo>
                      <a:pt x="1323" y="861"/>
                    </a:lnTo>
                    <a:lnTo>
                      <a:pt x="1323" y="873"/>
                    </a:lnTo>
                    <a:lnTo>
                      <a:pt x="1355" y="873"/>
                    </a:lnTo>
                    <a:lnTo>
                      <a:pt x="1355" y="867"/>
                    </a:lnTo>
                    <a:lnTo>
                      <a:pt x="1362" y="867"/>
                    </a:lnTo>
                    <a:lnTo>
                      <a:pt x="1362" y="861"/>
                    </a:lnTo>
                    <a:lnTo>
                      <a:pt x="1368" y="861"/>
                    </a:lnTo>
                    <a:lnTo>
                      <a:pt x="1368" y="825"/>
                    </a:lnTo>
                    <a:lnTo>
                      <a:pt x="1362" y="825"/>
                    </a:lnTo>
                    <a:lnTo>
                      <a:pt x="1362" y="807"/>
                    </a:lnTo>
                    <a:lnTo>
                      <a:pt x="1355" y="807"/>
                    </a:lnTo>
                    <a:lnTo>
                      <a:pt x="1355" y="789"/>
                    </a:lnTo>
                    <a:lnTo>
                      <a:pt x="1349" y="789"/>
                    </a:lnTo>
                    <a:lnTo>
                      <a:pt x="1349" y="783"/>
                    </a:lnTo>
                    <a:lnTo>
                      <a:pt x="1343" y="783"/>
                    </a:lnTo>
                    <a:lnTo>
                      <a:pt x="1343" y="764"/>
                    </a:lnTo>
                    <a:lnTo>
                      <a:pt x="1337" y="764"/>
                    </a:lnTo>
                    <a:lnTo>
                      <a:pt x="1337" y="704"/>
                    </a:lnTo>
                    <a:lnTo>
                      <a:pt x="1343" y="704"/>
                    </a:lnTo>
                    <a:lnTo>
                      <a:pt x="1343" y="668"/>
                    </a:lnTo>
                    <a:lnTo>
                      <a:pt x="1349" y="668"/>
                    </a:lnTo>
                    <a:lnTo>
                      <a:pt x="1349" y="655"/>
                    </a:lnTo>
                    <a:lnTo>
                      <a:pt x="1355" y="655"/>
                    </a:lnTo>
                    <a:lnTo>
                      <a:pt x="1355" y="631"/>
                    </a:lnTo>
                    <a:lnTo>
                      <a:pt x="1368" y="631"/>
                    </a:lnTo>
                    <a:lnTo>
                      <a:pt x="1368" y="613"/>
                    </a:lnTo>
                    <a:lnTo>
                      <a:pt x="1381" y="613"/>
                    </a:lnTo>
                    <a:lnTo>
                      <a:pt x="1381" y="594"/>
                    </a:lnTo>
                    <a:lnTo>
                      <a:pt x="1388" y="594"/>
                    </a:lnTo>
                    <a:lnTo>
                      <a:pt x="1388" y="582"/>
                    </a:lnTo>
                    <a:lnTo>
                      <a:pt x="1400" y="582"/>
                    </a:lnTo>
                    <a:lnTo>
                      <a:pt x="1400" y="564"/>
                    </a:lnTo>
                    <a:lnTo>
                      <a:pt x="1406" y="564"/>
                    </a:lnTo>
                    <a:lnTo>
                      <a:pt x="1406" y="546"/>
                    </a:lnTo>
                    <a:lnTo>
                      <a:pt x="1413" y="546"/>
                    </a:lnTo>
                    <a:lnTo>
                      <a:pt x="1413" y="528"/>
                    </a:lnTo>
                    <a:lnTo>
                      <a:pt x="1419" y="528"/>
                    </a:lnTo>
                    <a:lnTo>
                      <a:pt x="1419" y="322"/>
                    </a:lnTo>
                    <a:lnTo>
                      <a:pt x="1413" y="322"/>
                    </a:lnTo>
                    <a:lnTo>
                      <a:pt x="1413" y="304"/>
                    </a:lnTo>
                    <a:lnTo>
                      <a:pt x="1406" y="304"/>
                    </a:lnTo>
                    <a:lnTo>
                      <a:pt x="1406" y="298"/>
                    </a:lnTo>
                    <a:lnTo>
                      <a:pt x="1400" y="298"/>
                    </a:lnTo>
                    <a:lnTo>
                      <a:pt x="1400" y="292"/>
                    </a:lnTo>
                    <a:lnTo>
                      <a:pt x="1394" y="292"/>
                    </a:lnTo>
                    <a:lnTo>
                      <a:pt x="1394" y="286"/>
                    </a:lnTo>
                    <a:lnTo>
                      <a:pt x="1329" y="286"/>
                    </a:lnTo>
                    <a:lnTo>
                      <a:pt x="1329" y="292"/>
                    </a:lnTo>
                    <a:lnTo>
                      <a:pt x="1317" y="292"/>
                    </a:lnTo>
                    <a:lnTo>
                      <a:pt x="1317" y="298"/>
                    </a:lnTo>
                    <a:lnTo>
                      <a:pt x="1298" y="298"/>
                    </a:lnTo>
                    <a:lnTo>
                      <a:pt x="1298" y="310"/>
                    </a:lnTo>
                    <a:lnTo>
                      <a:pt x="1272" y="310"/>
                    </a:lnTo>
                    <a:lnTo>
                      <a:pt x="1272" y="316"/>
                    </a:lnTo>
                    <a:lnTo>
                      <a:pt x="1253" y="316"/>
                    </a:lnTo>
                    <a:lnTo>
                      <a:pt x="1253" y="322"/>
                    </a:lnTo>
                    <a:lnTo>
                      <a:pt x="1227" y="322"/>
                    </a:lnTo>
                    <a:lnTo>
                      <a:pt x="1227" y="328"/>
                    </a:lnTo>
                    <a:lnTo>
                      <a:pt x="1176" y="328"/>
                    </a:lnTo>
                    <a:lnTo>
                      <a:pt x="1176" y="322"/>
                    </a:lnTo>
                    <a:lnTo>
                      <a:pt x="1170" y="322"/>
                    </a:lnTo>
                    <a:lnTo>
                      <a:pt x="1170" y="316"/>
                    </a:lnTo>
                    <a:lnTo>
                      <a:pt x="1164" y="316"/>
                    </a:lnTo>
                    <a:lnTo>
                      <a:pt x="1164" y="310"/>
                    </a:lnTo>
                    <a:lnTo>
                      <a:pt x="1151" y="310"/>
                    </a:lnTo>
                    <a:lnTo>
                      <a:pt x="1151" y="304"/>
                    </a:lnTo>
                    <a:lnTo>
                      <a:pt x="1138" y="304"/>
                    </a:lnTo>
                    <a:lnTo>
                      <a:pt x="1138" y="298"/>
                    </a:lnTo>
                    <a:lnTo>
                      <a:pt x="1132" y="298"/>
                    </a:lnTo>
                    <a:lnTo>
                      <a:pt x="1132" y="286"/>
                    </a:lnTo>
                    <a:lnTo>
                      <a:pt x="1099" y="286"/>
                    </a:lnTo>
                    <a:lnTo>
                      <a:pt x="1099" y="280"/>
                    </a:lnTo>
                    <a:lnTo>
                      <a:pt x="1093" y="280"/>
                    </a:lnTo>
                    <a:lnTo>
                      <a:pt x="1093" y="274"/>
                    </a:lnTo>
                    <a:lnTo>
                      <a:pt x="1068" y="274"/>
                    </a:lnTo>
                    <a:lnTo>
                      <a:pt x="1068" y="261"/>
                    </a:lnTo>
                    <a:lnTo>
                      <a:pt x="1062" y="261"/>
                    </a:lnTo>
                    <a:lnTo>
                      <a:pt x="1062" y="255"/>
                    </a:lnTo>
                    <a:lnTo>
                      <a:pt x="1055" y="255"/>
                    </a:lnTo>
                    <a:lnTo>
                      <a:pt x="1055" y="243"/>
                    </a:lnTo>
                    <a:lnTo>
                      <a:pt x="1048" y="243"/>
                    </a:lnTo>
                    <a:lnTo>
                      <a:pt x="1048" y="236"/>
                    </a:lnTo>
                    <a:lnTo>
                      <a:pt x="1036" y="236"/>
                    </a:lnTo>
                    <a:lnTo>
                      <a:pt x="1036" y="212"/>
                    </a:lnTo>
                    <a:lnTo>
                      <a:pt x="1023" y="212"/>
                    </a:lnTo>
                    <a:lnTo>
                      <a:pt x="1023" y="194"/>
                    </a:lnTo>
                    <a:lnTo>
                      <a:pt x="1017" y="194"/>
                    </a:lnTo>
                    <a:lnTo>
                      <a:pt x="1017" y="182"/>
                    </a:lnTo>
                    <a:lnTo>
                      <a:pt x="1010" y="182"/>
                    </a:lnTo>
                    <a:lnTo>
                      <a:pt x="1010" y="176"/>
                    </a:lnTo>
                    <a:lnTo>
                      <a:pt x="1004" y="176"/>
                    </a:lnTo>
                    <a:lnTo>
                      <a:pt x="1004" y="164"/>
                    </a:lnTo>
                    <a:lnTo>
                      <a:pt x="997" y="164"/>
                    </a:lnTo>
                    <a:lnTo>
                      <a:pt x="997" y="158"/>
                    </a:lnTo>
                    <a:lnTo>
                      <a:pt x="991" y="158"/>
                    </a:lnTo>
                    <a:lnTo>
                      <a:pt x="991" y="146"/>
                    </a:lnTo>
                    <a:lnTo>
                      <a:pt x="979" y="146"/>
                    </a:lnTo>
                    <a:lnTo>
                      <a:pt x="979" y="140"/>
                    </a:lnTo>
                    <a:lnTo>
                      <a:pt x="972" y="140"/>
                    </a:lnTo>
                    <a:lnTo>
                      <a:pt x="972" y="134"/>
                    </a:lnTo>
                    <a:lnTo>
                      <a:pt x="965" y="134"/>
                    </a:lnTo>
                    <a:lnTo>
                      <a:pt x="965" y="122"/>
                    </a:lnTo>
                    <a:lnTo>
                      <a:pt x="959" y="122"/>
                    </a:lnTo>
                    <a:lnTo>
                      <a:pt x="959" y="116"/>
                    </a:lnTo>
                    <a:lnTo>
                      <a:pt x="953" y="116"/>
                    </a:lnTo>
                    <a:lnTo>
                      <a:pt x="953" y="110"/>
                    </a:lnTo>
                    <a:lnTo>
                      <a:pt x="946" y="110"/>
                    </a:lnTo>
                    <a:lnTo>
                      <a:pt x="946" y="104"/>
                    </a:lnTo>
                    <a:lnTo>
                      <a:pt x="940" y="104"/>
                    </a:lnTo>
                    <a:lnTo>
                      <a:pt x="940" y="98"/>
                    </a:lnTo>
                    <a:lnTo>
                      <a:pt x="934" y="98"/>
                    </a:lnTo>
                    <a:lnTo>
                      <a:pt x="934" y="85"/>
                    </a:lnTo>
                    <a:lnTo>
                      <a:pt x="920" y="85"/>
                    </a:lnTo>
                    <a:lnTo>
                      <a:pt x="920" y="79"/>
                    </a:lnTo>
                    <a:lnTo>
                      <a:pt x="914" y="79"/>
                    </a:lnTo>
                    <a:lnTo>
                      <a:pt x="914" y="24"/>
                    </a:lnTo>
                    <a:lnTo>
                      <a:pt x="908" y="24"/>
                    </a:lnTo>
                    <a:lnTo>
                      <a:pt x="908" y="12"/>
                    </a:lnTo>
                    <a:lnTo>
                      <a:pt x="902" y="12"/>
                    </a:lnTo>
                    <a:lnTo>
                      <a:pt x="902" y="6"/>
                    </a:lnTo>
                    <a:lnTo>
                      <a:pt x="863" y="6"/>
                    </a:lnTo>
                    <a:lnTo>
                      <a:pt x="863" y="0"/>
                    </a:lnTo>
                    <a:lnTo>
                      <a:pt x="710" y="0"/>
                    </a:lnTo>
                    <a:lnTo>
                      <a:pt x="710" y="6"/>
                    </a:lnTo>
                    <a:lnTo>
                      <a:pt x="614" y="6"/>
                    </a:lnTo>
                    <a:lnTo>
                      <a:pt x="614" y="0"/>
                    </a:lnTo>
                    <a:lnTo>
                      <a:pt x="595" y="0"/>
                    </a:lnTo>
                    <a:lnTo>
                      <a:pt x="595" y="12"/>
                    </a:lnTo>
                    <a:lnTo>
                      <a:pt x="588" y="12"/>
                    </a:lnTo>
                    <a:lnTo>
                      <a:pt x="588" y="18"/>
                    </a:lnTo>
                    <a:lnTo>
                      <a:pt x="582" y="18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1" name="HU">
                <a:extLst>
                  <a:ext uri="{FF2B5EF4-FFF2-40B4-BE49-F238E27FC236}">
                    <a16:creationId xmlns:a16="http://schemas.microsoft.com/office/drawing/2014/main" xmlns="" id="{97F0709C-B7A9-43E2-A008-EB83C5D43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21"/>
                <a:ext cx="52" cy="70"/>
              </a:xfrm>
              <a:custGeom>
                <a:avLst/>
                <a:gdLst>
                  <a:gd name="T0" fmla="*/ 556 w 1579"/>
                  <a:gd name="T1" fmla="*/ 115 h 2572"/>
                  <a:gd name="T2" fmla="*/ 505 w 1579"/>
                  <a:gd name="T3" fmla="*/ 321 h 2572"/>
                  <a:gd name="T4" fmla="*/ 499 w 1579"/>
                  <a:gd name="T5" fmla="*/ 425 h 2572"/>
                  <a:gd name="T6" fmla="*/ 493 w 1579"/>
                  <a:gd name="T7" fmla="*/ 564 h 2572"/>
                  <a:gd name="T8" fmla="*/ 442 w 1579"/>
                  <a:gd name="T9" fmla="*/ 600 h 2572"/>
                  <a:gd name="T10" fmla="*/ 340 w 1579"/>
                  <a:gd name="T11" fmla="*/ 667 h 2572"/>
                  <a:gd name="T12" fmla="*/ 250 w 1579"/>
                  <a:gd name="T13" fmla="*/ 703 h 2572"/>
                  <a:gd name="T14" fmla="*/ 218 w 1579"/>
                  <a:gd name="T15" fmla="*/ 776 h 2572"/>
                  <a:gd name="T16" fmla="*/ 230 w 1579"/>
                  <a:gd name="T17" fmla="*/ 1146 h 2572"/>
                  <a:gd name="T18" fmla="*/ 205 w 1579"/>
                  <a:gd name="T19" fmla="*/ 1231 h 2572"/>
                  <a:gd name="T20" fmla="*/ 122 w 1579"/>
                  <a:gd name="T21" fmla="*/ 1262 h 2572"/>
                  <a:gd name="T22" fmla="*/ 90 w 1579"/>
                  <a:gd name="T23" fmla="*/ 1304 h 2572"/>
                  <a:gd name="T24" fmla="*/ 33 w 1579"/>
                  <a:gd name="T25" fmla="*/ 1346 h 2572"/>
                  <a:gd name="T26" fmla="*/ 14 w 1579"/>
                  <a:gd name="T27" fmla="*/ 1437 h 2572"/>
                  <a:gd name="T28" fmla="*/ 45 w 1579"/>
                  <a:gd name="T29" fmla="*/ 1625 h 2572"/>
                  <a:gd name="T30" fmla="*/ 77 w 1579"/>
                  <a:gd name="T31" fmla="*/ 1716 h 2572"/>
                  <a:gd name="T32" fmla="*/ 116 w 1579"/>
                  <a:gd name="T33" fmla="*/ 1801 h 2572"/>
                  <a:gd name="T34" fmla="*/ 122 w 1579"/>
                  <a:gd name="T35" fmla="*/ 2019 h 2572"/>
                  <a:gd name="T36" fmla="*/ 167 w 1579"/>
                  <a:gd name="T37" fmla="*/ 2074 h 2572"/>
                  <a:gd name="T38" fmla="*/ 212 w 1579"/>
                  <a:gd name="T39" fmla="*/ 2123 h 2572"/>
                  <a:gd name="T40" fmla="*/ 275 w 1579"/>
                  <a:gd name="T41" fmla="*/ 2171 h 2572"/>
                  <a:gd name="T42" fmla="*/ 403 w 1579"/>
                  <a:gd name="T43" fmla="*/ 2159 h 2572"/>
                  <a:gd name="T44" fmla="*/ 493 w 1579"/>
                  <a:gd name="T45" fmla="*/ 2213 h 2572"/>
                  <a:gd name="T46" fmla="*/ 525 w 1579"/>
                  <a:gd name="T47" fmla="*/ 2395 h 2572"/>
                  <a:gd name="T48" fmla="*/ 627 w 1579"/>
                  <a:gd name="T49" fmla="*/ 2444 h 2572"/>
                  <a:gd name="T50" fmla="*/ 690 w 1579"/>
                  <a:gd name="T51" fmla="*/ 2547 h 2572"/>
                  <a:gd name="T52" fmla="*/ 749 w 1579"/>
                  <a:gd name="T53" fmla="*/ 2474 h 2572"/>
                  <a:gd name="T54" fmla="*/ 831 w 1579"/>
                  <a:gd name="T55" fmla="*/ 2426 h 2572"/>
                  <a:gd name="T56" fmla="*/ 876 w 1579"/>
                  <a:gd name="T57" fmla="*/ 2377 h 2572"/>
                  <a:gd name="T58" fmla="*/ 914 w 1579"/>
                  <a:gd name="T59" fmla="*/ 2311 h 2572"/>
                  <a:gd name="T60" fmla="*/ 953 w 1579"/>
                  <a:gd name="T61" fmla="*/ 2256 h 2572"/>
                  <a:gd name="T62" fmla="*/ 985 w 1579"/>
                  <a:gd name="T63" fmla="*/ 2207 h 2572"/>
                  <a:gd name="T64" fmla="*/ 1068 w 1579"/>
                  <a:gd name="T65" fmla="*/ 2165 h 2572"/>
                  <a:gd name="T66" fmla="*/ 1183 w 1579"/>
                  <a:gd name="T67" fmla="*/ 2201 h 2572"/>
                  <a:gd name="T68" fmla="*/ 1221 w 1579"/>
                  <a:gd name="T69" fmla="*/ 2153 h 2572"/>
                  <a:gd name="T70" fmla="*/ 1266 w 1579"/>
                  <a:gd name="T71" fmla="*/ 2093 h 2572"/>
                  <a:gd name="T72" fmla="*/ 1349 w 1579"/>
                  <a:gd name="T73" fmla="*/ 2141 h 2572"/>
                  <a:gd name="T74" fmla="*/ 1439 w 1579"/>
                  <a:gd name="T75" fmla="*/ 2123 h 2572"/>
                  <a:gd name="T76" fmla="*/ 1534 w 1579"/>
                  <a:gd name="T77" fmla="*/ 1843 h 2572"/>
                  <a:gd name="T78" fmla="*/ 1515 w 1579"/>
                  <a:gd name="T79" fmla="*/ 1534 h 2572"/>
                  <a:gd name="T80" fmla="*/ 1432 w 1579"/>
                  <a:gd name="T81" fmla="*/ 1437 h 2572"/>
                  <a:gd name="T82" fmla="*/ 1380 w 1579"/>
                  <a:gd name="T83" fmla="*/ 1382 h 2572"/>
                  <a:gd name="T84" fmla="*/ 1323 w 1579"/>
                  <a:gd name="T85" fmla="*/ 1268 h 2572"/>
                  <a:gd name="T86" fmla="*/ 1368 w 1579"/>
                  <a:gd name="T87" fmla="*/ 1164 h 2572"/>
                  <a:gd name="T88" fmla="*/ 1400 w 1579"/>
                  <a:gd name="T89" fmla="*/ 1018 h 2572"/>
                  <a:gd name="T90" fmla="*/ 1368 w 1579"/>
                  <a:gd name="T91" fmla="*/ 958 h 2572"/>
                  <a:gd name="T92" fmla="*/ 1394 w 1579"/>
                  <a:gd name="T93" fmla="*/ 861 h 2572"/>
                  <a:gd name="T94" fmla="*/ 1432 w 1579"/>
                  <a:gd name="T95" fmla="*/ 819 h 2572"/>
                  <a:gd name="T96" fmla="*/ 1483 w 1579"/>
                  <a:gd name="T97" fmla="*/ 782 h 2572"/>
                  <a:gd name="T98" fmla="*/ 1515 w 1579"/>
                  <a:gd name="T99" fmla="*/ 703 h 2572"/>
                  <a:gd name="T100" fmla="*/ 1573 w 1579"/>
                  <a:gd name="T101" fmla="*/ 570 h 2572"/>
                  <a:gd name="T102" fmla="*/ 1553 w 1579"/>
                  <a:gd name="T103" fmla="*/ 473 h 2572"/>
                  <a:gd name="T104" fmla="*/ 1502 w 1579"/>
                  <a:gd name="T105" fmla="*/ 437 h 2572"/>
                  <a:gd name="T106" fmla="*/ 1464 w 1579"/>
                  <a:gd name="T107" fmla="*/ 327 h 2572"/>
                  <a:gd name="T108" fmla="*/ 1400 w 1579"/>
                  <a:gd name="T109" fmla="*/ 285 h 2572"/>
                  <a:gd name="T110" fmla="*/ 1362 w 1579"/>
                  <a:gd name="T111" fmla="*/ 213 h 2572"/>
                  <a:gd name="T112" fmla="*/ 1317 w 1579"/>
                  <a:gd name="T113" fmla="*/ 115 h 2572"/>
                  <a:gd name="T114" fmla="*/ 1189 w 1579"/>
                  <a:gd name="T115" fmla="*/ 37 h 2572"/>
                  <a:gd name="T116" fmla="*/ 1081 w 1579"/>
                  <a:gd name="T117" fmla="*/ 6 h 2572"/>
                  <a:gd name="T118" fmla="*/ 997 w 1579"/>
                  <a:gd name="T119" fmla="*/ 61 h 2572"/>
                  <a:gd name="T120" fmla="*/ 857 w 1579"/>
                  <a:gd name="T121" fmla="*/ 18 h 2572"/>
                  <a:gd name="T122" fmla="*/ 806 w 1579"/>
                  <a:gd name="T123" fmla="*/ 37 h 2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79" h="2572">
                    <a:moveTo>
                      <a:pt x="627" y="79"/>
                    </a:moveTo>
                    <a:lnTo>
                      <a:pt x="627" y="91"/>
                    </a:lnTo>
                    <a:lnTo>
                      <a:pt x="621" y="91"/>
                    </a:lnTo>
                    <a:lnTo>
                      <a:pt x="621" y="97"/>
                    </a:lnTo>
                    <a:lnTo>
                      <a:pt x="595" y="97"/>
                    </a:lnTo>
                    <a:lnTo>
                      <a:pt x="595" y="103"/>
                    </a:lnTo>
                    <a:lnTo>
                      <a:pt x="588" y="103"/>
                    </a:lnTo>
                    <a:lnTo>
                      <a:pt x="588" y="109"/>
                    </a:lnTo>
                    <a:lnTo>
                      <a:pt x="563" y="109"/>
                    </a:lnTo>
                    <a:lnTo>
                      <a:pt x="563" y="115"/>
                    </a:lnTo>
                    <a:lnTo>
                      <a:pt x="556" y="115"/>
                    </a:lnTo>
                    <a:lnTo>
                      <a:pt x="556" y="121"/>
                    </a:lnTo>
                    <a:lnTo>
                      <a:pt x="544" y="121"/>
                    </a:lnTo>
                    <a:lnTo>
                      <a:pt x="544" y="127"/>
                    </a:lnTo>
                    <a:lnTo>
                      <a:pt x="537" y="127"/>
                    </a:lnTo>
                    <a:lnTo>
                      <a:pt x="537" y="139"/>
                    </a:lnTo>
                    <a:lnTo>
                      <a:pt x="505" y="139"/>
                    </a:lnTo>
                    <a:lnTo>
                      <a:pt x="505" y="151"/>
                    </a:lnTo>
                    <a:lnTo>
                      <a:pt x="499" y="151"/>
                    </a:lnTo>
                    <a:lnTo>
                      <a:pt x="499" y="309"/>
                    </a:lnTo>
                    <a:lnTo>
                      <a:pt x="505" y="309"/>
                    </a:lnTo>
                    <a:lnTo>
                      <a:pt x="505" y="321"/>
                    </a:lnTo>
                    <a:lnTo>
                      <a:pt x="511" y="321"/>
                    </a:lnTo>
                    <a:lnTo>
                      <a:pt x="511" y="345"/>
                    </a:lnTo>
                    <a:lnTo>
                      <a:pt x="519" y="345"/>
                    </a:lnTo>
                    <a:lnTo>
                      <a:pt x="519" y="357"/>
                    </a:lnTo>
                    <a:lnTo>
                      <a:pt x="525" y="357"/>
                    </a:lnTo>
                    <a:lnTo>
                      <a:pt x="525" y="401"/>
                    </a:lnTo>
                    <a:lnTo>
                      <a:pt x="519" y="401"/>
                    </a:lnTo>
                    <a:lnTo>
                      <a:pt x="519" y="413"/>
                    </a:lnTo>
                    <a:lnTo>
                      <a:pt x="511" y="413"/>
                    </a:lnTo>
                    <a:lnTo>
                      <a:pt x="511" y="425"/>
                    </a:lnTo>
                    <a:lnTo>
                      <a:pt x="499" y="425"/>
                    </a:lnTo>
                    <a:lnTo>
                      <a:pt x="499" y="449"/>
                    </a:lnTo>
                    <a:lnTo>
                      <a:pt x="505" y="449"/>
                    </a:lnTo>
                    <a:lnTo>
                      <a:pt x="505" y="455"/>
                    </a:lnTo>
                    <a:lnTo>
                      <a:pt x="511" y="455"/>
                    </a:lnTo>
                    <a:lnTo>
                      <a:pt x="511" y="503"/>
                    </a:lnTo>
                    <a:lnTo>
                      <a:pt x="505" y="503"/>
                    </a:lnTo>
                    <a:lnTo>
                      <a:pt x="505" y="527"/>
                    </a:lnTo>
                    <a:lnTo>
                      <a:pt x="499" y="527"/>
                    </a:lnTo>
                    <a:lnTo>
                      <a:pt x="499" y="558"/>
                    </a:lnTo>
                    <a:lnTo>
                      <a:pt x="493" y="558"/>
                    </a:lnTo>
                    <a:lnTo>
                      <a:pt x="493" y="564"/>
                    </a:lnTo>
                    <a:lnTo>
                      <a:pt x="486" y="564"/>
                    </a:lnTo>
                    <a:lnTo>
                      <a:pt x="486" y="576"/>
                    </a:lnTo>
                    <a:lnTo>
                      <a:pt x="480" y="576"/>
                    </a:lnTo>
                    <a:lnTo>
                      <a:pt x="480" y="582"/>
                    </a:lnTo>
                    <a:lnTo>
                      <a:pt x="474" y="582"/>
                    </a:lnTo>
                    <a:lnTo>
                      <a:pt x="474" y="588"/>
                    </a:lnTo>
                    <a:lnTo>
                      <a:pt x="468" y="588"/>
                    </a:lnTo>
                    <a:lnTo>
                      <a:pt x="468" y="594"/>
                    </a:lnTo>
                    <a:lnTo>
                      <a:pt x="448" y="594"/>
                    </a:lnTo>
                    <a:lnTo>
                      <a:pt x="448" y="600"/>
                    </a:lnTo>
                    <a:lnTo>
                      <a:pt x="442" y="600"/>
                    </a:lnTo>
                    <a:lnTo>
                      <a:pt x="442" y="607"/>
                    </a:lnTo>
                    <a:lnTo>
                      <a:pt x="409" y="607"/>
                    </a:lnTo>
                    <a:lnTo>
                      <a:pt x="409" y="625"/>
                    </a:lnTo>
                    <a:lnTo>
                      <a:pt x="397" y="625"/>
                    </a:lnTo>
                    <a:lnTo>
                      <a:pt x="397" y="637"/>
                    </a:lnTo>
                    <a:lnTo>
                      <a:pt x="352" y="637"/>
                    </a:lnTo>
                    <a:lnTo>
                      <a:pt x="352" y="643"/>
                    </a:lnTo>
                    <a:lnTo>
                      <a:pt x="346" y="643"/>
                    </a:lnTo>
                    <a:lnTo>
                      <a:pt x="346" y="655"/>
                    </a:lnTo>
                    <a:lnTo>
                      <a:pt x="340" y="655"/>
                    </a:lnTo>
                    <a:lnTo>
                      <a:pt x="340" y="667"/>
                    </a:lnTo>
                    <a:lnTo>
                      <a:pt x="326" y="667"/>
                    </a:lnTo>
                    <a:lnTo>
                      <a:pt x="326" y="673"/>
                    </a:lnTo>
                    <a:lnTo>
                      <a:pt x="275" y="673"/>
                    </a:lnTo>
                    <a:lnTo>
                      <a:pt x="275" y="679"/>
                    </a:lnTo>
                    <a:lnTo>
                      <a:pt x="269" y="679"/>
                    </a:lnTo>
                    <a:lnTo>
                      <a:pt x="269" y="685"/>
                    </a:lnTo>
                    <a:lnTo>
                      <a:pt x="263" y="685"/>
                    </a:lnTo>
                    <a:lnTo>
                      <a:pt x="263" y="697"/>
                    </a:lnTo>
                    <a:lnTo>
                      <a:pt x="256" y="697"/>
                    </a:lnTo>
                    <a:lnTo>
                      <a:pt x="256" y="703"/>
                    </a:lnTo>
                    <a:lnTo>
                      <a:pt x="250" y="703"/>
                    </a:lnTo>
                    <a:lnTo>
                      <a:pt x="250" y="716"/>
                    </a:lnTo>
                    <a:lnTo>
                      <a:pt x="244" y="716"/>
                    </a:lnTo>
                    <a:lnTo>
                      <a:pt x="244" y="728"/>
                    </a:lnTo>
                    <a:lnTo>
                      <a:pt x="238" y="728"/>
                    </a:lnTo>
                    <a:lnTo>
                      <a:pt x="238" y="734"/>
                    </a:lnTo>
                    <a:lnTo>
                      <a:pt x="230" y="734"/>
                    </a:lnTo>
                    <a:lnTo>
                      <a:pt x="230" y="758"/>
                    </a:lnTo>
                    <a:lnTo>
                      <a:pt x="224" y="758"/>
                    </a:lnTo>
                    <a:lnTo>
                      <a:pt x="224" y="770"/>
                    </a:lnTo>
                    <a:lnTo>
                      <a:pt x="218" y="770"/>
                    </a:lnTo>
                    <a:lnTo>
                      <a:pt x="218" y="776"/>
                    </a:lnTo>
                    <a:lnTo>
                      <a:pt x="212" y="776"/>
                    </a:lnTo>
                    <a:lnTo>
                      <a:pt x="212" y="837"/>
                    </a:lnTo>
                    <a:lnTo>
                      <a:pt x="205" y="837"/>
                    </a:lnTo>
                    <a:lnTo>
                      <a:pt x="205" y="1006"/>
                    </a:lnTo>
                    <a:lnTo>
                      <a:pt x="212" y="1006"/>
                    </a:lnTo>
                    <a:lnTo>
                      <a:pt x="212" y="1037"/>
                    </a:lnTo>
                    <a:lnTo>
                      <a:pt x="218" y="1037"/>
                    </a:lnTo>
                    <a:lnTo>
                      <a:pt x="218" y="1062"/>
                    </a:lnTo>
                    <a:lnTo>
                      <a:pt x="224" y="1062"/>
                    </a:lnTo>
                    <a:lnTo>
                      <a:pt x="224" y="1146"/>
                    </a:lnTo>
                    <a:lnTo>
                      <a:pt x="230" y="1146"/>
                    </a:lnTo>
                    <a:lnTo>
                      <a:pt x="230" y="1152"/>
                    </a:lnTo>
                    <a:lnTo>
                      <a:pt x="238" y="1152"/>
                    </a:lnTo>
                    <a:lnTo>
                      <a:pt x="238" y="1200"/>
                    </a:lnTo>
                    <a:lnTo>
                      <a:pt x="230" y="1200"/>
                    </a:lnTo>
                    <a:lnTo>
                      <a:pt x="230" y="1212"/>
                    </a:lnTo>
                    <a:lnTo>
                      <a:pt x="224" y="1212"/>
                    </a:lnTo>
                    <a:lnTo>
                      <a:pt x="224" y="1219"/>
                    </a:lnTo>
                    <a:lnTo>
                      <a:pt x="212" y="1219"/>
                    </a:lnTo>
                    <a:lnTo>
                      <a:pt x="212" y="1225"/>
                    </a:lnTo>
                    <a:lnTo>
                      <a:pt x="205" y="1225"/>
                    </a:lnTo>
                    <a:lnTo>
                      <a:pt x="205" y="1231"/>
                    </a:lnTo>
                    <a:lnTo>
                      <a:pt x="161" y="1231"/>
                    </a:lnTo>
                    <a:lnTo>
                      <a:pt x="161" y="1237"/>
                    </a:lnTo>
                    <a:lnTo>
                      <a:pt x="154" y="1237"/>
                    </a:lnTo>
                    <a:lnTo>
                      <a:pt x="154" y="1244"/>
                    </a:lnTo>
                    <a:lnTo>
                      <a:pt x="148" y="1244"/>
                    </a:lnTo>
                    <a:lnTo>
                      <a:pt x="148" y="1250"/>
                    </a:lnTo>
                    <a:lnTo>
                      <a:pt x="141" y="1250"/>
                    </a:lnTo>
                    <a:lnTo>
                      <a:pt x="141" y="1256"/>
                    </a:lnTo>
                    <a:lnTo>
                      <a:pt x="135" y="1256"/>
                    </a:lnTo>
                    <a:lnTo>
                      <a:pt x="135" y="1262"/>
                    </a:lnTo>
                    <a:lnTo>
                      <a:pt x="122" y="1262"/>
                    </a:lnTo>
                    <a:lnTo>
                      <a:pt x="122" y="1268"/>
                    </a:lnTo>
                    <a:lnTo>
                      <a:pt x="116" y="1268"/>
                    </a:lnTo>
                    <a:lnTo>
                      <a:pt x="116" y="1274"/>
                    </a:lnTo>
                    <a:lnTo>
                      <a:pt x="110" y="1274"/>
                    </a:lnTo>
                    <a:lnTo>
                      <a:pt x="110" y="1280"/>
                    </a:lnTo>
                    <a:lnTo>
                      <a:pt x="103" y="1280"/>
                    </a:lnTo>
                    <a:lnTo>
                      <a:pt x="103" y="1292"/>
                    </a:lnTo>
                    <a:lnTo>
                      <a:pt x="96" y="1292"/>
                    </a:lnTo>
                    <a:lnTo>
                      <a:pt x="96" y="1298"/>
                    </a:lnTo>
                    <a:lnTo>
                      <a:pt x="90" y="1298"/>
                    </a:lnTo>
                    <a:lnTo>
                      <a:pt x="90" y="1304"/>
                    </a:lnTo>
                    <a:lnTo>
                      <a:pt x="84" y="1304"/>
                    </a:lnTo>
                    <a:lnTo>
                      <a:pt x="84" y="1310"/>
                    </a:lnTo>
                    <a:lnTo>
                      <a:pt x="77" y="1310"/>
                    </a:lnTo>
                    <a:lnTo>
                      <a:pt x="77" y="1322"/>
                    </a:lnTo>
                    <a:lnTo>
                      <a:pt x="71" y="1322"/>
                    </a:lnTo>
                    <a:lnTo>
                      <a:pt x="71" y="1328"/>
                    </a:lnTo>
                    <a:lnTo>
                      <a:pt x="59" y="1328"/>
                    </a:lnTo>
                    <a:lnTo>
                      <a:pt x="59" y="1340"/>
                    </a:lnTo>
                    <a:lnTo>
                      <a:pt x="51" y="1340"/>
                    </a:lnTo>
                    <a:lnTo>
                      <a:pt x="51" y="1346"/>
                    </a:lnTo>
                    <a:lnTo>
                      <a:pt x="33" y="1346"/>
                    </a:lnTo>
                    <a:lnTo>
                      <a:pt x="33" y="1352"/>
                    </a:lnTo>
                    <a:lnTo>
                      <a:pt x="14" y="1352"/>
                    </a:lnTo>
                    <a:lnTo>
                      <a:pt x="14" y="1364"/>
                    </a:lnTo>
                    <a:lnTo>
                      <a:pt x="7" y="1364"/>
                    </a:lnTo>
                    <a:lnTo>
                      <a:pt x="7" y="1370"/>
                    </a:lnTo>
                    <a:lnTo>
                      <a:pt x="0" y="1370"/>
                    </a:lnTo>
                    <a:lnTo>
                      <a:pt x="0" y="1389"/>
                    </a:lnTo>
                    <a:lnTo>
                      <a:pt x="7" y="1389"/>
                    </a:lnTo>
                    <a:lnTo>
                      <a:pt x="7" y="1401"/>
                    </a:lnTo>
                    <a:lnTo>
                      <a:pt x="14" y="1401"/>
                    </a:lnTo>
                    <a:lnTo>
                      <a:pt x="14" y="1437"/>
                    </a:lnTo>
                    <a:lnTo>
                      <a:pt x="7" y="1437"/>
                    </a:lnTo>
                    <a:lnTo>
                      <a:pt x="7" y="1492"/>
                    </a:lnTo>
                    <a:lnTo>
                      <a:pt x="14" y="1492"/>
                    </a:lnTo>
                    <a:lnTo>
                      <a:pt x="14" y="1516"/>
                    </a:lnTo>
                    <a:lnTo>
                      <a:pt x="26" y="1516"/>
                    </a:lnTo>
                    <a:lnTo>
                      <a:pt x="26" y="1540"/>
                    </a:lnTo>
                    <a:lnTo>
                      <a:pt x="33" y="1540"/>
                    </a:lnTo>
                    <a:lnTo>
                      <a:pt x="33" y="1559"/>
                    </a:lnTo>
                    <a:lnTo>
                      <a:pt x="39" y="1559"/>
                    </a:lnTo>
                    <a:lnTo>
                      <a:pt x="39" y="1625"/>
                    </a:lnTo>
                    <a:lnTo>
                      <a:pt x="45" y="1625"/>
                    </a:lnTo>
                    <a:lnTo>
                      <a:pt x="45" y="1637"/>
                    </a:lnTo>
                    <a:lnTo>
                      <a:pt x="51" y="1637"/>
                    </a:lnTo>
                    <a:lnTo>
                      <a:pt x="51" y="1668"/>
                    </a:lnTo>
                    <a:lnTo>
                      <a:pt x="59" y="1668"/>
                    </a:lnTo>
                    <a:lnTo>
                      <a:pt x="59" y="1674"/>
                    </a:lnTo>
                    <a:lnTo>
                      <a:pt x="65" y="1674"/>
                    </a:lnTo>
                    <a:lnTo>
                      <a:pt x="65" y="1692"/>
                    </a:lnTo>
                    <a:lnTo>
                      <a:pt x="71" y="1692"/>
                    </a:lnTo>
                    <a:lnTo>
                      <a:pt x="71" y="1698"/>
                    </a:lnTo>
                    <a:lnTo>
                      <a:pt x="77" y="1698"/>
                    </a:lnTo>
                    <a:lnTo>
                      <a:pt x="77" y="1716"/>
                    </a:lnTo>
                    <a:lnTo>
                      <a:pt x="84" y="1716"/>
                    </a:lnTo>
                    <a:lnTo>
                      <a:pt x="84" y="1729"/>
                    </a:lnTo>
                    <a:lnTo>
                      <a:pt x="90" y="1729"/>
                    </a:lnTo>
                    <a:lnTo>
                      <a:pt x="90" y="1759"/>
                    </a:lnTo>
                    <a:lnTo>
                      <a:pt x="96" y="1759"/>
                    </a:lnTo>
                    <a:lnTo>
                      <a:pt x="96" y="1765"/>
                    </a:lnTo>
                    <a:lnTo>
                      <a:pt x="103" y="1765"/>
                    </a:lnTo>
                    <a:lnTo>
                      <a:pt x="103" y="1783"/>
                    </a:lnTo>
                    <a:lnTo>
                      <a:pt x="110" y="1783"/>
                    </a:lnTo>
                    <a:lnTo>
                      <a:pt x="110" y="1801"/>
                    </a:lnTo>
                    <a:lnTo>
                      <a:pt x="116" y="1801"/>
                    </a:lnTo>
                    <a:lnTo>
                      <a:pt x="116" y="1886"/>
                    </a:lnTo>
                    <a:lnTo>
                      <a:pt x="110" y="1886"/>
                    </a:lnTo>
                    <a:lnTo>
                      <a:pt x="110" y="1899"/>
                    </a:lnTo>
                    <a:lnTo>
                      <a:pt x="103" y="1899"/>
                    </a:lnTo>
                    <a:lnTo>
                      <a:pt x="103" y="1995"/>
                    </a:lnTo>
                    <a:lnTo>
                      <a:pt x="110" y="1995"/>
                    </a:lnTo>
                    <a:lnTo>
                      <a:pt x="110" y="2007"/>
                    </a:lnTo>
                    <a:lnTo>
                      <a:pt x="116" y="2007"/>
                    </a:lnTo>
                    <a:lnTo>
                      <a:pt x="116" y="2013"/>
                    </a:lnTo>
                    <a:lnTo>
                      <a:pt x="122" y="2013"/>
                    </a:lnTo>
                    <a:lnTo>
                      <a:pt x="122" y="2019"/>
                    </a:lnTo>
                    <a:lnTo>
                      <a:pt x="128" y="2019"/>
                    </a:lnTo>
                    <a:lnTo>
                      <a:pt x="128" y="2049"/>
                    </a:lnTo>
                    <a:lnTo>
                      <a:pt x="135" y="2049"/>
                    </a:lnTo>
                    <a:lnTo>
                      <a:pt x="135" y="2055"/>
                    </a:lnTo>
                    <a:lnTo>
                      <a:pt x="141" y="2055"/>
                    </a:lnTo>
                    <a:lnTo>
                      <a:pt x="141" y="2061"/>
                    </a:lnTo>
                    <a:lnTo>
                      <a:pt x="154" y="2061"/>
                    </a:lnTo>
                    <a:lnTo>
                      <a:pt x="154" y="2068"/>
                    </a:lnTo>
                    <a:lnTo>
                      <a:pt x="161" y="2068"/>
                    </a:lnTo>
                    <a:lnTo>
                      <a:pt x="161" y="2074"/>
                    </a:lnTo>
                    <a:lnTo>
                      <a:pt x="167" y="2074"/>
                    </a:lnTo>
                    <a:lnTo>
                      <a:pt x="167" y="2080"/>
                    </a:lnTo>
                    <a:lnTo>
                      <a:pt x="186" y="2080"/>
                    </a:lnTo>
                    <a:lnTo>
                      <a:pt x="186" y="2087"/>
                    </a:lnTo>
                    <a:lnTo>
                      <a:pt x="193" y="2087"/>
                    </a:lnTo>
                    <a:lnTo>
                      <a:pt x="193" y="2093"/>
                    </a:lnTo>
                    <a:lnTo>
                      <a:pt x="199" y="2093"/>
                    </a:lnTo>
                    <a:lnTo>
                      <a:pt x="199" y="2099"/>
                    </a:lnTo>
                    <a:lnTo>
                      <a:pt x="205" y="2099"/>
                    </a:lnTo>
                    <a:lnTo>
                      <a:pt x="205" y="2111"/>
                    </a:lnTo>
                    <a:lnTo>
                      <a:pt x="212" y="2111"/>
                    </a:lnTo>
                    <a:lnTo>
                      <a:pt x="212" y="2123"/>
                    </a:lnTo>
                    <a:lnTo>
                      <a:pt x="218" y="2123"/>
                    </a:lnTo>
                    <a:lnTo>
                      <a:pt x="218" y="2141"/>
                    </a:lnTo>
                    <a:lnTo>
                      <a:pt x="230" y="2141"/>
                    </a:lnTo>
                    <a:lnTo>
                      <a:pt x="230" y="2153"/>
                    </a:lnTo>
                    <a:lnTo>
                      <a:pt x="250" y="2153"/>
                    </a:lnTo>
                    <a:lnTo>
                      <a:pt x="250" y="2159"/>
                    </a:lnTo>
                    <a:lnTo>
                      <a:pt x="256" y="2159"/>
                    </a:lnTo>
                    <a:lnTo>
                      <a:pt x="256" y="2165"/>
                    </a:lnTo>
                    <a:lnTo>
                      <a:pt x="269" y="2165"/>
                    </a:lnTo>
                    <a:lnTo>
                      <a:pt x="269" y="2171"/>
                    </a:lnTo>
                    <a:lnTo>
                      <a:pt x="275" y="2171"/>
                    </a:lnTo>
                    <a:lnTo>
                      <a:pt x="275" y="2177"/>
                    </a:lnTo>
                    <a:lnTo>
                      <a:pt x="281" y="2177"/>
                    </a:lnTo>
                    <a:lnTo>
                      <a:pt x="281" y="2183"/>
                    </a:lnTo>
                    <a:lnTo>
                      <a:pt x="333" y="2183"/>
                    </a:lnTo>
                    <a:lnTo>
                      <a:pt x="333" y="2177"/>
                    </a:lnTo>
                    <a:lnTo>
                      <a:pt x="346" y="2177"/>
                    </a:lnTo>
                    <a:lnTo>
                      <a:pt x="346" y="2171"/>
                    </a:lnTo>
                    <a:lnTo>
                      <a:pt x="397" y="2171"/>
                    </a:lnTo>
                    <a:lnTo>
                      <a:pt x="397" y="2165"/>
                    </a:lnTo>
                    <a:lnTo>
                      <a:pt x="403" y="2165"/>
                    </a:lnTo>
                    <a:lnTo>
                      <a:pt x="403" y="2159"/>
                    </a:lnTo>
                    <a:lnTo>
                      <a:pt x="435" y="2159"/>
                    </a:lnTo>
                    <a:lnTo>
                      <a:pt x="435" y="2165"/>
                    </a:lnTo>
                    <a:lnTo>
                      <a:pt x="454" y="2165"/>
                    </a:lnTo>
                    <a:lnTo>
                      <a:pt x="454" y="2171"/>
                    </a:lnTo>
                    <a:lnTo>
                      <a:pt x="468" y="2171"/>
                    </a:lnTo>
                    <a:lnTo>
                      <a:pt x="468" y="2183"/>
                    </a:lnTo>
                    <a:lnTo>
                      <a:pt x="474" y="2183"/>
                    </a:lnTo>
                    <a:lnTo>
                      <a:pt x="474" y="2201"/>
                    </a:lnTo>
                    <a:lnTo>
                      <a:pt x="486" y="2201"/>
                    </a:lnTo>
                    <a:lnTo>
                      <a:pt x="486" y="2213"/>
                    </a:lnTo>
                    <a:lnTo>
                      <a:pt x="493" y="2213"/>
                    </a:lnTo>
                    <a:lnTo>
                      <a:pt x="493" y="2225"/>
                    </a:lnTo>
                    <a:lnTo>
                      <a:pt x="499" y="2225"/>
                    </a:lnTo>
                    <a:lnTo>
                      <a:pt x="499" y="2317"/>
                    </a:lnTo>
                    <a:lnTo>
                      <a:pt x="505" y="2317"/>
                    </a:lnTo>
                    <a:lnTo>
                      <a:pt x="505" y="2335"/>
                    </a:lnTo>
                    <a:lnTo>
                      <a:pt x="511" y="2335"/>
                    </a:lnTo>
                    <a:lnTo>
                      <a:pt x="511" y="2383"/>
                    </a:lnTo>
                    <a:lnTo>
                      <a:pt x="519" y="2383"/>
                    </a:lnTo>
                    <a:lnTo>
                      <a:pt x="519" y="2389"/>
                    </a:lnTo>
                    <a:lnTo>
                      <a:pt x="525" y="2389"/>
                    </a:lnTo>
                    <a:lnTo>
                      <a:pt x="525" y="2395"/>
                    </a:lnTo>
                    <a:lnTo>
                      <a:pt x="531" y="2395"/>
                    </a:lnTo>
                    <a:lnTo>
                      <a:pt x="531" y="2401"/>
                    </a:lnTo>
                    <a:lnTo>
                      <a:pt x="537" y="2401"/>
                    </a:lnTo>
                    <a:lnTo>
                      <a:pt x="537" y="2414"/>
                    </a:lnTo>
                    <a:lnTo>
                      <a:pt x="588" y="2414"/>
                    </a:lnTo>
                    <a:lnTo>
                      <a:pt x="588" y="2420"/>
                    </a:lnTo>
                    <a:lnTo>
                      <a:pt x="601" y="2420"/>
                    </a:lnTo>
                    <a:lnTo>
                      <a:pt x="601" y="2426"/>
                    </a:lnTo>
                    <a:lnTo>
                      <a:pt x="608" y="2426"/>
                    </a:lnTo>
                    <a:lnTo>
                      <a:pt x="608" y="2444"/>
                    </a:lnTo>
                    <a:lnTo>
                      <a:pt x="627" y="2444"/>
                    </a:lnTo>
                    <a:lnTo>
                      <a:pt x="627" y="2450"/>
                    </a:lnTo>
                    <a:lnTo>
                      <a:pt x="633" y="2450"/>
                    </a:lnTo>
                    <a:lnTo>
                      <a:pt x="633" y="2553"/>
                    </a:lnTo>
                    <a:lnTo>
                      <a:pt x="639" y="2553"/>
                    </a:lnTo>
                    <a:lnTo>
                      <a:pt x="639" y="2572"/>
                    </a:lnTo>
                    <a:lnTo>
                      <a:pt x="653" y="2572"/>
                    </a:lnTo>
                    <a:lnTo>
                      <a:pt x="653" y="2565"/>
                    </a:lnTo>
                    <a:lnTo>
                      <a:pt x="684" y="2565"/>
                    </a:lnTo>
                    <a:lnTo>
                      <a:pt x="684" y="2559"/>
                    </a:lnTo>
                    <a:lnTo>
                      <a:pt x="690" y="2559"/>
                    </a:lnTo>
                    <a:lnTo>
                      <a:pt x="690" y="2547"/>
                    </a:lnTo>
                    <a:lnTo>
                      <a:pt x="704" y="2547"/>
                    </a:lnTo>
                    <a:lnTo>
                      <a:pt x="704" y="2541"/>
                    </a:lnTo>
                    <a:lnTo>
                      <a:pt x="710" y="2541"/>
                    </a:lnTo>
                    <a:lnTo>
                      <a:pt x="710" y="2535"/>
                    </a:lnTo>
                    <a:lnTo>
                      <a:pt x="723" y="2535"/>
                    </a:lnTo>
                    <a:lnTo>
                      <a:pt x="723" y="2529"/>
                    </a:lnTo>
                    <a:lnTo>
                      <a:pt x="729" y="2529"/>
                    </a:lnTo>
                    <a:lnTo>
                      <a:pt x="729" y="2492"/>
                    </a:lnTo>
                    <a:lnTo>
                      <a:pt x="735" y="2492"/>
                    </a:lnTo>
                    <a:lnTo>
                      <a:pt x="735" y="2474"/>
                    </a:lnTo>
                    <a:lnTo>
                      <a:pt x="749" y="2474"/>
                    </a:lnTo>
                    <a:lnTo>
                      <a:pt x="749" y="2468"/>
                    </a:lnTo>
                    <a:lnTo>
                      <a:pt x="755" y="2468"/>
                    </a:lnTo>
                    <a:lnTo>
                      <a:pt x="755" y="2456"/>
                    </a:lnTo>
                    <a:lnTo>
                      <a:pt x="767" y="2456"/>
                    </a:lnTo>
                    <a:lnTo>
                      <a:pt x="767" y="2450"/>
                    </a:lnTo>
                    <a:lnTo>
                      <a:pt x="774" y="2450"/>
                    </a:lnTo>
                    <a:lnTo>
                      <a:pt x="774" y="2444"/>
                    </a:lnTo>
                    <a:lnTo>
                      <a:pt x="825" y="2444"/>
                    </a:lnTo>
                    <a:lnTo>
                      <a:pt x="825" y="2438"/>
                    </a:lnTo>
                    <a:lnTo>
                      <a:pt x="831" y="2438"/>
                    </a:lnTo>
                    <a:lnTo>
                      <a:pt x="831" y="2426"/>
                    </a:lnTo>
                    <a:lnTo>
                      <a:pt x="838" y="2426"/>
                    </a:lnTo>
                    <a:lnTo>
                      <a:pt x="838" y="2420"/>
                    </a:lnTo>
                    <a:lnTo>
                      <a:pt x="844" y="2420"/>
                    </a:lnTo>
                    <a:lnTo>
                      <a:pt x="844" y="2401"/>
                    </a:lnTo>
                    <a:lnTo>
                      <a:pt x="851" y="2401"/>
                    </a:lnTo>
                    <a:lnTo>
                      <a:pt x="851" y="2395"/>
                    </a:lnTo>
                    <a:lnTo>
                      <a:pt x="863" y="2395"/>
                    </a:lnTo>
                    <a:lnTo>
                      <a:pt x="863" y="2389"/>
                    </a:lnTo>
                    <a:lnTo>
                      <a:pt x="869" y="2389"/>
                    </a:lnTo>
                    <a:lnTo>
                      <a:pt x="869" y="2377"/>
                    </a:lnTo>
                    <a:lnTo>
                      <a:pt x="876" y="2377"/>
                    </a:lnTo>
                    <a:lnTo>
                      <a:pt x="876" y="2359"/>
                    </a:lnTo>
                    <a:lnTo>
                      <a:pt x="889" y="2359"/>
                    </a:lnTo>
                    <a:lnTo>
                      <a:pt x="889" y="2341"/>
                    </a:lnTo>
                    <a:lnTo>
                      <a:pt x="895" y="2341"/>
                    </a:lnTo>
                    <a:lnTo>
                      <a:pt x="895" y="2335"/>
                    </a:lnTo>
                    <a:lnTo>
                      <a:pt x="902" y="2335"/>
                    </a:lnTo>
                    <a:lnTo>
                      <a:pt x="902" y="2323"/>
                    </a:lnTo>
                    <a:lnTo>
                      <a:pt x="908" y="2323"/>
                    </a:lnTo>
                    <a:lnTo>
                      <a:pt x="908" y="2317"/>
                    </a:lnTo>
                    <a:lnTo>
                      <a:pt x="914" y="2317"/>
                    </a:lnTo>
                    <a:lnTo>
                      <a:pt x="914" y="2311"/>
                    </a:lnTo>
                    <a:lnTo>
                      <a:pt x="920" y="2311"/>
                    </a:lnTo>
                    <a:lnTo>
                      <a:pt x="920" y="2299"/>
                    </a:lnTo>
                    <a:lnTo>
                      <a:pt x="928" y="2299"/>
                    </a:lnTo>
                    <a:lnTo>
                      <a:pt x="928" y="2280"/>
                    </a:lnTo>
                    <a:lnTo>
                      <a:pt x="934" y="2280"/>
                    </a:lnTo>
                    <a:lnTo>
                      <a:pt x="934" y="2268"/>
                    </a:lnTo>
                    <a:lnTo>
                      <a:pt x="940" y="2268"/>
                    </a:lnTo>
                    <a:lnTo>
                      <a:pt x="940" y="2262"/>
                    </a:lnTo>
                    <a:lnTo>
                      <a:pt x="946" y="2262"/>
                    </a:lnTo>
                    <a:lnTo>
                      <a:pt x="946" y="2256"/>
                    </a:lnTo>
                    <a:lnTo>
                      <a:pt x="953" y="2256"/>
                    </a:lnTo>
                    <a:lnTo>
                      <a:pt x="953" y="2244"/>
                    </a:lnTo>
                    <a:lnTo>
                      <a:pt x="959" y="2244"/>
                    </a:lnTo>
                    <a:lnTo>
                      <a:pt x="959" y="2238"/>
                    </a:lnTo>
                    <a:lnTo>
                      <a:pt x="965" y="2238"/>
                    </a:lnTo>
                    <a:lnTo>
                      <a:pt x="965" y="2231"/>
                    </a:lnTo>
                    <a:lnTo>
                      <a:pt x="972" y="2231"/>
                    </a:lnTo>
                    <a:lnTo>
                      <a:pt x="972" y="2219"/>
                    </a:lnTo>
                    <a:lnTo>
                      <a:pt x="979" y="2219"/>
                    </a:lnTo>
                    <a:lnTo>
                      <a:pt x="979" y="2213"/>
                    </a:lnTo>
                    <a:lnTo>
                      <a:pt x="985" y="2213"/>
                    </a:lnTo>
                    <a:lnTo>
                      <a:pt x="985" y="2207"/>
                    </a:lnTo>
                    <a:lnTo>
                      <a:pt x="991" y="2207"/>
                    </a:lnTo>
                    <a:lnTo>
                      <a:pt x="991" y="2201"/>
                    </a:lnTo>
                    <a:lnTo>
                      <a:pt x="997" y="2201"/>
                    </a:lnTo>
                    <a:lnTo>
                      <a:pt x="997" y="2189"/>
                    </a:lnTo>
                    <a:lnTo>
                      <a:pt x="1010" y="2189"/>
                    </a:lnTo>
                    <a:lnTo>
                      <a:pt x="1010" y="2177"/>
                    </a:lnTo>
                    <a:lnTo>
                      <a:pt x="1017" y="2177"/>
                    </a:lnTo>
                    <a:lnTo>
                      <a:pt x="1017" y="2171"/>
                    </a:lnTo>
                    <a:lnTo>
                      <a:pt x="1030" y="2171"/>
                    </a:lnTo>
                    <a:lnTo>
                      <a:pt x="1030" y="2165"/>
                    </a:lnTo>
                    <a:lnTo>
                      <a:pt x="1068" y="2165"/>
                    </a:lnTo>
                    <a:lnTo>
                      <a:pt x="1068" y="2171"/>
                    </a:lnTo>
                    <a:lnTo>
                      <a:pt x="1081" y="2171"/>
                    </a:lnTo>
                    <a:lnTo>
                      <a:pt x="1081" y="2183"/>
                    </a:lnTo>
                    <a:lnTo>
                      <a:pt x="1087" y="2183"/>
                    </a:lnTo>
                    <a:lnTo>
                      <a:pt x="1087" y="2195"/>
                    </a:lnTo>
                    <a:lnTo>
                      <a:pt x="1093" y="2195"/>
                    </a:lnTo>
                    <a:lnTo>
                      <a:pt x="1093" y="2201"/>
                    </a:lnTo>
                    <a:lnTo>
                      <a:pt x="1106" y="2201"/>
                    </a:lnTo>
                    <a:lnTo>
                      <a:pt x="1106" y="2213"/>
                    </a:lnTo>
                    <a:lnTo>
                      <a:pt x="1183" y="2213"/>
                    </a:lnTo>
                    <a:lnTo>
                      <a:pt x="1183" y="2201"/>
                    </a:lnTo>
                    <a:lnTo>
                      <a:pt x="1189" y="2201"/>
                    </a:lnTo>
                    <a:lnTo>
                      <a:pt x="1189" y="2195"/>
                    </a:lnTo>
                    <a:lnTo>
                      <a:pt x="1195" y="2195"/>
                    </a:lnTo>
                    <a:lnTo>
                      <a:pt x="1195" y="2183"/>
                    </a:lnTo>
                    <a:lnTo>
                      <a:pt x="1202" y="2183"/>
                    </a:lnTo>
                    <a:lnTo>
                      <a:pt x="1202" y="2171"/>
                    </a:lnTo>
                    <a:lnTo>
                      <a:pt x="1209" y="2171"/>
                    </a:lnTo>
                    <a:lnTo>
                      <a:pt x="1209" y="2165"/>
                    </a:lnTo>
                    <a:lnTo>
                      <a:pt x="1215" y="2165"/>
                    </a:lnTo>
                    <a:lnTo>
                      <a:pt x="1215" y="2153"/>
                    </a:lnTo>
                    <a:lnTo>
                      <a:pt x="1221" y="2153"/>
                    </a:lnTo>
                    <a:lnTo>
                      <a:pt x="1221" y="2141"/>
                    </a:lnTo>
                    <a:lnTo>
                      <a:pt x="1227" y="2141"/>
                    </a:lnTo>
                    <a:lnTo>
                      <a:pt x="1227" y="2123"/>
                    </a:lnTo>
                    <a:lnTo>
                      <a:pt x="1247" y="2123"/>
                    </a:lnTo>
                    <a:lnTo>
                      <a:pt x="1247" y="2111"/>
                    </a:lnTo>
                    <a:lnTo>
                      <a:pt x="1253" y="2111"/>
                    </a:lnTo>
                    <a:lnTo>
                      <a:pt x="1253" y="2105"/>
                    </a:lnTo>
                    <a:lnTo>
                      <a:pt x="1260" y="2105"/>
                    </a:lnTo>
                    <a:lnTo>
                      <a:pt x="1260" y="2099"/>
                    </a:lnTo>
                    <a:lnTo>
                      <a:pt x="1266" y="2099"/>
                    </a:lnTo>
                    <a:lnTo>
                      <a:pt x="1266" y="2093"/>
                    </a:lnTo>
                    <a:lnTo>
                      <a:pt x="1298" y="2093"/>
                    </a:lnTo>
                    <a:lnTo>
                      <a:pt x="1298" y="2099"/>
                    </a:lnTo>
                    <a:lnTo>
                      <a:pt x="1304" y="2099"/>
                    </a:lnTo>
                    <a:lnTo>
                      <a:pt x="1304" y="2111"/>
                    </a:lnTo>
                    <a:lnTo>
                      <a:pt x="1311" y="2111"/>
                    </a:lnTo>
                    <a:lnTo>
                      <a:pt x="1311" y="2123"/>
                    </a:lnTo>
                    <a:lnTo>
                      <a:pt x="1317" y="2123"/>
                    </a:lnTo>
                    <a:lnTo>
                      <a:pt x="1317" y="2135"/>
                    </a:lnTo>
                    <a:lnTo>
                      <a:pt x="1323" y="2135"/>
                    </a:lnTo>
                    <a:lnTo>
                      <a:pt x="1323" y="2141"/>
                    </a:lnTo>
                    <a:lnTo>
                      <a:pt x="1349" y="2141"/>
                    </a:lnTo>
                    <a:lnTo>
                      <a:pt x="1349" y="2129"/>
                    </a:lnTo>
                    <a:lnTo>
                      <a:pt x="1355" y="2129"/>
                    </a:lnTo>
                    <a:lnTo>
                      <a:pt x="1355" y="2123"/>
                    </a:lnTo>
                    <a:lnTo>
                      <a:pt x="1380" y="2123"/>
                    </a:lnTo>
                    <a:lnTo>
                      <a:pt x="1380" y="2117"/>
                    </a:lnTo>
                    <a:lnTo>
                      <a:pt x="1388" y="2117"/>
                    </a:lnTo>
                    <a:lnTo>
                      <a:pt x="1388" y="2111"/>
                    </a:lnTo>
                    <a:lnTo>
                      <a:pt x="1425" y="2111"/>
                    </a:lnTo>
                    <a:lnTo>
                      <a:pt x="1425" y="2117"/>
                    </a:lnTo>
                    <a:lnTo>
                      <a:pt x="1439" y="2117"/>
                    </a:lnTo>
                    <a:lnTo>
                      <a:pt x="1439" y="2123"/>
                    </a:lnTo>
                    <a:lnTo>
                      <a:pt x="1451" y="2123"/>
                    </a:lnTo>
                    <a:lnTo>
                      <a:pt x="1451" y="2129"/>
                    </a:lnTo>
                    <a:lnTo>
                      <a:pt x="1522" y="2129"/>
                    </a:lnTo>
                    <a:lnTo>
                      <a:pt x="1522" y="2123"/>
                    </a:lnTo>
                    <a:lnTo>
                      <a:pt x="1528" y="2123"/>
                    </a:lnTo>
                    <a:lnTo>
                      <a:pt x="1528" y="2080"/>
                    </a:lnTo>
                    <a:lnTo>
                      <a:pt x="1534" y="2080"/>
                    </a:lnTo>
                    <a:lnTo>
                      <a:pt x="1534" y="2055"/>
                    </a:lnTo>
                    <a:lnTo>
                      <a:pt x="1541" y="2055"/>
                    </a:lnTo>
                    <a:lnTo>
                      <a:pt x="1541" y="1843"/>
                    </a:lnTo>
                    <a:lnTo>
                      <a:pt x="1534" y="1843"/>
                    </a:lnTo>
                    <a:lnTo>
                      <a:pt x="1534" y="1825"/>
                    </a:lnTo>
                    <a:lnTo>
                      <a:pt x="1528" y="1825"/>
                    </a:lnTo>
                    <a:lnTo>
                      <a:pt x="1528" y="1722"/>
                    </a:lnTo>
                    <a:lnTo>
                      <a:pt x="1522" y="1722"/>
                    </a:lnTo>
                    <a:lnTo>
                      <a:pt x="1522" y="1674"/>
                    </a:lnTo>
                    <a:lnTo>
                      <a:pt x="1528" y="1674"/>
                    </a:lnTo>
                    <a:lnTo>
                      <a:pt x="1528" y="1595"/>
                    </a:lnTo>
                    <a:lnTo>
                      <a:pt x="1522" y="1595"/>
                    </a:lnTo>
                    <a:lnTo>
                      <a:pt x="1522" y="1540"/>
                    </a:lnTo>
                    <a:lnTo>
                      <a:pt x="1515" y="1540"/>
                    </a:lnTo>
                    <a:lnTo>
                      <a:pt x="1515" y="1534"/>
                    </a:lnTo>
                    <a:lnTo>
                      <a:pt x="1508" y="1534"/>
                    </a:lnTo>
                    <a:lnTo>
                      <a:pt x="1508" y="1462"/>
                    </a:lnTo>
                    <a:lnTo>
                      <a:pt x="1502" y="1462"/>
                    </a:lnTo>
                    <a:lnTo>
                      <a:pt x="1502" y="1456"/>
                    </a:lnTo>
                    <a:lnTo>
                      <a:pt x="1496" y="1456"/>
                    </a:lnTo>
                    <a:lnTo>
                      <a:pt x="1496" y="1450"/>
                    </a:lnTo>
                    <a:lnTo>
                      <a:pt x="1490" y="1450"/>
                    </a:lnTo>
                    <a:lnTo>
                      <a:pt x="1490" y="1443"/>
                    </a:lnTo>
                    <a:lnTo>
                      <a:pt x="1445" y="1443"/>
                    </a:lnTo>
                    <a:lnTo>
                      <a:pt x="1445" y="1437"/>
                    </a:lnTo>
                    <a:lnTo>
                      <a:pt x="1432" y="1437"/>
                    </a:lnTo>
                    <a:lnTo>
                      <a:pt x="1432" y="1431"/>
                    </a:lnTo>
                    <a:lnTo>
                      <a:pt x="1413" y="1431"/>
                    </a:lnTo>
                    <a:lnTo>
                      <a:pt x="1413" y="1419"/>
                    </a:lnTo>
                    <a:lnTo>
                      <a:pt x="1400" y="1419"/>
                    </a:lnTo>
                    <a:lnTo>
                      <a:pt x="1400" y="1413"/>
                    </a:lnTo>
                    <a:lnTo>
                      <a:pt x="1394" y="1413"/>
                    </a:lnTo>
                    <a:lnTo>
                      <a:pt x="1394" y="1401"/>
                    </a:lnTo>
                    <a:lnTo>
                      <a:pt x="1388" y="1401"/>
                    </a:lnTo>
                    <a:lnTo>
                      <a:pt x="1388" y="1395"/>
                    </a:lnTo>
                    <a:lnTo>
                      <a:pt x="1380" y="1395"/>
                    </a:lnTo>
                    <a:lnTo>
                      <a:pt x="1380" y="1382"/>
                    </a:lnTo>
                    <a:lnTo>
                      <a:pt x="1368" y="1382"/>
                    </a:lnTo>
                    <a:lnTo>
                      <a:pt x="1368" y="1328"/>
                    </a:lnTo>
                    <a:lnTo>
                      <a:pt x="1362" y="1328"/>
                    </a:lnTo>
                    <a:lnTo>
                      <a:pt x="1362" y="1310"/>
                    </a:lnTo>
                    <a:lnTo>
                      <a:pt x="1349" y="1310"/>
                    </a:lnTo>
                    <a:lnTo>
                      <a:pt x="1349" y="1292"/>
                    </a:lnTo>
                    <a:lnTo>
                      <a:pt x="1337" y="1292"/>
                    </a:lnTo>
                    <a:lnTo>
                      <a:pt x="1337" y="1280"/>
                    </a:lnTo>
                    <a:lnTo>
                      <a:pt x="1329" y="1280"/>
                    </a:lnTo>
                    <a:lnTo>
                      <a:pt x="1329" y="1268"/>
                    </a:lnTo>
                    <a:lnTo>
                      <a:pt x="1323" y="1268"/>
                    </a:lnTo>
                    <a:lnTo>
                      <a:pt x="1323" y="1219"/>
                    </a:lnTo>
                    <a:lnTo>
                      <a:pt x="1329" y="1219"/>
                    </a:lnTo>
                    <a:lnTo>
                      <a:pt x="1329" y="1200"/>
                    </a:lnTo>
                    <a:lnTo>
                      <a:pt x="1337" y="1200"/>
                    </a:lnTo>
                    <a:lnTo>
                      <a:pt x="1337" y="1194"/>
                    </a:lnTo>
                    <a:lnTo>
                      <a:pt x="1349" y="1194"/>
                    </a:lnTo>
                    <a:lnTo>
                      <a:pt x="1349" y="1182"/>
                    </a:lnTo>
                    <a:lnTo>
                      <a:pt x="1362" y="1182"/>
                    </a:lnTo>
                    <a:lnTo>
                      <a:pt x="1362" y="1176"/>
                    </a:lnTo>
                    <a:lnTo>
                      <a:pt x="1368" y="1176"/>
                    </a:lnTo>
                    <a:lnTo>
                      <a:pt x="1368" y="1164"/>
                    </a:lnTo>
                    <a:lnTo>
                      <a:pt x="1380" y="1164"/>
                    </a:lnTo>
                    <a:lnTo>
                      <a:pt x="1380" y="1158"/>
                    </a:lnTo>
                    <a:lnTo>
                      <a:pt x="1388" y="1158"/>
                    </a:lnTo>
                    <a:lnTo>
                      <a:pt x="1388" y="1140"/>
                    </a:lnTo>
                    <a:lnTo>
                      <a:pt x="1394" y="1140"/>
                    </a:lnTo>
                    <a:lnTo>
                      <a:pt x="1394" y="1062"/>
                    </a:lnTo>
                    <a:lnTo>
                      <a:pt x="1400" y="1062"/>
                    </a:lnTo>
                    <a:lnTo>
                      <a:pt x="1400" y="1050"/>
                    </a:lnTo>
                    <a:lnTo>
                      <a:pt x="1406" y="1050"/>
                    </a:lnTo>
                    <a:lnTo>
                      <a:pt x="1406" y="1018"/>
                    </a:lnTo>
                    <a:lnTo>
                      <a:pt x="1400" y="1018"/>
                    </a:lnTo>
                    <a:lnTo>
                      <a:pt x="1400" y="1006"/>
                    </a:lnTo>
                    <a:lnTo>
                      <a:pt x="1394" y="1006"/>
                    </a:lnTo>
                    <a:lnTo>
                      <a:pt x="1394" y="994"/>
                    </a:lnTo>
                    <a:lnTo>
                      <a:pt x="1388" y="994"/>
                    </a:lnTo>
                    <a:lnTo>
                      <a:pt x="1388" y="988"/>
                    </a:lnTo>
                    <a:lnTo>
                      <a:pt x="1380" y="988"/>
                    </a:lnTo>
                    <a:lnTo>
                      <a:pt x="1380" y="976"/>
                    </a:lnTo>
                    <a:lnTo>
                      <a:pt x="1374" y="976"/>
                    </a:lnTo>
                    <a:lnTo>
                      <a:pt x="1374" y="964"/>
                    </a:lnTo>
                    <a:lnTo>
                      <a:pt x="1368" y="964"/>
                    </a:lnTo>
                    <a:lnTo>
                      <a:pt x="1368" y="958"/>
                    </a:lnTo>
                    <a:lnTo>
                      <a:pt x="1355" y="958"/>
                    </a:lnTo>
                    <a:lnTo>
                      <a:pt x="1355" y="892"/>
                    </a:lnTo>
                    <a:lnTo>
                      <a:pt x="1368" y="892"/>
                    </a:lnTo>
                    <a:lnTo>
                      <a:pt x="1368" y="880"/>
                    </a:lnTo>
                    <a:lnTo>
                      <a:pt x="1374" y="880"/>
                    </a:lnTo>
                    <a:lnTo>
                      <a:pt x="1374" y="873"/>
                    </a:lnTo>
                    <a:lnTo>
                      <a:pt x="1380" y="873"/>
                    </a:lnTo>
                    <a:lnTo>
                      <a:pt x="1380" y="867"/>
                    </a:lnTo>
                    <a:lnTo>
                      <a:pt x="1388" y="867"/>
                    </a:lnTo>
                    <a:lnTo>
                      <a:pt x="1388" y="861"/>
                    </a:lnTo>
                    <a:lnTo>
                      <a:pt x="1394" y="861"/>
                    </a:lnTo>
                    <a:lnTo>
                      <a:pt x="1394" y="855"/>
                    </a:lnTo>
                    <a:lnTo>
                      <a:pt x="1400" y="855"/>
                    </a:lnTo>
                    <a:lnTo>
                      <a:pt x="1400" y="849"/>
                    </a:lnTo>
                    <a:lnTo>
                      <a:pt x="1406" y="849"/>
                    </a:lnTo>
                    <a:lnTo>
                      <a:pt x="1406" y="837"/>
                    </a:lnTo>
                    <a:lnTo>
                      <a:pt x="1413" y="837"/>
                    </a:lnTo>
                    <a:lnTo>
                      <a:pt x="1413" y="831"/>
                    </a:lnTo>
                    <a:lnTo>
                      <a:pt x="1425" y="831"/>
                    </a:lnTo>
                    <a:lnTo>
                      <a:pt x="1425" y="825"/>
                    </a:lnTo>
                    <a:lnTo>
                      <a:pt x="1432" y="825"/>
                    </a:lnTo>
                    <a:lnTo>
                      <a:pt x="1432" y="819"/>
                    </a:lnTo>
                    <a:lnTo>
                      <a:pt x="1445" y="819"/>
                    </a:lnTo>
                    <a:lnTo>
                      <a:pt x="1445" y="812"/>
                    </a:lnTo>
                    <a:lnTo>
                      <a:pt x="1451" y="812"/>
                    </a:lnTo>
                    <a:lnTo>
                      <a:pt x="1451" y="800"/>
                    </a:lnTo>
                    <a:lnTo>
                      <a:pt x="1464" y="800"/>
                    </a:lnTo>
                    <a:lnTo>
                      <a:pt x="1464" y="794"/>
                    </a:lnTo>
                    <a:lnTo>
                      <a:pt x="1470" y="794"/>
                    </a:lnTo>
                    <a:lnTo>
                      <a:pt x="1470" y="788"/>
                    </a:lnTo>
                    <a:lnTo>
                      <a:pt x="1477" y="788"/>
                    </a:lnTo>
                    <a:lnTo>
                      <a:pt x="1477" y="782"/>
                    </a:lnTo>
                    <a:lnTo>
                      <a:pt x="1483" y="782"/>
                    </a:lnTo>
                    <a:lnTo>
                      <a:pt x="1483" y="770"/>
                    </a:lnTo>
                    <a:lnTo>
                      <a:pt x="1490" y="770"/>
                    </a:lnTo>
                    <a:lnTo>
                      <a:pt x="1490" y="764"/>
                    </a:lnTo>
                    <a:lnTo>
                      <a:pt x="1496" y="764"/>
                    </a:lnTo>
                    <a:lnTo>
                      <a:pt x="1496" y="758"/>
                    </a:lnTo>
                    <a:lnTo>
                      <a:pt x="1502" y="758"/>
                    </a:lnTo>
                    <a:lnTo>
                      <a:pt x="1502" y="752"/>
                    </a:lnTo>
                    <a:lnTo>
                      <a:pt x="1508" y="752"/>
                    </a:lnTo>
                    <a:lnTo>
                      <a:pt x="1508" y="716"/>
                    </a:lnTo>
                    <a:lnTo>
                      <a:pt x="1515" y="716"/>
                    </a:lnTo>
                    <a:lnTo>
                      <a:pt x="1515" y="703"/>
                    </a:lnTo>
                    <a:lnTo>
                      <a:pt x="1522" y="703"/>
                    </a:lnTo>
                    <a:lnTo>
                      <a:pt x="1522" y="643"/>
                    </a:lnTo>
                    <a:lnTo>
                      <a:pt x="1528" y="643"/>
                    </a:lnTo>
                    <a:lnTo>
                      <a:pt x="1528" y="607"/>
                    </a:lnTo>
                    <a:lnTo>
                      <a:pt x="1541" y="607"/>
                    </a:lnTo>
                    <a:lnTo>
                      <a:pt x="1541" y="588"/>
                    </a:lnTo>
                    <a:lnTo>
                      <a:pt x="1553" y="588"/>
                    </a:lnTo>
                    <a:lnTo>
                      <a:pt x="1553" y="582"/>
                    </a:lnTo>
                    <a:lnTo>
                      <a:pt x="1559" y="582"/>
                    </a:lnTo>
                    <a:lnTo>
                      <a:pt x="1559" y="570"/>
                    </a:lnTo>
                    <a:lnTo>
                      <a:pt x="1573" y="570"/>
                    </a:lnTo>
                    <a:lnTo>
                      <a:pt x="1573" y="552"/>
                    </a:lnTo>
                    <a:lnTo>
                      <a:pt x="1579" y="552"/>
                    </a:lnTo>
                    <a:lnTo>
                      <a:pt x="1579" y="533"/>
                    </a:lnTo>
                    <a:lnTo>
                      <a:pt x="1573" y="533"/>
                    </a:lnTo>
                    <a:lnTo>
                      <a:pt x="1573" y="515"/>
                    </a:lnTo>
                    <a:lnTo>
                      <a:pt x="1567" y="515"/>
                    </a:lnTo>
                    <a:lnTo>
                      <a:pt x="1567" y="503"/>
                    </a:lnTo>
                    <a:lnTo>
                      <a:pt x="1559" y="503"/>
                    </a:lnTo>
                    <a:lnTo>
                      <a:pt x="1559" y="497"/>
                    </a:lnTo>
                    <a:lnTo>
                      <a:pt x="1553" y="497"/>
                    </a:lnTo>
                    <a:lnTo>
                      <a:pt x="1553" y="473"/>
                    </a:lnTo>
                    <a:lnTo>
                      <a:pt x="1541" y="473"/>
                    </a:lnTo>
                    <a:lnTo>
                      <a:pt x="1541" y="467"/>
                    </a:lnTo>
                    <a:lnTo>
                      <a:pt x="1534" y="467"/>
                    </a:lnTo>
                    <a:lnTo>
                      <a:pt x="1534" y="461"/>
                    </a:lnTo>
                    <a:lnTo>
                      <a:pt x="1528" y="461"/>
                    </a:lnTo>
                    <a:lnTo>
                      <a:pt x="1528" y="455"/>
                    </a:lnTo>
                    <a:lnTo>
                      <a:pt x="1522" y="455"/>
                    </a:lnTo>
                    <a:lnTo>
                      <a:pt x="1522" y="443"/>
                    </a:lnTo>
                    <a:lnTo>
                      <a:pt x="1508" y="443"/>
                    </a:lnTo>
                    <a:lnTo>
                      <a:pt x="1508" y="437"/>
                    </a:lnTo>
                    <a:lnTo>
                      <a:pt x="1502" y="437"/>
                    </a:lnTo>
                    <a:lnTo>
                      <a:pt x="1502" y="425"/>
                    </a:lnTo>
                    <a:lnTo>
                      <a:pt x="1490" y="425"/>
                    </a:lnTo>
                    <a:lnTo>
                      <a:pt x="1490" y="419"/>
                    </a:lnTo>
                    <a:lnTo>
                      <a:pt x="1483" y="419"/>
                    </a:lnTo>
                    <a:lnTo>
                      <a:pt x="1483" y="401"/>
                    </a:lnTo>
                    <a:lnTo>
                      <a:pt x="1477" y="401"/>
                    </a:lnTo>
                    <a:lnTo>
                      <a:pt x="1477" y="395"/>
                    </a:lnTo>
                    <a:lnTo>
                      <a:pt x="1470" y="395"/>
                    </a:lnTo>
                    <a:lnTo>
                      <a:pt x="1470" y="339"/>
                    </a:lnTo>
                    <a:lnTo>
                      <a:pt x="1464" y="339"/>
                    </a:lnTo>
                    <a:lnTo>
                      <a:pt x="1464" y="327"/>
                    </a:lnTo>
                    <a:lnTo>
                      <a:pt x="1457" y="327"/>
                    </a:lnTo>
                    <a:lnTo>
                      <a:pt x="1457" y="321"/>
                    </a:lnTo>
                    <a:lnTo>
                      <a:pt x="1432" y="321"/>
                    </a:lnTo>
                    <a:lnTo>
                      <a:pt x="1432" y="315"/>
                    </a:lnTo>
                    <a:lnTo>
                      <a:pt x="1425" y="315"/>
                    </a:lnTo>
                    <a:lnTo>
                      <a:pt x="1425" y="303"/>
                    </a:lnTo>
                    <a:lnTo>
                      <a:pt x="1413" y="303"/>
                    </a:lnTo>
                    <a:lnTo>
                      <a:pt x="1413" y="291"/>
                    </a:lnTo>
                    <a:lnTo>
                      <a:pt x="1406" y="291"/>
                    </a:lnTo>
                    <a:lnTo>
                      <a:pt x="1406" y="285"/>
                    </a:lnTo>
                    <a:lnTo>
                      <a:pt x="1400" y="285"/>
                    </a:lnTo>
                    <a:lnTo>
                      <a:pt x="1400" y="261"/>
                    </a:lnTo>
                    <a:lnTo>
                      <a:pt x="1394" y="261"/>
                    </a:lnTo>
                    <a:lnTo>
                      <a:pt x="1394" y="255"/>
                    </a:lnTo>
                    <a:lnTo>
                      <a:pt x="1380" y="255"/>
                    </a:lnTo>
                    <a:lnTo>
                      <a:pt x="1380" y="249"/>
                    </a:lnTo>
                    <a:lnTo>
                      <a:pt x="1374" y="249"/>
                    </a:lnTo>
                    <a:lnTo>
                      <a:pt x="1374" y="231"/>
                    </a:lnTo>
                    <a:lnTo>
                      <a:pt x="1368" y="231"/>
                    </a:lnTo>
                    <a:lnTo>
                      <a:pt x="1368" y="225"/>
                    </a:lnTo>
                    <a:lnTo>
                      <a:pt x="1362" y="225"/>
                    </a:lnTo>
                    <a:lnTo>
                      <a:pt x="1362" y="213"/>
                    </a:lnTo>
                    <a:lnTo>
                      <a:pt x="1349" y="213"/>
                    </a:lnTo>
                    <a:lnTo>
                      <a:pt x="1349" y="194"/>
                    </a:lnTo>
                    <a:lnTo>
                      <a:pt x="1343" y="194"/>
                    </a:lnTo>
                    <a:lnTo>
                      <a:pt x="1343" y="169"/>
                    </a:lnTo>
                    <a:lnTo>
                      <a:pt x="1337" y="169"/>
                    </a:lnTo>
                    <a:lnTo>
                      <a:pt x="1337" y="163"/>
                    </a:lnTo>
                    <a:lnTo>
                      <a:pt x="1329" y="163"/>
                    </a:lnTo>
                    <a:lnTo>
                      <a:pt x="1329" y="121"/>
                    </a:lnTo>
                    <a:lnTo>
                      <a:pt x="1323" y="121"/>
                    </a:lnTo>
                    <a:lnTo>
                      <a:pt x="1323" y="115"/>
                    </a:lnTo>
                    <a:lnTo>
                      <a:pt x="1317" y="115"/>
                    </a:lnTo>
                    <a:lnTo>
                      <a:pt x="1317" y="91"/>
                    </a:lnTo>
                    <a:lnTo>
                      <a:pt x="1311" y="91"/>
                    </a:lnTo>
                    <a:lnTo>
                      <a:pt x="1311" y="49"/>
                    </a:lnTo>
                    <a:lnTo>
                      <a:pt x="1304" y="49"/>
                    </a:lnTo>
                    <a:lnTo>
                      <a:pt x="1304" y="43"/>
                    </a:lnTo>
                    <a:lnTo>
                      <a:pt x="1253" y="43"/>
                    </a:lnTo>
                    <a:lnTo>
                      <a:pt x="1253" y="37"/>
                    </a:lnTo>
                    <a:lnTo>
                      <a:pt x="1247" y="37"/>
                    </a:lnTo>
                    <a:lnTo>
                      <a:pt x="1247" y="31"/>
                    </a:lnTo>
                    <a:lnTo>
                      <a:pt x="1189" y="31"/>
                    </a:lnTo>
                    <a:lnTo>
                      <a:pt x="1189" y="37"/>
                    </a:lnTo>
                    <a:lnTo>
                      <a:pt x="1138" y="37"/>
                    </a:lnTo>
                    <a:lnTo>
                      <a:pt x="1138" y="18"/>
                    </a:lnTo>
                    <a:lnTo>
                      <a:pt x="1132" y="18"/>
                    </a:lnTo>
                    <a:lnTo>
                      <a:pt x="1132" y="12"/>
                    </a:lnTo>
                    <a:lnTo>
                      <a:pt x="1125" y="12"/>
                    </a:lnTo>
                    <a:lnTo>
                      <a:pt x="1125" y="6"/>
                    </a:lnTo>
                    <a:lnTo>
                      <a:pt x="1119" y="6"/>
                    </a:lnTo>
                    <a:lnTo>
                      <a:pt x="1119" y="0"/>
                    </a:lnTo>
                    <a:lnTo>
                      <a:pt x="1087" y="0"/>
                    </a:lnTo>
                    <a:lnTo>
                      <a:pt x="1087" y="6"/>
                    </a:lnTo>
                    <a:lnTo>
                      <a:pt x="1081" y="6"/>
                    </a:lnTo>
                    <a:lnTo>
                      <a:pt x="1081" y="12"/>
                    </a:lnTo>
                    <a:lnTo>
                      <a:pt x="1068" y="12"/>
                    </a:lnTo>
                    <a:lnTo>
                      <a:pt x="1068" y="31"/>
                    </a:lnTo>
                    <a:lnTo>
                      <a:pt x="1055" y="31"/>
                    </a:lnTo>
                    <a:lnTo>
                      <a:pt x="1055" y="37"/>
                    </a:lnTo>
                    <a:lnTo>
                      <a:pt x="1048" y="37"/>
                    </a:lnTo>
                    <a:lnTo>
                      <a:pt x="1048" y="49"/>
                    </a:lnTo>
                    <a:lnTo>
                      <a:pt x="1017" y="49"/>
                    </a:lnTo>
                    <a:lnTo>
                      <a:pt x="1017" y="55"/>
                    </a:lnTo>
                    <a:lnTo>
                      <a:pt x="997" y="55"/>
                    </a:lnTo>
                    <a:lnTo>
                      <a:pt x="997" y="61"/>
                    </a:lnTo>
                    <a:lnTo>
                      <a:pt x="959" y="61"/>
                    </a:lnTo>
                    <a:lnTo>
                      <a:pt x="959" y="55"/>
                    </a:lnTo>
                    <a:lnTo>
                      <a:pt x="953" y="55"/>
                    </a:lnTo>
                    <a:lnTo>
                      <a:pt x="953" y="49"/>
                    </a:lnTo>
                    <a:lnTo>
                      <a:pt x="934" y="49"/>
                    </a:lnTo>
                    <a:lnTo>
                      <a:pt x="934" y="37"/>
                    </a:lnTo>
                    <a:lnTo>
                      <a:pt x="889" y="37"/>
                    </a:lnTo>
                    <a:lnTo>
                      <a:pt x="889" y="31"/>
                    </a:lnTo>
                    <a:lnTo>
                      <a:pt x="869" y="31"/>
                    </a:lnTo>
                    <a:lnTo>
                      <a:pt x="869" y="18"/>
                    </a:lnTo>
                    <a:lnTo>
                      <a:pt x="857" y="18"/>
                    </a:lnTo>
                    <a:lnTo>
                      <a:pt x="857" y="12"/>
                    </a:lnTo>
                    <a:lnTo>
                      <a:pt x="851" y="12"/>
                    </a:lnTo>
                    <a:lnTo>
                      <a:pt x="851" y="0"/>
                    </a:lnTo>
                    <a:lnTo>
                      <a:pt x="831" y="0"/>
                    </a:lnTo>
                    <a:lnTo>
                      <a:pt x="831" y="12"/>
                    </a:lnTo>
                    <a:lnTo>
                      <a:pt x="825" y="12"/>
                    </a:lnTo>
                    <a:lnTo>
                      <a:pt x="825" y="18"/>
                    </a:lnTo>
                    <a:lnTo>
                      <a:pt x="818" y="18"/>
                    </a:lnTo>
                    <a:lnTo>
                      <a:pt x="818" y="31"/>
                    </a:lnTo>
                    <a:lnTo>
                      <a:pt x="806" y="31"/>
                    </a:lnTo>
                    <a:lnTo>
                      <a:pt x="806" y="37"/>
                    </a:lnTo>
                    <a:lnTo>
                      <a:pt x="793" y="37"/>
                    </a:lnTo>
                    <a:lnTo>
                      <a:pt x="793" y="49"/>
                    </a:lnTo>
                    <a:lnTo>
                      <a:pt x="684" y="49"/>
                    </a:lnTo>
                    <a:lnTo>
                      <a:pt x="684" y="55"/>
                    </a:lnTo>
                    <a:lnTo>
                      <a:pt x="672" y="55"/>
                    </a:lnTo>
                    <a:lnTo>
                      <a:pt x="672" y="61"/>
                    </a:lnTo>
                    <a:lnTo>
                      <a:pt x="646" y="61"/>
                    </a:lnTo>
                    <a:lnTo>
                      <a:pt x="646" y="79"/>
                    </a:lnTo>
                    <a:lnTo>
                      <a:pt x="627" y="79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2" name="CN">
                <a:extLst>
                  <a:ext uri="{FF2B5EF4-FFF2-40B4-BE49-F238E27FC236}">
                    <a16:creationId xmlns:a16="http://schemas.microsoft.com/office/drawing/2014/main" xmlns="" id="{C47C9E7F-C4D4-4ABB-ABBB-63075794C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" y="115"/>
                <a:ext cx="51" cy="54"/>
              </a:xfrm>
              <a:custGeom>
                <a:avLst/>
                <a:gdLst>
                  <a:gd name="T0" fmla="*/ 1009 w 1546"/>
                  <a:gd name="T1" fmla="*/ 291 h 2001"/>
                  <a:gd name="T2" fmla="*/ 964 w 1546"/>
                  <a:gd name="T3" fmla="*/ 340 h 2001"/>
                  <a:gd name="T4" fmla="*/ 932 w 1546"/>
                  <a:gd name="T5" fmla="*/ 400 h 2001"/>
                  <a:gd name="T6" fmla="*/ 843 w 1546"/>
                  <a:gd name="T7" fmla="*/ 419 h 2001"/>
                  <a:gd name="T8" fmla="*/ 767 w 1546"/>
                  <a:gd name="T9" fmla="*/ 388 h 2001"/>
                  <a:gd name="T10" fmla="*/ 722 w 1546"/>
                  <a:gd name="T11" fmla="*/ 406 h 2001"/>
                  <a:gd name="T12" fmla="*/ 690 w 1546"/>
                  <a:gd name="T13" fmla="*/ 479 h 2001"/>
                  <a:gd name="T14" fmla="*/ 639 w 1546"/>
                  <a:gd name="T15" fmla="*/ 528 h 2001"/>
                  <a:gd name="T16" fmla="*/ 504 w 1546"/>
                  <a:gd name="T17" fmla="*/ 534 h 2001"/>
                  <a:gd name="T18" fmla="*/ 434 w 1546"/>
                  <a:gd name="T19" fmla="*/ 515 h 2001"/>
                  <a:gd name="T20" fmla="*/ 211 w 1546"/>
                  <a:gd name="T21" fmla="*/ 552 h 2001"/>
                  <a:gd name="T22" fmla="*/ 197 w 1546"/>
                  <a:gd name="T23" fmla="*/ 667 h 2001"/>
                  <a:gd name="T24" fmla="*/ 236 w 1546"/>
                  <a:gd name="T25" fmla="*/ 721 h 2001"/>
                  <a:gd name="T26" fmla="*/ 274 w 1546"/>
                  <a:gd name="T27" fmla="*/ 837 h 2001"/>
                  <a:gd name="T28" fmla="*/ 242 w 1546"/>
                  <a:gd name="T29" fmla="*/ 959 h 2001"/>
                  <a:gd name="T30" fmla="*/ 204 w 1546"/>
                  <a:gd name="T31" fmla="*/ 1007 h 2001"/>
                  <a:gd name="T32" fmla="*/ 159 w 1546"/>
                  <a:gd name="T33" fmla="*/ 1043 h 2001"/>
                  <a:gd name="T34" fmla="*/ 26 w 1546"/>
                  <a:gd name="T35" fmla="*/ 1079 h 2001"/>
                  <a:gd name="T36" fmla="*/ 44 w 1546"/>
                  <a:gd name="T37" fmla="*/ 1146 h 2001"/>
                  <a:gd name="T38" fmla="*/ 69 w 1546"/>
                  <a:gd name="T39" fmla="*/ 1219 h 2001"/>
                  <a:gd name="T40" fmla="*/ 38 w 1546"/>
                  <a:gd name="T41" fmla="*/ 1268 h 2001"/>
                  <a:gd name="T42" fmla="*/ 0 w 1546"/>
                  <a:gd name="T43" fmla="*/ 1298 h 2001"/>
                  <a:gd name="T44" fmla="*/ 102 w 1546"/>
                  <a:gd name="T45" fmla="*/ 1352 h 2001"/>
                  <a:gd name="T46" fmla="*/ 114 w 1546"/>
                  <a:gd name="T47" fmla="*/ 1528 h 2001"/>
                  <a:gd name="T48" fmla="*/ 83 w 1546"/>
                  <a:gd name="T49" fmla="*/ 1570 h 2001"/>
                  <a:gd name="T50" fmla="*/ 44 w 1546"/>
                  <a:gd name="T51" fmla="*/ 1698 h 2001"/>
                  <a:gd name="T52" fmla="*/ 77 w 1546"/>
                  <a:gd name="T53" fmla="*/ 1802 h 2001"/>
                  <a:gd name="T54" fmla="*/ 153 w 1546"/>
                  <a:gd name="T55" fmla="*/ 1844 h 2001"/>
                  <a:gd name="T56" fmla="*/ 204 w 1546"/>
                  <a:gd name="T57" fmla="*/ 1898 h 2001"/>
                  <a:gd name="T58" fmla="*/ 325 w 1546"/>
                  <a:gd name="T59" fmla="*/ 1904 h 2001"/>
                  <a:gd name="T60" fmla="*/ 383 w 1546"/>
                  <a:gd name="T61" fmla="*/ 1971 h 2001"/>
                  <a:gd name="T62" fmla="*/ 466 w 1546"/>
                  <a:gd name="T63" fmla="*/ 1995 h 2001"/>
                  <a:gd name="T64" fmla="*/ 657 w 1546"/>
                  <a:gd name="T65" fmla="*/ 1971 h 2001"/>
                  <a:gd name="T66" fmla="*/ 805 w 1546"/>
                  <a:gd name="T67" fmla="*/ 1910 h 2001"/>
                  <a:gd name="T68" fmla="*/ 907 w 1546"/>
                  <a:gd name="T69" fmla="*/ 1928 h 2001"/>
                  <a:gd name="T70" fmla="*/ 952 w 1546"/>
                  <a:gd name="T71" fmla="*/ 1928 h 2001"/>
                  <a:gd name="T72" fmla="*/ 913 w 1546"/>
                  <a:gd name="T73" fmla="*/ 1796 h 2001"/>
                  <a:gd name="T74" fmla="*/ 971 w 1546"/>
                  <a:gd name="T75" fmla="*/ 1704 h 2001"/>
                  <a:gd name="T76" fmla="*/ 952 w 1546"/>
                  <a:gd name="T77" fmla="*/ 1644 h 2001"/>
                  <a:gd name="T78" fmla="*/ 932 w 1546"/>
                  <a:gd name="T79" fmla="*/ 1583 h 2001"/>
                  <a:gd name="T80" fmla="*/ 1035 w 1546"/>
                  <a:gd name="T81" fmla="*/ 1546 h 2001"/>
                  <a:gd name="T82" fmla="*/ 1066 w 1546"/>
                  <a:gd name="T83" fmla="*/ 1432 h 2001"/>
                  <a:gd name="T84" fmla="*/ 1182 w 1546"/>
                  <a:gd name="T85" fmla="*/ 1401 h 2001"/>
                  <a:gd name="T86" fmla="*/ 1239 w 1546"/>
                  <a:gd name="T87" fmla="*/ 1371 h 2001"/>
                  <a:gd name="T88" fmla="*/ 1303 w 1546"/>
                  <a:gd name="T89" fmla="*/ 1364 h 2001"/>
                  <a:gd name="T90" fmla="*/ 1399 w 1546"/>
                  <a:gd name="T91" fmla="*/ 1159 h 2001"/>
                  <a:gd name="T92" fmla="*/ 1431 w 1546"/>
                  <a:gd name="T93" fmla="*/ 959 h 2001"/>
                  <a:gd name="T94" fmla="*/ 1463 w 1546"/>
                  <a:gd name="T95" fmla="*/ 897 h 2001"/>
                  <a:gd name="T96" fmla="*/ 1380 w 1546"/>
                  <a:gd name="T97" fmla="*/ 783 h 2001"/>
                  <a:gd name="T98" fmla="*/ 1373 w 1546"/>
                  <a:gd name="T99" fmla="*/ 709 h 2001"/>
                  <a:gd name="T100" fmla="*/ 1418 w 1546"/>
                  <a:gd name="T101" fmla="*/ 649 h 2001"/>
                  <a:gd name="T102" fmla="*/ 1501 w 1546"/>
                  <a:gd name="T103" fmla="*/ 540 h 2001"/>
                  <a:gd name="T104" fmla="*/ 1508 w 1546"/>
                  <a:gd name="T105" fmla="*/ 188 h 2001"/>
                  <a:gd name="T106" fmla="*/ 1482 w 1546"/>
                  <a:gd name="T107" fmla="*/ 98 h 2001"/>
                  <a:gd name="T108" fmla="*/ 1392 w 1546"/>
                  <a:gd name="T109" fmla="*/ 79 h 2001"/>
                  <a:gd name="T110" fmla="*/ 1355 w 1546"/>
                  <a:gd name="T111" fmla="*/ 110 h 2001"/>
                  <a:gd name="T112" fmla="*/ 1258 w 1546"/>
                  <a:gd name="T113" fmla="*/ 128 h 2001"/>
                  <a:gd name="T114" fmla="*/ 1207 w 1546"/>
                  <a:gd name="T115" fmla="*/ 6 h 2001"/>
                  <a:gd name="T116" fmla="*/ 1009 w 1546"/>
                  <a:gd name="T117" fmla="*/ 30 h 2001"/>
                  <a:gd name="T118" fmla="*/ 1009 w 1546"/>
                  <a:gd name="T119" fmla="*/ 128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6" h="2001">
                    <a:moveTo>
                      <a:pt x="1009" y="134"/>
                    </a:moveTo>
                    <a:lnTo>
                      <a:pt x="1015" y="134"/>
                    </a:lnTo>
                    <a:lnTo>
                      <a:pt x="1015" y="146"/>
                    </a:lnTo>
                    <a:lnTo>
                      <a:pt x="1022" y="146"/>
                    </a:lnTo>
                    <a:lnTo>
                      <a:pt x="1022" y="152"/>
                    </a:lnTo>
                    <a:lnTo>
                      <a:pt x="1028" y="152"/>
                    </a:lnTo>
                    <a:lnTo>
                      <a:pt x="1028" y="200"/>
                    </a:lnTo>
                    <a:lnTo>
                      <a:pt x="1022" y="200"/>
                    </a:lnTo>
                    <a:lnTo>
                      <a:pt x="1022" y="291"/>
                    </a:lnTo>
                    <a:lnTo>
                      <a:pt x="1009" y="291"/>
                    </a:lnTo>
                    <a:lnTo>
                      <a:pt x="1009" y="303"/>
                    </a:lnTo>
                    <a:lnTo>
                      <a:pt x="1003" y="303"/>
                    </a:lnTo>
                    <a:lnTo>
                      <a:pt x="1003" y="310"/>
                    </a:lnTo>
                    <a:lnTo>
                      <a:pt x="990" y="310"/>
                    </a:lnTo>
                    <a:lnTo>
                      <a:pt x="990" y="322"/>
                    </a:lnTo>
                    <a:lnTo>
                      <a:pt x="983" y="322"/>
                    </a:lnTo>
                    <a:lnTo>
                      <a:pt x="983" y="334"/>
                    </a:lnTo>
                    <a:lnTo>
                      <a:pt x="971" y="334"/>
                    </a:lnTo>
                    <a:lnTo>
                      <a:pt x="971" y="340"/>
                    </a:lnTo>
                    <a:lnTo>
                      <a:pt x="964" y="340"/>
                    </a:lnTo>
                    <a:lnTo>
                      <a:pt x="964" y="352"/>
                    </a:lnTo>
                    <a:lnTo>
                      <a:pt x="958" y="352"/>
                    </a:lnTo>
                    <a:lnTo>
                      <a:pt x="958" y="364"/>
                    </a:lnTo>
                    <a:lnTo>
                      <a:pt x="952" y="364"/>
                    </a:lnTo>
                    <a:lnTo>
                      <a:pt x="952" y="370"/>
                    </a:lnTo>
                    <a:lnTo>
                      <a:pt x="946" y="370"/>
                    </a:lnTo>
                    <a:lnTo>
                      <a:pt x="946" y="394"/>
                    </a:lnTo>
                    <a:lnTo>
                      <a:pt x="938" y="394"/>
                    </a:lnTo>
                    <a:lnTo>
                      <a:pt x="938" y="400"/>
                    </a:lnTo>
                    <a:lnTo>
                      <a:pt x="932" y="400"/>
                    </a:lnTo>
                    <a:lnTo>
                      <a:pt x="932" y="412"/>
                    </a:lnTo>
                    <a:lnTo>
                      <a:pt x="913" y="412"/>
                    </a:lnTo>
                    <a:lnTo>
                      <a:pt x="913" y="406"/>
                    </a:lnTo>
                    <a:lnTo>
                      <a:pt x="907" y="406"/>
                    </a:lnTo>
                    <a:lnTo>
                      <a:pt x="907" y="400"/>
                    </a:lnTo>
                    <a:lnTo>
                      <a:pt x="862" y="400"/>
                    </a:lnTo>
                    <a:lnTo>
                      <a:pt x="862" y="412"/>
                    </a:lnTo>
                    <a:lnTo>
                      <a:pt x="850" y="412"/>
                    </a:lnTo>
                    <a:lnTo>
                      <a:pt x="850" y="419"/>
                    </a:lnTo>
                    <a:lnTo>
                      <a:pt x="843" y="419"/>
                    </a:lnTo>
                    <a:lnTo>
                      <a:pt x="843" y="431"/>
                    </a:lnTo>
                    <a:lnTo>
                      <a:pt x="818" y="431"/>
                    </a:lnTo>
                    <a:lnTo>
                      <a:pt x="818" y="412"/>
                    </a:lnTo>
                    <a:lnTo>
                      <a:pt x="805" y="412"/>
                    </a:lnTo>
                    <a:lnTo>
                      <a:pt x="805" y="400"/>
                    </a:lnTo>
                    <a:lnTo>
                      <a:pt x="798" y="400"/>
                    </a:lnTo>
                    <a:lnTo>
                      <a:pt x="798" y="394"/>
                    </a:lnTo>
                    <a:lnTo>
                      <a:pt x="785" y="394"/>
                    </a:lnTo>
                    <a:lnTo>
                      <a:pt x="785" y="388"/>
                    </a:lnTo>
                    <a:lnTo>
                      <a:pt x="767" y="388"/>
                    </a:lnTo>
                    <a:lnTo>
                      <a:pt x="767" y="382"/>
                    </a:lnTo>
                    <a:lnTo>
                      <a:pt x="760" y="382"/>
                    </a:lnTo>
                    <a:lnTo>
                      <a:pt x="760" y="370"/>
                    </a:lnTo>
                    <a:lnTo>
                      <a:pt x="747" y="370"/>
                    </a:lnTo>
                    <a:lnTo>
                      <a:pt x="747" y="376"/>
                    </a:lnTo>
                    <a:lnTo>
                      <a:pt x="741" y="376"/>
                    </a:lnTo>
                    <a:lnTo>
                      <a:pt x="741" y="388"/>
                    </a:lnTo>
                    <a:lnTo>
                      <a:pt x="734" y="388"/>
                    </a:lnTo>
                    <a:lnTo>
                      <a:pt x="734" y="406"/>
                    </a:lnTo>
                    <a:lnTo>
                      <a:pt x="722" y="406"/>
                    </a:lnTo>
                    <a:lnTo>
                      <a:pt x="722" y="425"/>
                    </a:lnTo>
                    <a:lnTo>
                      <a:pt x="716" y="425"/>
                    </a:lnTo>
                    <a:lnTo>
                      <a:pt x="716" y="437"/>
                    </a:lnTo>
                    <a:lnTo>
                      <a:pt x="708" y="437"/>
                    </a:lnTo>
                    <a:lnTo>
                      <a:pt x="708" y="455"/>
                    </a:lnTo>
                    <a:lnTo>
                      <a:pt x="702" y="455"/>
                    </a:lnTo>
                    <a:lnTo>
                      <a:pt x="702" y="473"/>
                    </a:lnTo>
                    <a:lnTo>
                      <a:pt x="696" y="473"/>
                    </a:lnTo>
                    <a:lnTo>
                      <a:pt x="696" y="479"/>
                    </a:lnTo>
                    <a:lnTo>
                      <a:pt x="690" y="479"/>
                    </a:lnTo>
                    <a:lnTo>
                      <a:pt x="690" y="485"/>
                    </a:lnTo>
                    <a:lnTo>
                      <a:pt x="683" y="485"/>
                    </a:lnTo>
                    <a:lnTo>
                      <a:pt x="683" y="503"/>
                    </a:lnTo>
                    <a:lnTo>
                      <a:pt x="664" y="503"/>
                    </a:lnTo>
                    <a:lnTo>
                      <a:pt x="664" y="509"/>
                    </a:lnTo>
                    <a:lnTo>
                      <a:pt x="657" y="509"/>
                    </a:lnTo>
                    <a:lnTo>
                      <a:pt x="657" y="522"/>
                    </a:lnTo>
                    <a:lnTo>
                      <a:pt x="645" y="522"/>
                    </a:lnTo>
                    <a:lnTo>
                      <a:pt x="645" y="528"/>
                    </a:lnTo>
                    <a:lnTo>
                      <a:pt x="639" y="528"/>
                    </a:lnTo>
                    <a:lnTo>
                      <a:pt x="639" y="534"/>
                    </a:lnTo>
                    <a:lnTo>
                      <a:pt x="575" y="534"/>
                    </a:lnTo>
                    <a:lnTo>
                      <a:pt x="575" y="528"/>
                    </a:lnTo>
                    <a:lnTo>
                      <a:pt x="568" y="528"/>
                    </a:lnTo>
                    <a:lnTo>
                      <a:pt x="568" y="522"/>
                    </a:lnTo>
                    <a:lnTo>
                      <a:pt x="523" y="522"/>
                    </a:lnTo>
                    <a:lnTo>
                      <a:pt x="523" y="528"/>
                    </a:lnTo>
                    <a:lnTo>
                      <a:pt x="517" y="528"/>
                    </a:lnTo>
                    <a:lnTo>
                      <a:pt x="517" y="534"/>
                    </a:lnTo>
                    <a:lnTo>
                      <a:pt x="504" y="534"/>
                    </a:lnTo>
                    <a:lnTo>
                      <a:pt x="504" y="540"/>
                    </a:lnTo>
                    <a:lnTo>
                      <a:pt x="498" y="540"/>
                    </a:lnTo>
                    <a:lnTo>
                      <a:pt x="498" y="552"/>
                    </a:lnTo>
                    <a:lnTo>
                      <a:pt x="472" y="552"/>
                    </a:lnTo>
                    <a:lnTo>
                      <a:pt x="472" y="534"/>
                    </a:lnTo>
                    <a:lnTo>
                      <a:pt x="460" y="534"/>
                    </a:lnTo>
                    <a:lnTo>
                      <a:pt x="460" y="522"/>
                    </a:lnTo>
                    <a:lnTo>
                      <a:pt x="441" y="522"/>
                    </a:lnTo>
                    <a:lnTo>
                      <a:pt x="441" y="515"/>
                    </a:lnTo>
                    <a:lnTo>
                      <a:pt x="434" y="515"/>
                    </a:lnTo>
                    <a:lnTo>
                      <a:pt x="434" y="509"/>
                    </a:lnTo>
                    <a:lnTo>
                      <a:pt x="376" y="509"/>
                    </a:lnTo>
                    <a:lnTo>
                      <a:pt x="376" y="522"/>
                    </a:lnTo>
                    <a:lnTo>
                      <a:pt x="242" y="522"/>
                    </a:lnTo>
                    <a:lnTo>
                      <a:pt x="242" y="534"/>
                    </a:lnTo>
                    <a:lnTo>
                      <a:pt x="230" y="534"/>
                    </a:lnTo>
                    <a:lnTo>
                      <a:pt x="230" y="546"/>
                    </a:lnTo>
                    <a:lnTo>
                      <a:pt x="223" y="546"/>
                    </a:lnTo>
                    <a:lnTo>
                      <a:pt x="223" y="552"/>
                    </a:lnTo>
                    <a:lnTo>
                      <a:pt x="211" y="552"/>
                    </a:lnTo>
                    <a:lnTo>
                      <a:pt x="211" y="564"/>
                    </a:lnTo>
                    <a:lnTo>
                      <a:pt x="197" y="564"/>
                    </a:lnTo>
                    <a:lnTo>
                      <a:pt x="197" y="576"/>
                    </a:lnTo>
                    <a:lnTo>
                      <a:pt x="191" y="576"/>
                    </a:lnTo>
                    <a:lnTo>
                      <a:pt x="191" y="582"/>
                    </a:lnTo>
                    <a:lnTo>
                      <a:pt x="185" y="582"/>
                    </a:lnTo>
                    <a:lnTo>
                      <a:pt x="185" y="655"/>
                    </a:lnTo>
                    <a:lnTo>
                      <a:pt x="191" y="655"/>
                    </a:lnTo>
                    <a:lnTo>
                      <a:pt x="191" y="667"/>
                    </a:lnTo>
                    <a:lnTo>
                      <a:pt x="197" y="667"/>
                    </a:lnTo>
                    <a:lnTo>
                      <a:pt x="197" y="673"/>
                    </a:lnTo>
                    <a:lnTo>
                      <a:pt x="204" y="673"/>
                    </a:lnTo>
                    <a:lnTo>
                      <a:pt x="204" y="679"/>
                    </a:lnTo>
                    <a:lnTo>
                      <a:pt x="211" y="679"/>
                    </a:lnTo>
                    <a:lnTo>
                      <a:pt x="211" y="685"/>
                    </a:lnTo>
                    <a:lnTo>
                      <a:pt x="217" y="685"/>
                    </a:lnTo>
                    <a:lnTo>
                      <a:pt x="217" y="697"/>
                    </a:lnTo>
                    <a:lnTo>
                      <a:pt x="230" y="697"/>
                    </a:lnTo>
                    <a:lnTo>
                      <a:pt x="230" y="721"/>
                    </a:lnTo>
                    <a:lnTo>
                      <a:pt x="236" y="721"/>
                    </a:lnTo>
                    <a:lnTo>
                      <a:pt x="236" y="727"/>
                    </a:lnTo>
                    <a:lnTo>
                      <a:pt x="242" y="727"/>
                    </a:lnTo>
                    <a:lnTo>
                      <a:pt x="242" y="746"/>
                    </a:lnTo>
                    <a:lnTo>
                      <a:pt x="256" y="746"/>
                    </a:lnTo>
                    <a:lnTo>
                      <a:pt x="256" y="783"/>
                    </a:lnTo>
                    <a:lnTo>
                      <a:pt x="262" y="783"/>
                    </a:lnTo>
                    <a:lnTo>
                      <a:pt x="262" y="807"/>
                    </a:lnTo>
                    <a:lnTo>
                      <a:pt x="268" y="807"/>
                    </a:lnTo>
                    <a:lnTo>
                      <a:pt x="268" y="837"/>
                    </a:lnTo>
                    <a:lnTo>
                      <a:pt x="274" y="837"/>
                    </a:lnTo>
                    <a:lnTo>
                      <a:pt x="274" y="897"/>
                    </a:lnTo>
                    <a:lnTo>
                      <a:pt x="268" y="897"/>
                    </a:lnTo>
                    <a:lnTo>
                      <a:pt x="268" y="921"/>
                    </a:lnTo>
                    <a:lnTo>
                      <a:pt x="262" y="921"/>
                    </a:lnTo>
                    <a:lnTo>
                      <a:pt x="262" y="928"/>
                    </a:lnTo>
                    <a:lnTo>
                      <a:pt x="256" y="928"/>
                    </a:lnTo>
                    <a:lnTo>
                      <a:pt x="256" y="940"/>
                    </a:lnTo>
                    <a:lnTo>
                      <a:pt x="248" y="940"/>
                    </a:lnTo>
                    <a:lnTo>
                      <a:pt x="248" y="959"/>
                    </a:lnTo>
                    <a:lnTo>
                      <a:pt x="242" y="959"/>
                    </a:lnTo>
                    <a:lnTo>
                      <a:pt x="242" y="965"/>
                    </a:lnTo>
                    <a:lnTo>
                      <a:pt x="236" y="965"/>
                    </a:lnTo>
                    <a:lnTo>
                      <a:pt x="236" y="977"/>
                    </a:lnTo>
                    <a:lnTo>
                      <a:pt x="230" y="977"/>
                    </a:lnTo>
                    <a:lnTo>
                      <a:pt x="230" y="989"/>
                    </a:lnTo>
                    <a:lnTo>
                      <a:pt x="223" y="989"/>
                    </a:lnTo>
                    <a:lnTo>
                      <a:pt x="223" y="995"/>
                    </a:lnTo>
                    <a:lnTo>
                      <a:pt x="211" y="995"/>
                    </a:lnTo>
                    <a:lnTo>
                      <a:pt x="211" y="1007"/>
                    </a:lnTo>
                    <a:lnTo>
                      <a:pt x="204" y="1007"/>
                    </a:lnTo>
                    <a:lnTo>
                      <a:pt x="204" y="1013"/>
                    </a:lnTo>
                    <a:lnTo>
                      <a:pt x="197" y="1013"/>
                    </a:lnTo>
                    <a:lnTo>
                      <a:pt x="197" y="1019"/>
                    </a:lnTo>
                    <a:lnTo>
                      <a:pt x="185" y="1019"/>
                    </a:lnTo>
                    <a:lnTo>
                      <a:pt x="185" y="1031"/>
                    </a:lnTo>
                    <a:lnTo>
                      <a:pt x="179" y="1031"/>
                    </a:lnTo>
                    <a:lnTo>
                      <a:pt x="179" y="1037"/>
                    </a:lnTo>
                    <a:lnTo>
                      <a:pt x="166" y="1037"/>
                    </a:lnTo>
                    <a:lnTo>
                      <a:pt x="166" y="1043"/>
                    </a:lnTo>
                    <a:lnTo>
                      <a:pt x="159" y="1043"/>
                    </a:lnTo>
                    <a:lnTo>
                      <a:pt x="159" y="1049"/>
                    </a:lnTo>
                    <a:lnTo>
                      <a:pt x="140" y="1049"/>
                    </a:lnTo>
                    <a:lnTo>
                      <a:pt x="140" y="1061"/>
                    </a:lnTo>
                    <a:lnTo>
                      <a:pt x="134" y="1061"/>
                    </a:lnTo>
                    <a:lnTo>
                      <a:pt x="134" y="1067"/>
                    </a:lnTo>
                    <a:lnTo>
                      <a:pt x="128" y="1067"/>
                    </a:lnTo>
                    <a:lnTo>
                      <a:pt x="128" y="1073"/>
                    </a:lnTo>
                    <a:lnTo>
                      <a:pt x="32" y="1073"/>
                    </a:lnTo>
                    <a:lnTo>
                      <a:pt x="32" y="1079"/>
                    </a:lnTo>
                    <a:lnTo>
                      <a:pt x="26" y="1079"/>
                    </a:lnTo>
                    <a:lnTo>
                      <a:pt x="26" y="1085"/>
                    </a:lnTo>
                    <a:lnTo>
                      <a:pt x="18" y="1085"/>
                    </a:lnTo>
                    <a:lnTo>
                      <a:pt x="18" y="1098"/>
                    </a:lnTo>
                    <a:lnTo>
                      <a:pt x="12" y="1098"/>
                    </a:lnTo>
                    <a:lnTo>
                      <a:pt x="12" y="1128"/>
                    </a:lnTo>
                    <a:lnTo>
                      <a:pt x="18" y="1128"/>
                    </a:lnTo>
                    <a:lnTo>
                      <a:pt x="18" y="1134"/>
                    </a:lnTo>
                    <a:lnTo>
                      <a:pt x="38" y="1134"/>
                    </a:lnTo>
                    <a:lnTo>
                      <a:pt x="38" y="1146"/>
                    </a:lnTo>
                    <a:lnTo>
                      <a:pt x="44" y="1146"/>
                    </a:lnTo>
                    <a:lnTo>
                      <a:pt x="44" y="1152"/>
                    </a:lnTo>
                    <a:lnTo>
                      <a:pt x="51" y="1152"/>
                    </a:lnTo>
                    <a:lnTo>
                      <a:pt x="51" y="1165"/>
                    </a:lnTo>
                    <a:lnTo>
                      <a:pt x="63" y="1165"/>
                    </a:lnTo>
                    <a:lnTo>
                      <a:pt x="63" y="1171"/>
                    </a:lnTo>
                    <a:lnTo>
                      <a:pt x="69" y="1171"/>
                    </a:lnTo>
                    <a:lnTo>
                      <a:pt x="69" y="1177"/>
                    </a:lnTo>
                    <a:lnTo>
                      <a:pt x="77" y="1177"/>
                    </a:lnTo>
                    <a:lnTo>
                      <a:pt x="77" y="1219"/>
                    </a:lnTo>
                    <a:lnTo>
                      <a:pt x="69" y="1219"/>
                    </a:lnTo>
                    <a:lnTo>
                      <a:pt x="69" y="1243"/>
                    </a:lnTo>
                    <a:lnTo>
                      <a:pt x="63" y="1243"/>
                    </a:lnTo>
                    <a:lnTo>
                      <a:pt x="63" y="1249"/>
                    </a:lnTo>
                    <a:lnTo>
                      <a:pt x="57" y="1249"/>
                    </a:lnTo>
                    <a:lnTo>
                      <a:pt x="57" y="1255"/>
                    </a:lnTo>
                    <a:lnTo>
                      <a:pt x="51" y="1255"/>
                    </a:lnTo>
                    <a:lnTo>
                      <a:pt x="51" y="1262"/>
                    </a:lnTo>
                    <a:lnTo>
                      <a:pt x="44" y="1262"/>
                    </a:lnTo>
                    <a:lnTo>
                      <a:pt x="44" y="1268"/>
                    </a:lnTo>
                    <a:lnTo>
                      <a:pt x="38" y="1268"/>
                    </a:lnTo>
                    <a:lnTo>
                      <a:pt x="38" y="1274"/>
                    </a:lnTo>
                    <a:lnTo>
                      <a:pt x="32" y="1274"/>
                    </a:lnTo>
                    <a:lnTo>
                      <a:pt x="32" y="1280"/>
                    </a:lnTo>
                    <a:lnTo>
                      <a:pt x="18" y="1280"/>
                    </a:lnTo>
                    <a:lnTo>
                      <a:pt x="18" y="1286"/>
                    </a:lnTo>
                    <a:lnTo>
                      <a:pt x="12" y="1286"/>
                    </a:lnTo>
                    <a:lnTo>
                      <a:pt x="12" y="1292"/>
                    </a:lnTo>
                    <a:lnTo>
                      <a:pt x="6" y="1292"/>
                    </a:lnTo>
                    <a:lnTo>
                      <a:pt x="6" y="1298"/>
                    </a:lnTo>
                    <a:lnTo>
                      <a:pt x="0" y="1298"/>
                    </a:lnTo>
                    <a:lnTo>
                      <a:pt x="0" y="1316"/>
                    </a:lnTo>
                    <a:lnTo>
                      <a:pt x="6" y="1316"/>
                    </a:lnTo>
                    <a:lnTo>
                      <a:pt x="6" y="1322"/>
                    </a:lnTo>
                    <a:lnTo>
                      <a:pt x="57" y="1322"/>
                    </a:lnTo>
                    <a:lnTo>
                      <a:pt x="57" y="1334"/>
                    </a:lnTo>
                    <a:lnTo>
                      <a:pt x="83" y="1334"/>
                    </a:lnTo>
                    <a:lnTo>
                      <a:pt x="83" y="1340"/>
                    </a:lnTo>
                    <a:lnTo>
                      <a:pt x="89" y="1340"/>
                    </a:lnTo>
                    <a:lnTo>
                      <a:pt x="89" y="1352"/>
                    </a:lnTo>
                    <a:lnTo>
                      <a:pt x="102" y="1352"/>
                    </a:lnTo>
                    <a:lnTo>
                      <a:pt x="102" y="1413"/>
                    </a:lnTo>
                    <a:lnTo>
                      <a:pt x="95" y="1413"/>
                    </a:lnTo>
                    <a:lnTo>
                      <a:pt x="95" y="1456"/>
                    </a:lnTo>
                    <a:lnTo>
                      <a:pt x="102" y="1456"/>
                    </a:lnTo>
                    <a:lnTo>
                      <a:pt x="102" y="1468"/>
                    </a:lnTo>
                    <a:lnTo>
                      <a:pt x="108" y="1468"/>
                    </a:lnTo>
                    <a:lnTo>
                      <a:pt x="108" y="1474"/>
                    </a:lnTo>
                    <a:lnTo>
                      <a:pt x="121" y="1474"/>
                    </a:lnTo>
                    <a:lnTo>
                      <a:pt x="121" y="1528"/>
                    </a:lnTo>
                    <a:lnTo>
                      <a:pt x="114" y="1528"/>
                    </a:lnTo>
                    <a:lnTo>
                      <a:pt x="114" y="1534"/>
                    </a:lnTo>
                    <a:lnTo>
                      <a:pt x="108" y="1534"/>
                    </a:lnTo>
                    <a:lnTo>
                      <a:pt x="108" y="1546"/>
                    </a:lnTo>
                    <a:lnTo>
                      <a:pt x="102" y="1546"/>
                    </a:lnTo>
                    <a:lnTo>
                      <a:pt x="102" y="1552"/>
                    </a:lnTo>
                    <a:lnTo>
                      <a:pt x="95" y="1552"/>
                    </a:lnTo>
                    <a:lnTo>
                      <a:pt x="95" y="1558"/>
                    </a:lnTo>
                    <a:lnTo>
                      <a:pt x="89" y="1558"/>
                    </a:lnTo>
                    <a:lnTo>
                      <a:pt x="89" y="1570"/>
                    </a:lnTo>
                    <a:lnTo>
                      <a:pt x="83" y="1570"/>
                    </a:lnTo>
                    <a:lnTo>
                      <a:pt x="83" y="1576"/>
                    </a:lnTo>
                    <a:lnTo>
                      <a:pt x="77" y="1576"/>
                    </a:lnTo>
                    <a:lnTo>
                      <a:pt x="77" y="1589"/>
                    </a:lnTo>
                    <a:lnTo>
                      <a:pt x="63" y="1589"/>
                    </a:lnTo>
                    <a:lnTo>
                      <a:pt x="63" y="1662"/>
                    </a:lnTo>
                    <a:lnTo>
                      <a:pt x="57" y="1662"/>
                    </a:lnTo>
                    <a:lnTo>
                      <a:pt x="57" y="1686"/>
                    </a:lnTo>
                    <a:lnTo>
                      <a:pt x="51" y="1686"/>
                    </a:lnTo>
                    <a:lnTo>
                      <a:pt x="51" y="1698"/>
                    </a:lnTo>
                    <a:lnTo>
                      <a:pt x="44" y="1698"/>
                    </a:lnTo>
                    <a:lnTo>
                      <a:pt x="44" y="1740"/>
                    </a:lnTo>
                    <a:lnTo>
                      <a:pt x="51" y="1740"/>
                    </a:lnTo>
                    <a:lnTo>
                      <a:pt x="51" y="1746"/>
                    </a:lnTo>
                    <a:lnTo>
                      <a:pt x="57" y="1746"/>
                    </a:lnTo>
                    <a:lnTo>
                      <a:pt x="57" y="1764"/>
                    </a:lnTo>
                    <a:lnTo>
                      <a:pt x="63" y="1764"/>
                    </a:lnTo>
                    <a:lnTo>
                      <a:pt x="63" y="1796"/>
                    </a:lnTo>
                    <a:lnTo>
                      <a:pt x="69" y="1796"/>
                    </a:lnTo>
                    <a:lnTo>
                      <a:pt x="69" y="1802"/>
                    </a:lnTo>
                    <a:lnTo>
                      <a:pt x="77" y="1802"/>
                    </a:lnTo>
                    <a:lnTo>
                      <a:pt x="77" y="1814"/>
                    </a:lnTo>
                    <a:lnTo>
                      <a:pt x="83" y="1814"/>
                    </a:lnTo>
                    <a:lnTo>
                      <a:pt x="83" y="1820"/>
                    </a:lnTo>
                    <a:lnTo>
                      <a:pt x="89" y="1820"/>
                    </a:lnTo>
                    <a:lnTo>
                      <a:pt x="89" y="1832"/>
                    </a:lnTo>
                    <a:lnTo>
                      <a:pt x="95" y="1832"/>
                    </a:lnTo>
                    <a:lnTo>
                      <a:pt x="95" y="1838"/>
                    </a:lnTo>
                    <a:lnTo>
                      <a:pt x="108" y="1838"/>
                    </a:lnTo>
                    <a:lnTo>
                      <a:pt x="108" y="1844"/>
                    </a:lnTo>
                    <a:lnTo>
                      <a:pt x="153" y="1844"/>
                    </a:lnTo>
                    <a:lnTo>
                      <a:pt x="153" y="1850"/>
                    </a:lnTo>
                    <a:lnTo>
                      <a:pt x="179" y="1850"/>
                    </a:lnTo>
                    <a:lnTo>
                      <a:pt x="179" y="1868"/>
                    </a:lnTo>
                    <a:lnTo>
                      <a:pt x="185" y="1868"/>
                    </a:lnTo>
                    <a:lnTo>
                      <a:pt x="185" y="1874"/>
                    </a:lnTo>
                    <a:lnTo>
                      <a:pt x="191" y="1874"/>
                    </a:lnTo>
                    <a:lnTo>
                      <a:pt x="191" y="1892"/>
                    </a:lnTo>
                    <a:lnTo>
                      <a:pt x="197" y="1892"/>
                    </a:lnTo>
                    <a:lnTo>
                      <a:pt x="197" y="1898"/>
                    </a:lnTo>
                    <a:lnTo>
                      <a:pt x="204" y="1898"/>
                    </a:lnTo>
                    <a:lnTo>
                      <a:pt x="204" y="1904"/>
                    </a:lnTo>
                    <a:lnTo>
                      <a:pt x="211" y="1904"/>
                    </a:lnTo>
                    <a:lnTo>
                      <a:pt x="211" y="1910"/>
                    </a:lnTo>
                    <a:lnTo>
                      <a:pt x="256" y="1910"/>
                    </a:lnTo>
                    <a:lnTo>
                      <a:pt x="256" y="1904"/>
                    </a:lnTo>
                    <a:lnTo>
                      <a:pt x="268" y="1904"/>
                    </a:lnTo>
                    <a:lnTo>
                      <a:pt x="268" y="1898"/>
                    </a:lnTo>
                    <a:lnTo>
                      <a:pt x="313" y="1898"/>
                    </a:lnTo>
                    <a:lnTo>
                      <a:pt x="313" y="1904"/>
                    </a:lnTo>
                    <a:lnTo>
                      <a:pt x="325" y="1904"/>
                    </a:lnTo>
                    <a:lnTo>
                      <a:pt x="325" y="1916"/>
                    </a:lnTo>
                    <a:lnTo>
                      <a:pt x="344" y="1916"/>
                    </a:lnTo>
                    <a:lnTo>
                      <a:pt x="344" y="1928"/>
                    </a:lnTo>
                    <a:lnTo>
                      <a:pt x="351" y="1928"/>
                    </a:lnTo>
                    <a:lnTo>
                      <a:pt x="351" y="1947"/>
                    </a:lnTo>
                    <a:lnTo>
                      <a:pt x="364" y="1947"/>
                    </a:lnTo>
                    <a:lnTo>
                      <a:pt x="364" y="1965"/>
                    </a:lnTo>
                    <a:lnTo>
                      <a:pt x="376" y="1965"/>
                    </a:lnTo>
                    <a:lnTo>
                      <a:pt x="376" y="1971"/>
                    </a:lnTo>
                    <a:lnTo>
                      <a:pt x="383" y="1971"/>
                    </a:lnTo>
                    <a:lnTo>
                      <a:pt x="383" y="1983"/>
                    </a:lnTo>
                    <a:lnTo>
                      <a:pt x="415" y="1983"/>
                    </a:lnTo>
                    <a:lnTo>
                      <a:pt x="415" y="1989"/>
                    </a:lnTo>
                    <a:lnTo>
                      <a:pt x="421" y="1989"/>
                    </a:lnTo>
                    <a:lnTo>
                      <a:pt x="421" y="1995"/>
                    </a:lnTo>
                    <a:lnTo>
                      <a:pt x="427" y="1995"/>
                    </a:lnTo>
                    <a:lnTo>
                      <a:pt x="427" y="2001"/>
                    </a:lnTo>
                    <a:lnTo>
                      <a:pt x="460" y="2001"/>
                    </a:lnTo>
                    <a:lnTo>
                      <a:pt x="460" y="1995"/>
                    </a:lnTo>
                    <a:lnTo>
                      <a:pt x="466" y="1995"/>
                    </a:lnTo>
                    <a:lnTo>
                      <a:pt x="466" y="1989"/>
                    </a:lnTo>
                    <a:lnTo>
                      <a:pt x="575" y="1989"/>
                    </a:lnTo>
                    <a:lnTo>
                      <a:pt x="575" y="1983"/>
                    </a:lnTo>
                    <a:lnTo>
                      <a:pt x="606" y="1983"/>
                    </a:lnTo>
                    <a:lnTo>
                      <a:pt x="606" y="1989"/>
                    </a:lnTo>
                    <a:lnTo>
                      <a:pt x="639" y="1989"/>
                    </a:lnTo>
                    <a:lnTo>
                      <a:pt x="639" y="1977"/>
                    </a:lnTo>
                    <a:lnTo>
                      <a:pt x="651" y="1977"/>
                    </a:lnTo>
                    <a:lnTo>
                      <a:pt x="651" y="1971"/>
                    </a:lnTo>
                    <a:lnTo>
                      <a:pt x="657" y="1971"/>
                    </a:lnTo>
                    <a:lnTo>
                      <a:pt x="657" y="1959"/>
                    </a:lnTo>
                    <a:lnTo>
                      <a:pt x="671" y="1959"/>
                    </a:lnTo>
                    <a:lnTo>
                      <a:pt x="671" y="1941"/>
                    </a:lnTo>
                    <a:lnTo>
                      <a:pt x="773" y="1941"/>
                    </a:lnTo>
                    <a:lnTo>
                      <a:pt x="773" y="1934"/>
                    </a:lnTo>
                    <a:lnTo>
                      <a:pt x="779" y="1934"/>
                    </a:lnTo>
                    <a:lnTo>
                      <a:pt x="779" y="1928"/>
                    </a:lnTo>
                    <a:lnTo>
                      <a:pt x="792" y="1928"/>
                    </a:lnTo>
                    <a:lnTo>
                      <a:pt x="792" y="1910"/>
                    </a:lnTo>
                    <a:lnTo>
                      <a:pt x="805" y="1910"/>
                    </a:lnTo>
                    <a:lnTo>
                      <a:pt x="805" y="1898"/>
                    </a:lnTo>
                    <a:lnTo>
                      <a:pt x="836" y="1898"/>
                    </a:lnTo>
                    <a:lnTo>
                      <a:pt x="836" y="1904"/>
                    </a:lnTo>
                    <a:lnTo>
                      <a:pt x="843" y="1904"/>
                    </a:lnTo>
                    <a:lnTo>
                      <a:pt x="843" y="1916"/>
                    </a:lnTo>
                    <a:lnTo>
                      <a:pt x="869" y="1916"/>
                    </a:lnTo>
                    <a:lnTo>
                      <a:pt x="869" y="1922"/>
                    </a:lnTo>
                    <a:lnTo>
                      <a:pt x="875" y="1922"/>
                    </a:lnTo>
                    <a:lnTo>
                      <a:pt x="875" y="1928"/>
                    </a:lnTo>
                    <a:lnTo>
                      <a:pt x="907" y="1928"/>
                    </a:lnTo>
                    <a:lnTo>
                      <a:pt x="907" y="1934"/>
                    </a:lnTo>
                    <a:lnTo>
                      <a:pt x="913" y="1934"/>
                    </a:lnTo>
                    <a:lnTo>
                      <a:pt x="913" y="1941"/>
                    </a:lnTo>
                    <a:lnTo>
                      <a:pt x="926" y="1941"/>
                    </a:lnTo>
                    <a:lnTo>
                      <a:pt x="926" y="1953"/>
                    </a:lnTo>
                    <a:lnTo>
                      <a:pt x="938" y="1953"/>
                    </a:lnTo>
                    <a:lnTo>
                      <a:pt x="938" y="1934"/>
                    </a:lnTo>
                    <a:lnTo>
                      <a:pt x="946" y="1934"/>
                    </a:lnTo>
                    <a:lnTo>
                      <a:pt x="946" y="1928"/>
                    </a:lnTo>
                    <a:lnTo>
                      <a:pt x="952" y="1928"/>
                    </a:lnTo>
                    <a:lnTo>
                      <a:pt x="952" y="1856"/>
                    </a:lnTo>
                    <a:lnTo>
                      <a:pt x="946" y="1856"/>
                    </a:lnTo>
                    <a:lnTo>
                      <a:pt x="946" y="1844"/>
                    </a:lnTo>
                    <a:lnTo>
                      <a:pt x="938" y="1844"/>
                    </a:lnTo>
                    <a:lnTo>
                      <a:pt x="938" y="1826"/>
                    </a:lnTo>
                    <a:lnTo>
                      <a:pt x="932" y="1826"/>
                    </a:lnTo>
                    <a:lnTo>
                      <a:pt x="932" y="1808"/>
                    </a:lnTo>
                    <a:lnTo>
                      <a:pt x="926" y="1808"/>
                    </a:lnTo>
                    <a:lnTo>
                      <a:pt x="926" y="1796"/>
                    </a:lnTo>
                    <a:lnTo>
                      <a:pt x="913" y="1796"/>
                    </a:lnTo>
                    <a:lnTo>
                      <a:pt x="913" y="1758"/>
                    </a:lnTo>
                    <a:lnTo>
                      <a:pt x="926" y="1758"/>
                    </a:lnTo>
                    <a:lnTo>
                      <a:pt x="926" y="1740"/>
                    </a:lnTo>
                    <a:lnTo>
                      <a:pt x="932" y="1740"/>
                    </a:lnTo>
                    <a:lnTo>
                      <a:pt x="932" y="1728"/>
                    </a:lnTo>
                    <a:lnTo>
                      <a:pt x="952" y="1728"/>
                    </a:lnTo>
                    <a:lnTo>
                      <a:pt x="952" y="1716"/>
                    </a:lnTo>
                    <a:lnTo>
                      <a:pt x="964" y="1716"/>
                    </a:lnTo>
                    <a:lnTo>
                      <a:pt x="964" y="1704"/>
                    </a:lnTo>
                    <a:lnTo>
                      <a:pt x="971" y="1704"/>
                    </a:lnTo>
                    <a:lnTo>
                      <a:pt x="971" y="1698"/>
                    </a:lnTo>
                    <a:lnTo>
                      <a:pt x="977" y="1698"/>
                    </a:lnTo>
                    <a:lnTo>
                      <a:pt x="977" y="1662"/>
                    </a:lnTo>
                    <a:lnTo>
                      <a:pt x="971" y="1662"/>
                    </a:lnTo>
                    <a:lnTo>
                      <a:pt x="971" y="1656"/>
                    </a:lnTo>
                    <a:lnTo>
                      <a:pt x="964" y="1656"/>
                    </a:lnTo>
                    <a:lnTo>
                      <a:pt x="964" y="1650"/>
                    </a:lnTo>
                    <a:lnTo>
                      <a:pt x="958" y="1650"/>
                    </a:lnTo>
                    <a:lnTo>
                      <a:pt x="958" y="1644"/>
                    </a:lnTo>
                    <a:lnTo>
                      <a:pt x="952" y="1644"/>
                    </a:lnTo>
                    <a:lnTo>
                      <a:pt x="952" y="1632"/>
                    </a:lnTo>
                    <a:lnTo>
                      <a:pt x="946" y="1632"/>
                    </a:lnTo>
                    <a:lnTo>
                      <a:pt x="946" y="1626"/>
                    </a:lnTo>
                    <a:lnTo>
                      <a:pt x="938" y="1626"/>
                    </a:lnTo>
                    <a:lnTo>
                      <a:pt x="938" y="1620"/>
                    </a:lnTo>
                    <a:lnTo>
                      <a:pt x="932" y="1620"/>
                    </a:lnTo>
                    <a:lnTo>
                      <a:pt x="932" y="1614"/>
                    </a:lnTo>
                    <a:lnTo>
                      <a:pt x="926" y="1614"/>
                    </a:lnTo>
                    <a:lnTo>
                      <a:pt x="926" y="1583"/>
                    </a:lnTo>
                    <a:lnTo>
                      <a:pt x="932" y="1583"/>
                    </a:lnTo>
                    <a:lnTo>
                      <a:pt x="932" y="1576"/>
                    </a:lnTo>
                    <a:lnTo>
                      <a:pt x="1003" y="1576"/>
                    </a:lnTo>
                    <a:lnTo>
                      <a:pt x="1003" y="1570"/>
                    </a:lnTo>
                    <a:lnTo>
                      <a:pt x="1009" y="1570"/>
                    </a:lnTo>
                    <a:lnTo>
                      <a:pt x="1009" y="1564"/>
                    </a:lnTo>
                    <a:lnTo>
                      <a:pt x="1022" y="1564"/>
                    </a:lnTo>
                    <a:lnTo>
                      <a:pt x="1022" y="1558"/>
                    </a:lnTo>
                    <a:lnTo>
                      <a:pt x="1028" y="1558"/>
                    </a:lnTo>
                    <a:lnTo>
                      <a:pt x="1028" y="1546"/>
                    </a:lnTo>
                    <a:lnTo>
                      <a:pt x="1035" y="1546"/>
                    </a:lnTo>
                    <a:lnTo>
                      <a:pt x="1035" y="1540"/>
                    </a:lnTo>
                    <a:lnTo>
                      <a:pt x="1041" y="1540"/>
                    </a:lnTo>
                    <a:lnTo>
                      <a:pt x="1041" y="1492"/>
                    </a:lnTo>
                    <a:lnTo>
                      <a:pt x="1048" y="1492"/>
                    </a:lnTo>
                    <a:lnTo>
                      <a:pt x="1048" y="1468"/>
                    </a:lnTo>
                    <a:lnTo>
                      <a:pt x="1054" y="1468"/>
                    </a:lnTo>
                    <a:lnTo>
                      <a:pt x="1054" y="1462"/>
                    </a:lnTo>
                    <a:lnTo>
                      <a:pt x="1060" y="1462"/>
                    </a:lnTo>
                    <a:lnTo>
                      <a:pt x="1060" y="1432"/>
                    </a:lnTo>
                    <a:lnTo>
                      <a:pt x="1066" y="1432"/>
                    </a:lnTo>
                    <a:lnTo>
                      <a:pt x="1066" y="1425"/>
                    </a:lnTo>
                    <a:lnTo>
                      <a:pt x="1156" y="1425"/>
                    </a:lnTo>
                    <a:lnTo>
                      <a:pt x="1156" y="1419"/>
                    </a:lnTo>
                    <a:lnTo>
                      <a:pt x="1162" y="1419"/>
                    </a:lnTo>
                    <a:lnTo>
                      <a:pt x="1162" y="1413"/>
                    </a:lnTo>
                    <a:lnTo>
                      <a:pt x="1168" y="1413"/>
                    </a:lnTo>
                    <a:lnTo>
                      <a:pt x="1168" y="1407"/>
                    </a:lnTo>
                    <a:lnTo>
                      <a:pt x="1176" y="1407"/>
                    </a:lnTo>
                    <a:lnTo>
                      <a:pt x="1176" y="1401"/>
                    </a:lnTo>
                    <a:lnTo>
                      <a:pt x="1182" y="1401"/>
                    </a:lnTo>
                    <a:lnTo>
                      <a:pt x="1182" y="1395"/>
                    </a:lnTo>
                    <a:lnTo>
                      <a:pt x="1188" y="1395"/>
                    </a:lnTo>
                    <a:lnTo>
                      <a:pt x="1188" y="1389"/>
                    </a:lnTo>
                    <a:lnTo>
                      <a:pt x="1194" y="1389"/>
                    </a:lnTo>
                    <a:lnTo>
                      <a:pt x="1194" y="1383"/>
                    </a:lnTo>
                    <a:lnTo>
                      <a:pt x="1227" y="1383"/>
                    </a:lnTo>
                    <a:lnTo>
                      <a:pt x="1227" y="1377"/>
                    </a:lnTo>
                    <a:lnTo>
                      <a:pt x="1233" y="1377"/>
                    </a:lnTo>
                    <a:lnTo>
                      <a:pt x="1233" y="1371"/>
                    </a:lnTo>
                    <a:lnTo>
                      <a:pt x="1239" y="1371"/>
                    </a:lnTo>
                    <a:lnTo>
                      <a:pt x="1239" y="1364"/>
                    </a:lnTo>
                    <a:lnTo>
                      <a:pt x="1245" y="1364"/>
                    </a:lnTo>
                    <a:lnTo>
                      <a:pt x="1245" y="1358"/>
                    </a:lnTo>
                    <a:lnTo>
                      <a:pt x="1252" y="1358"/>
                    </a:lnTo>
                    <a:lnTo>
                      <a:pt x="1252" y="1352"/>
                    </a:lnTo>
                    <a:lnTo>
                      <a:pt x="1284" y="1352"/>
                    </a:lnTo>
                    <a:lnTo>
                      <a:pt x="1284" y="1358"/>
                    </a:lnTo>
                    <a:lnTo>
                      <a:pt x="1290" y="1358"/>
                    </a:lnTo>
                    <a:lnTo>
                      <a:pt x="1290" y="1364"/>
                    </a:lnTo>
                    <a:lnTo>
                      <a:pt x="1303" y="1364"/>
                    </a:lnTo>
                    <a:lnTo>
                      <a:pt x="1303" y="1377"/>
                    </a:lnTo>
                    <a:lnTo>
                      <a:pt x="1329" y="1377"/>
                    </a:lnTo>
                    <a:lnTo>
                      <a:pt x="1329" y="1364"/>
                    </a:lnTo>
                    <a:lnTo>
                      <a:pt x="1380" y="1364"/>
                    </a:lnTo>
                    <a:lnTo>
                      <a:pt x="1380" y="1358"/>
                    </a:lnTo>
                    <a:lnTo>
                      <a:pt x="1386" y="1358"/>
                    </a:lnTo>
                    <a:lnTo>
                      <a:pt x="1386" y="1171"/>
                    </a:lnTo>
                    <a:lnTo>
                      <a:pt x="1392" y="1171"/>
                    </a:lnTo>
                    <a:lnTo>
                      <a:pt x="1392" y="1159"/>
                    </a:lnTo>
                    <a:lnTo>
                      <a:pt x="1399" y="1159"/>
                    </a:lnTo>
                    <a:lnTo>
                      <a:pt x="1399" y="1122"/>
                    </a:lnTo>
                    <a:lnTo>
                      <a:pt x="1406" y="1122"/>
                    </a:lnTo>
                    <a:lnTo>
                      <a:pt x="1406" y="1013"/>
                    </a:lnTo>
                    <a:lnTo>
                      <a:pt x="1412" y="1013"/>
                    </a:lnTo>
                    <a:lnTo>
                      <a:pt x="1412" y="995"/>
                    </a:lnTo>
                    <a:lnTo>
                      <a:pt x="1418" y="995"/>
                    </a:lnTo>
                    <a:lnTo>
                      <a:pt x="1418" y="983"/>
                    </a:lnTo>
                    <a:lnTo>
                      <a:pt x="1424" y="983"/>
                    </a:lnTo>
                    <a:lnTo>
                      <a:pt x="1424" y="959"/>
                    </a:lnTo>
                    <a:lnTo>
                      <a:pt x="1431" y="959"/>
                    </a:lnTo>
                    <a:lnTo>
                      <a:pt x="1431" y="953"/>
                    </a:lnTo>
                    <a:lnTo>
                      <a:pt x="1437" y="953"/>
                    </a:lnTo>
                    <a:lnTo>
                      <a:pt x="1437" y="940"/>
                    </a:lnTo>
                    <a:lnTo>
                      <a:pt x="1443" y="940"/>
                    </a:lnTo>
                    <a:lnTo>
                      <a:pt x="1443" y="921"/>
                    </a:lnTo>
                    <a:lnTo>
                      <a:pt x="1450" y="921"/>
                    </a:lnTo>
                    <a:lnTo>
                      <a:pt x="1450" y="915"/>
                    </a:lnTo>
                    <a:lnTo>
                      <a:pt x="1457" y="915"/>
                    </a:lnTo>
                    <a:lnTo>
                      <a:pt x="1457" y="897"/>
                    </a:lnTo>
                    <a:lnTo>
                      <a:pt x="1463" y="897"/>
                    </a:lnTo>
                    <a:lnTo>
                      <a:pt x="1463" y="837"/>
                    </a:lnTo>
                    <a:lnTo>
                      <a:pt x="1450" y="837"/>
                    </a:lnTo>
                    <a:lnTo>
                      <a:pt x="1450" y="825"/>
                    </a:lnTo>
                    <a:lnTo>
                      <a:pt x="1399" y="825"/>
                    </a:lnTo>
                    <a:lnTo>
                      <a:pt x="1399" y="807"/>
                    </a:lnTo>
                    <a:lnTo>
                      <a:pt x="1392" y="807"/>
                    </a:lnTo>
                    <a:lnTo>
                      <a:pt x="1392" y="795"/>
                    </a:lnTo>
                    <a:lnTo>
                      <a:pt x="1386" y="795"/>
                    </a:lnTo>
                    <a:lnTo>
                      <a:pt x="1386" y="783"/>
                    </a:lnTo>
                    <a:lnTo>
                      <a:pt x="1380" y="783"/>
                    </a:lnTo>
                    <a:lnTo>
                      <a:pt x="1380" y="771"/>
                    </a:lnTo>
                    <a:lnTo>
                      <a:pt x="1373" y="771"/>
                    </a:lnTo>
                    <a:lnTo>
                      <a:pt x="1373" y="752"/>
                    </a:lnTo>
                    <a:lnTo>
                      <a:pt x="1367" y="752"/>
                    </a:lnTo>
                    <a:lnTo>
                      <a:pt x="1367" y="746"/>
                    </a:lnTo>
                    <a:lnTo>
                      <a:pt x="1361" y="746"/>
                    </a:lnTo>
                    <a:lnTo>
                      <a:pt x="1361" y="715"/>
                    </a:lnTo>
                    <a:lnTo>
                      <a:pt x="1367" y="715"/>
                    </a:lnTo>
                    <a:lnTo>
                      <a:pt x="1367" y="709"/>
                    </a:lnTo>
                    <a:lnTo>
                      <a:pt x="1373" y="709"/>
                    </a:lnTo>
                    <a:lnTo>
                      <a:pt x="1373" y="697"/>
                    </a:lnTo>
                    <a:lnTo>
                      <a:pt x="1380" y="697"/>
                    </a:lnTo>
                    <a:lnTo>
                      <a:pt x="1380" y="685"/>
                    </a:lnTo>
                    <a:lnTo>
                      <a:pt x="1392" y="685"/>
                    </a:lnTo>
                    <a:lnTo>
                      <a:pt x="1392" y="673"/>
                    </a:lnTo>
                    <a:lnTo>
                      <a:pt x="1399" y="673"/>
                    </a:lnTo>
                    <a:lnTo>
                      <a:pt x="1399" y="655"/>
                    </a:lnTo>
                    <a:lnTo>
                      <a:pt x="1412" y="655"/>
                    </a:lnTo>
                    <a:lnTo>
                      <a:pt x="1412" y="649"/>
                    </a:lnTo>
                    <a:lnTo>
                      <a:pt x="1418" y="649"/>
                    </a:lnTo>
                    <a:lnTo>
                      <a:pt x="1418" y="576"/>
                    </a:lnTo>
                    <a:lnTo>
                      <a:pt x="1431" y="576"/>
                    </a:lnTo>
                    <a:lnTo>
                      <a:pt x="1431" y="570"/>
                    </a:lnTo>
                    <a:lnTo>
                      <a:pt x="1437" y="570"/>
                    </a:lnTo>
                    <a:lnTo>
                      <a:pt x="1437" y="558"/>
                    </a:lnTo>
                    <a:lnTo>
                      <a:pt x="1443" y="558"/>
                    </a:lnTo>
                    <a:lnTo>
                      <a:pt x="1443" y="552"/>
                    </a:lnTo>
                    <a:lnTo>
                      <a:pt x="1457" y="552"/>
                    </a:lnTo>
                    <a:lnTo>
                      <a:pt x="1457" y="540"/>
                    </a:lnTo>
                    <a:lnTo>
                      <a:pt x="1501" y="540"/>
                    </a:lnTo>
                    <a:lnTo>
                      <a:pt x="1501" y="528"/>
                    </a:lnTo>
                    <a:lnTo>
                      <a:pt x="1540" y="528"/>
                    </a:lnTo>
                    <a:lnTo>
                      <a:pt x="1540" y="522"/>
                    </a:lnTo>
                    <a:lnTo>
                      <a:pt x="1546" y="522"/>
                    </a:lnTo>
                    <a:lnTo>
                      <a:pt x="1546" y="364"/>
                    </a:lnTo>
                    <a:lnTo>
                      <a:pt x="1540" y="364"/>
                    </a:lnTo>
                    <a:lnTo>
                      <a:pt x="1540" y="358"/>
                    </a:lnTo>
                    <a:lnTo>
                      <a:pt x="1533" y="358"/>
                    </a:lnTo>
                    <a:lnTo>
                      <a:pt x="1533" y="188"/>
                    </a:lnTo>
                    <a:lnTo>
                      <a:pt x="1508" y="188"/>
                    </a:lnTo>
                    <a:lnTo>
                      <a:pt x="1508" y="182"/>
                    </a:lnTo>
                    <a:lnTo>
                      <a:pt x="1488" y="182"/>
                    </a:lnTo>
                    <a:lnTo>
                      <a:pt x="1488" y="170"/>
                    </a:lnTo>
                    <a:lnTo>
                      <a:pt x="1482" y="170"/>
                    </a:lnTo>
                    <a:lnTo>
                      <a:pt x="1482" y="122"/>
                    </a:lnTo>
                    <a:lnTo>
                      <a:pt x="1495" y="122"/>
                    </a:lnTo>
                    <a:lnTo>
                      <a:pt x="1495" y="104"/>
                    </a:lnTo>
                    <a:lnTo>
                      <a:pt x="1488" y="104"/>
                    </a:lnTo>
                    <a:lnTo>
                      <a:pt x="1488" y="98"/>
                    </a:lnTo>
                    <a:lnTo>
                      <a:pt x="1482" y="98"/>
                    </a:lnTo>
                    <a:lnTo>
                      <a:pt x="1482" y="91"/>
                    </a:lnTo>
                    <a:lnTo>
                      <a:pt x="1469" y="91"/>
                    </a:lnTo>
                    <a:lnTo>
                      <a:pt x="1469" y="85"/>
                    </a:lnTo>
                    <a:lnTo>
                      <a:pt x="1463" y="85"/>
                    </a:lnTo>
                    <a:lnTo>
                      <a:pt x="1463" y="79"/>
                    </a:lnTo>
                    <a:lnTo>
                      <a:pt x="1431" y="79"/>
                    </a:lnTo>
                    <a:lnTo>
                      <a:pt x="1431" y="66"/>
                    </a:lnTo>
                    <a:lnTo>
                      <a:pt x="1406" y="66"/>
                    </a:lnTo>
                    <a:lnTo>
                      <a:pt x="1406" y="79"/>
                    </a:lnTo>
                    <a:lnTo>
                      <a:pt x="1392" y="79"/>
                    </a:lnTo>
                    <a:lnTo>
                      <a:pt x="1392" y="85"/>
                    </a:lnTo>
                    <a:lnTo>
                      <a:pt x="1386" y="85"/>
                    </a:lnTo>
                    <a:lnTo>
                      <a:pt x="1386" y="91"/>
                    </a:lnTo>
                    <a:lnTo>
                      <a:pt x="1380" y="91"/>
                    </a:lnTo>
                    <a:lnTo>
                      <a:pt x="1380" y="98"/>
                    </a:lnTo>
                    <a:lnTo>
                      <a:pt x="1373" y="98"/>
                    </a:lnTo>
                    <a:lnTo>
                      <a:pt x="1373" y="104"/>
                    </a:lnTo>
                    <a:lnTo>
                      <a:pt x="1367" y="104"/>
                    </a:lnTo>
                    <a:lnTo>
                      <a:pt x="1367" y="110"/>
                    </a:lnTo>
                    <a:lnTo>
                      <a:pt x="1355" y="110"/>
                    </a:lnTo>
                    <a:lnTo>
                      <a:pt x="1355" y="116"/>
                    </a:lnTo>
                    <a:lnTo>
                      <a:pt x="1341" y="116"/>
                    </a:lnTo>
                    <a:lnTo>
                      <a:pt x="1341" y="122"/>
                    </a:lnTo>
                    <a:lnTo>
                      <a:pt x="1316" y="122"/>
                    </a:lnTo>
                    <a:lnTo>
                      <a:pt x="1316" y="128"/>
                    </a:lnTo>
                    <a:lnTo>
                      <a:pt x="1296" y="128"/>
                    </a:lnTo>
                    <a:lnTo>
                      <a:pt x="1296" y="134"/>
                    </a:lnTo>
                    <a:lnTo>
                      <a:pt x="1265" y="134"/>
                    </a:lnTo>
                    <a:lnTo>
                      <a:pt x="1265" y="128"/>
                    </a:lnTo>
                    <a:lnTo>
                      <a:pt x="1258" y="128"/>
                    </a:lnTo>
                    <a:lnTo>
                      <a:pt x="1258" y="122"/>
                    </a:lnTo>
                    <a:lnTo>
                      <a:pt x="1239" y="122"/>
                    </a:lnTo>
                    <a:lnTo>
                      <a:pt x="1239" y="104"/>
                    </a:lnTo>
                    <a:lnTo>
                      <a:pt x="1233" y="104"/>
                    </a:lnTo>
                    <a:lnTo>
                      <a:pt x="1233" y="72"/>
                    </a:lnTo>
                    <a:lnTo>
                      <a:pt x="1227" y="72"/>
                    </a:lnTo>
                    <a:lnTo>
                      <a:pt x="1227" y="18"/>
                    </a:lnTo>
                    <a:lnTo>
                      <a:pt x="1220" y="18"/>
                    </a:lnTo>
                    <a:lnTo>
                      <a:pt x="1220" y="6"/>
                    </a:lnTo>
                    <a:lnTo>
                      <a:pt x="1207" y="6"/>
                    </a:lnTo>
                    <a:lnTo>
                      <a:pt x="1207" y="0"/>
                    </a:lnTo>
                    <a:lnTo>
                      <a:pt x="1048" y="0"/>
                    </a:lnTo>
                    <a:lnTo>
                      <a:pt x="1048" y="6"/>
                    </a:lnTo>
                    <a:lnTo>
                      <a:pt x="1041" y="6"/>
                    </a:lnTo>
                    <a:lnTo>
                      <a:pt x="1041" y="12"/>
                    </a:lnTo>
                    <a:lnTo>
                      <a:pt x="1022" y="12"/>
                    </a:lnTo>
                    <a:lnTo>
                      <a:pt x="1022" y="24"/>
                    </a:lnTo>
                    <a:lnTo>
                      <a:pt x="1015" y="24"/>
                    </a:lnTo>
                    <a:lnTo>
                      <a:pt x="1015" y="30"/>
                    </a:lnTo>
                    <a:lnTo>
                      <a:pt x="1009" y="30"/>
                    </a:lnTo>
                    <a:lnTo>
                      <a:pt x="1009" y="60"/>
                    </a:lnTo>
                    <a:lnTo>
                      <a:pt x="1022" y="60"/>
                    </a:lnTo>
                    <a:lnTo>
                      <a:pt x="1022" y="91"/>
                    </a:lnTo>
                    <a:lnTo>
                      <a:pt x="1015" y="91"/>
                    </a:lnTo>
                    <a:lnTo>
                      <a:pt x="1015" y="98"/>
                    </a:lnTo>
                    <a:lnTo>
                      <a:pt x="1009" y="98"/>
                    </a:lnTo>
                    <a:lnTo>
                      <a:pt x="1009" y="122"/>
                    </a:lnTo>
                    <a:lnTo>
                      <a:pt x="1003" y="122"/>
                    </a:lnTo>
                    <a:lnTo>
                      <a:pt x="1003" y="128"/>
                    </a:lnTo>
                    <a:lnTo>
                      <a:pt x="1009" y="128"/>
                    </a:lnTo>
                    <a:lnTo>
                      <a:pt x="1009" y="134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3" name="Freeform 2877">
                <a:extLst>
                  <a:ext uri="{FF2B5EF4-FFF2-40B4-BE49-F238E27FC236}">
                    <a16:creationId xmlns:a16="http://schemas.microsoft.com/office/drawing/2014/main" xmlns="" id="{47A78EBA-5199-4C8F-9240-13F08A10D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00" cy="435"/>
              </a:xfrm>
              <a:custGeom>
                <a:avLst/>
                <a:gdLst>
                  <a:gd name="T0" fmla="*/ 0 w 12000"/>
                  <a:gd name="T1" fmla="*/ 16089 h 16089"/>
                  <a:gd name="T2" fmla="*/ 12000 w 12000"/>
                  <a:gd name="T3" fmla="*/ 16089 h 16089"/>
                  <a:gd name="T4" fmla="*/ 12000 w 12000"/>
                  <a:gd name="T5" fmla="*/ 1504 h 16089"/>
                  <a:gd name="T6" fmla="*/ 11987 w 12000"/>
                  <a:gd name="T7" fmla="*/ 1504 h 16089"/>
                  <a:gd name="T8" fmla="*/ 11987 w 12000"/>
                  <a:gd name="T9" fmla="*/ 1510 h 16089"/>
                  <a:gd name="T10" fmla="*/ 11981 w 12000"/>
                  <a:gd name="T11" fmla="*/ 1510 h 16089"/>
                  <a:gd name="T12" fmla="*/ 11981 w 12000"/>
                  <a:gd name="T13" fmla="*/ 1516 h 16089"/>
                  <a:gd name="T14" fmla="*/ 11974 w 12000"/>
                  <a:gd name="T15" fmla="*/ 1516 h 16089"/>
                  <a:gd name="T16" fmla="*/ 11974 w 12000"/>
                  <a:gd name="T17" fmla="*/ 16047 h 16089"/>
                  <a:gd name="T18" fmla="*/ 11968 w 12000"/>
                  <a:gd name="T19" fmla="*/ 16047 h 16089"/>
                  <a:gd name="T20" fmla="*/ 11968 w 12000"/>
                  <a:gd name="T21" fmla="*/ 16059 h 16089"/>
                  <a:gd name="T22" fmla="*/ 26 w 12000"/>
                  <a:gd name="T23" fmla="*/ 16059 h 16089"/>
                  <a:gd name="T24" fmla="*/ 26 w 12000"/>
                  <a:gd name="T25" fmla="*/ 16053 h 16089"/>
                  <a:gd name="T26" fmla="*/ 19 w 12000"/>
                  <a:gd name="T27" fmla="*/ 16053 h 16089"/>
                  <a:gd name="T28" fmla="*/ 19 w 12000"/>
                  <a:gd name="T29" fmla="*/ 16047 h 16089"/>
                  <a:gd name="T30" fmla="*/ 13 w 12000"/>
                  <a:gd name="T31" fmla="*/ 16047 h 16089"/>
                  <a:gd name="T32" fmla="*/ 13 w 12000"/>
                  <a:gd name="T33" fmla="*/ 0 h 16089"/>
                  <a:gd name="T34" fmla="*/ 0 w 12000"/>
                  <a:gd name="T35" fmla="*/ 0 h 16089"/>
                  <a:gd name="T36" fmla="*/ 0 w 12000"/>
                  <a:gd name="T37" fmla="*/ 16089 h 16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00" h="16089">
                    <a:moveTo>
                      <a:pt x="0" y="16089"/>
                    </a:moveTo>
                    <a:lnTo>
                      <a:pt x="12000" y="16089"/>
                    </a:lnTo>
                    <a:lnTo>
                      <a:pt x="12000" y="1504"/>
                    </a:lnTo>
                    <a:lnTo>
                      <a:pt x="11987" y="1504"/>
                    </a:lnTo>
                    <a:lnTo>
                      <a:pt x="11987" y="1510"/>
                    </a:lnTo>
                    <a:lnTo>
                      <a:pt x="11981" y="1510"/>
                    </a:lnTo>
                    <a:lnTo>
                      <a:pt x="11981" y="1516"/>
                    </a:lnTo>
                    <a:lnTo>
                      <a:pt x="11974" y="1516"/>
                    </a:lnTo>
                    <a:lnTo>
                      <a:pt x="11974" y="16047"/>
                    </a:lnTo>
                    <a:lnTo>
                      <a:pt x="11968" y="16047"/>
                    </a:lnTo>
                    <a:lnTo>
                      <a:pt x="11968" y="16059"/>
                    </a:lnTo>
                    <a:lnTo>
                      <a:pt x="26" y="16059"/>
                    </a:lnTo>
                    <a:lnTo>
                      <a:pt x="26" y="16053"/>
                    </a:lnTo>
                    <a:lnTo>
                      <a:pt x="19" y="16053"/>
                    </a:lnTo>
                    <a:lnTo>
                      <a:pt x="19" y="16047"/>
                    </a:lnTo>
                    <a:lnTo>
                      <a:pt x="13" y="16047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608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4" name="CA">
                <a:extLst>
                  <a:ext uri="{FF2B5EF4-FFF2-40B4-BE49-F238E27FC236}">
                    <a16:creationId xmlns:a16="http://schemas.microsoft.com/office/drawing/2014/main" xmlns="" id="{8B4DDAA2-A7B1-4810-815B-CFA2A3373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" y="7"/>
                <a:ext cx="32" cy="42"/>
              </a:xfrm>
              <a:custGeom>
                <a:avLst/>
                <a:gdLst>
                  <a:gd name="T0" fmla="*/ 307 w 946"/>
                  <a:gd name="T1" fmla="*/ 364 h 1528"/>
                  <a:gd name="T2" fmla="*/ 288 w 946"/>
                  <a:gd name="T3" fmla="*/ 448 h 1528"/>
                  <a:gd name="T4" fmla="*/ 256 w 946"/>
                  <a:gd name="T5" fmla="*/ 479 h 1528"/>
                  <a:gd name="T6" fmla="*/ 192 w 946"/>
                  <a:gd name="T7" fmla="*/ 466 h 1528"/>
                  <a:gd name="T8" fmla="*/ 154 w 946"/>
                  <a:gd name="T9" fmla="*/ 479 h 1528"/>
                  <a:gd name="T10" fmla="*/ 135 w 946"/>
                  <a:gd name="T11" fmla="*/ 576 h 1528"/>
                  <a:gd name="T12" fmla="*/ 110 w 946"/>
                  <a:gd name="T13" fmla="*/ 606 h 1528"/>
                  <a:gd name="T14" fmla="*/ 90 w 946"/>
                  <a:gd name="T15" fmla="*/ 630 h 1528"/>
                  <a:gd name="T16" fmla="*/ 65 w 946"/>
                  <a:gd name="T17" fmla="*/ 654 h 1528"/>
                  <a:gd name="T18" fmla="*/ 45 w 946"/>
                  <a:gd name="T19" fmla="*/ 685 h 1528"/>
                  <a:gd name="T20" fmla="*/ 20 w 946"/>
                  <a:gd name="T21" fmla="*/ 704 h 1528"/>
                  <a:gd name="T22" fmla="*/ 0 w 946"/>
                  <a:gd name="T23" fmla="*/ 746 h 1528"/>
                  <a:gd name="T24" fmla="*/ 26 w 946"/>
                  <a:gd name="T25" fmla="*/ 776 h 1528"/>
                  <a:gd name="T26" fmla="*/ 51 w 946"/>
                  <a:gd name="T27" fmla="*/ 818 h 1528"/>
                  <a:gd name="T28" fmla="*/ 77 w 946"/>
                  <a:gd name="T29" fmla="*/ 879 h 1528"/>
                  <a:gd name="T30" fmla="*/ 102 w 946"/>
                  <a:gd name="T31" fmla="*/ 910 h 1528"/>
                  <a:gd name="T32" fmla="*/ 128 w 946"/>
                  <a:gd name="T33" fmla="*/ 1031 h 1528"/>
                  <a:gd name="T34" fmla="*/ 147 w 946"/>
                  <a:gd name="T35" fmla="*/ 1103 h 1528"/>
                  <a:gd name="T36" fmla="*/ 173 w 946"/>
                  <a:gd name="T37" fmla="*/ 1140 h 1528"/>
                  <a:gd name="T38" fmla="*/ 141 w 946"/>
                  <a:gd name="T39" fmla="*/ 1309 h 1528"/>
                  <a:gd name="T40" fmla="*/ 128 w 946"/>
                  <a:gd name="T41" fmla="*/ 1461 h 1528"/>
                  <a:gd name="T42" fmla="*/ 147 w 946"/>
                  <a:gd name="T43" fmla="*/ 1516 h 1528"/>
                  <a:gd name="T44" fmla="*/ 205 w 946"/>
                  <a:gd name="T45" fmla="*/ 1516 h 1528"/>
                  <a:gd name="T46" fmla="*/ 435 w 946"/>
                  <a:gd name="T47" fmla="*/ 861 h 1528"/>
                  <a:gd name="T48" fmla="*/ 391 w 946"/>
                  <a:gd name="T49" fmla="*/ 806 h 1528"/>
                  <a:gd name="T50" fmla="*/ 397 w 946"/>
                  <a:gd name="T51" fmla="*/ 764 h 1528"/>
                  <a:gd name="T52" fmla="*/ 467 w 946"/>
                  <a:gd name="T53" fmla="*/ 746 h 1528"/>
                  <a:gd name="T54" fmla="*/ 493 w 946"/>
                  <a:gd name="T55" fmla="*/ 722 h 1528"/>
                  <a:gd name="T56" fmla="*/ 519 w 946"/>
                  <a:gd name="T57" fmla="*/ 704 h 1528"/>
                  <a:gd name="T58" fmla="*/ 537 w 946"/>
                  <a:gd name="T59" fmla="*/ 648 h 1528"/>
                  <a:gd name="T60" fmla="*/ 570 w 946"/>
                  <a:gd name="T61" fmla="*/ 636 h 1528"/>
                  <a:gd name="T62" fmla="*/ 607 w 946"/>
                  <a:gd name="T63" fmla="*/ 618 h 1528"/>
                  <a:gd name="T64" fmla="*/ 633 w 946"/>
                  <a:gd name="T65" fmla="*/ 588 h 1528"/>
                  <a:gd name="T66" fmla="*/ 652 w 946"/>
                  <a:gd name="T67" fmla="*/ 552 h 1528"/>
                  <a:gd name="T68" fmla="*/ 697 w 946"/>
                  <a:gd name="T69" fmla="*/ 510 h 1528"/>
                  <a:gd name="T70" fmla="*/ 716 w 946"/>
                  <a:gd name="T71" fmla="*/ 448 h 1528"/>
                  <a:gd name="T72" fmla="*/ 749 w 946"/>
                  <a:gd name="T73" fmla="*/ 424 h 1528"/>
                  <a:gd name="T74" fmla="*/ 812 w 946"/>
                  <a:gd name="T75" fmla="*/ 394 h 1528"/>
                  <a:gd name="T76" fmla="*/ 844 w 946"/>
                  <a:gd name="T77" fmla="*/ 370 h 1528"/>
                  <a:gd name="T78" fmla="*/ 908 w 946"/>
                  <a:gd name="T79" fmla="*/ 334 h 1528"/>
                  <a:gd name="T80" fmla="*/ 940 w 946"/>
                  <a:gd name="T81" fmla="*/ 297 h 1528"/>
                  <a:gd name="T82" fmla="*/ 902 w 946"/>
                  <a:gd name="T83" fmla="*/ 254 h 1528"/>
                  <a:gd name="T84" fmla="*/ 869 w 946"/>
                  <a:gd name="T85" fmla="*/ 218 h 1528"/>
                  <a:gd name="T86" fmla="*/ 844 w 946"/>
                  <a:gd name="T87" fmla="*/ 176 h 1528"/>
                  <a:gd name="T88" fmla="*/ 812 w 946"/>
                  <a:gd name="T89" fmla="*/ 151 h 1528"/>
                  <a:gd name="T90" fmla="*/ 792 w 946"/>
                  <a:gd name="T91" fmla="*/ 127 h 1528"/>
                  <a:gd name="T92" fmla="*/ 767 w 946"/>
                  <a:gd name="T93" fmla="*/ 61 h 1528"/>
                  <a:gd name="T94" fmla="*/ 710 w 946"/>
                  <a:gd name="T95" fmla="*/ 55 h 1528"/>
                  <a:gd name="T96" fmla="*/ 684 w 946"/>
                  <a:gd name="T97" fmla="*/ 24 h 1528"/>
                  <a:gd name="T98" fmla="*/ 652 w 946"/>
                  <a:gd name="T99" fmla="*/ 18 h 1528"/>
                  <a:gd name="T100" fmla="*/ 652 w 946"/>
                  <a:gd name="T101" fmla="*/ 79 h 1528"/>
                  <a:gd name="T102" fmla="*/ 601 w 946"/>
                  <a:gd name="T103" fmla="*/ 133 h 1528"/>
                  <a:gd name="T104" fmla="*/ 562 w 946"/>
                  <a:gd name="T105" fmla="*/ 151 h 1528"/>
                  <a:gd name="T106" fmla="*/ 525 w 946"/>
                  <a:gd name="T107" fmla="*/ 188 h 1528"/>
                  <a:gd name="T108" fmla="*/ 474 w 946"/>
                  <a:gd name="T109" fmla="*/ 206 h 1528"/>
                  <a:gd name="T110" fmla="*/ 442 w 946"/>
                  <a:gd name="T111" fmla="*/ 236 h 1528"/>
                  <a:gd name="T112" fmla="*/ 409 w 946"/>
                  <a:gd name="T113" fmla="*/ 260 h 1528"/>
                  <a:gd name="T114" fmla="*/ 384 w 946"/>
                  <a:gd name="T115" fmla="*/ 285 h 1528"/>
                  <a:gd name="T116" fmla="*/ 352 w 946"/>
                  <a:gd name="T117" fmla="*/ 303 h 1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46" h="1528">
                    <a:moveTo>
                      <a:pt x="326" y="334"/>
                    </a:moveTo>
                    <a:lnTo>
                      <a:pt x="326" y="340"/>
                    </a:lnTo>
                    <a:lnTo>
                      <a:pt x="320" y="340"/>
                    </a:lnTo>
                    <a:lnTo>
                      <a:pt x="320" y="352"/>
                    </a:lnTo>
                    <a:lnTo>
                      <a:pt x="314" y="352"/>
                    </a:lnTo>
                    <a:lnTo>
                      <a:pt x="314" y="364"/>
                    </a:lnTo>
                    <a:lnTo>
                      <a:pt x="307" y="364"/>
                    </a:lnTo>
                    <a:lnTo>
                      <a:pt x="307" y="382"/>
                    </a:lnTo>
                    <a:lnTo>
                      <a:pt x="301" y="382"/>
                    </a:lnTo>
                    <a:lnTo>
                      <a:pt x="301" y="406"/>
                    </a:lnTo>
                    <a:lnTo>
                      <a:pt x="295" y="406"/>
                    </a:lnTo>
                    <a:lnTo>
                      <a:pt x="295" y="442"/>
                    </a:lnTo>
                    <a:lnTo>
                      <a:pt x="288" y="442"/>
                    </a:lnTo>
                    <a:lnTo>
                      <a:pt x="288" y="448"/>
                    </a:lnTo>
                    <a:lnTo>
                      <a:pt x="281" y="448"/>
                    </a:lnTo>
                    <a:lnTo>
                      <a:pt x="281" y="460"/>
                    </a:lnTo>
                    <a:lnTo>
                      <a:pt x="275" y="460"/>
                    </a:lnTo>
                    <a:lnTo>
                      <a:pt x="275" y="466"/>
                    </a:lnTo>
                    <a:lnTo>
                      <a:pt x="269" y="466"/>
                    </a:lnTo>
                    <a:lnTo>
                      <a:pt x="269" y="479"/>
                    </a:lnTo>
                    <a:lnTo>
                      <a:pt x="256" y="479"/>
                    </a:lnTo>
                    <a:lnTo>
                      <a:pt x="256" y="491"/>
                    </a:lnTo>
                    <a:lnTo>
                      <a:pt x="250" y="491"/>
                    </a:lnTo>
                    <a:lnTo>
                      <a:pt x="250" y="498"/>
                    </a:lnTo>
                    <a:lnTo>
                      <a:pt x="205" y="498"/>
                    </a:lnTo>
                    <a:lnTo>
                      <a:pt x="205" y="491"/>
                    </a:lnTo>
                    <a:lnTo>
                      <a:pt x="192" y="491"/>
                    </a:lnTo>
                    <a:lnTo>
                      <a:pt x="192" y="466"/>
                    </a:lnTo>
                    <a:lnTo>
                      <a:pt x="186" y="466"/>
                    </a:lnTo>
                    <a:lnTo>
                      <a:pt x="186" y="460"/>
                    </a:lnTo>
                    <a:lnTo>
                      <a:pt x="167" y="460"/>
                    </a:lnTo>
                    <a:lnTo>
                      <a:pt x="167" y="472"/>
                    </a:lnTo>
                    <a:lnTo>
                      <a:pt x="161" y="472"/>
                    </a:lnTo>
                    <a:lnTo>
                      <a:pt x="161" y="479"/>
                    </a:lnTo>
                    <a:lnTo>
                      <a:pt x="154" y="479"/>
                    </a:lnTo>
                    <a:lnTo>
                      <a:pt x="154" y="504"/>
                    </a:lnTo>
                    <a:lnTo>
                      <a:pt x="147" y="504"/>
                    </a:lnTo>
                    <a:lnTo>
                      <a:pt x="147" y="540"/>
                    </a:lnTo>
                    <a:lnTo>
                      <a:pt x="141" y="540"/>
                    </a:lnTo>
                    <a:lnTo>
                      <a:pt x="141" y="552"/>
                    </a:lnTo>
                    <a:lnTo>
                      <a:pt x="135" y="552"/>
                    </a:lnTo>
                    <a:lnTo>
                      <a:pt x="135" y="576"/>
                    </a:lnTo>
                    <a:lnTo>
                      <a:pt x="128" y="576"/>
                    </a:lnTo>
                    <a:lnTo>
                      <a:pt x="128" y="582"/>
                    </a:lnTo>
                    <a:lnTo>
                      <a:pt x="122" y="582"/>
                    </a:lnTo>
                    <a:lnTo>
                      <a:pt x="122" y="594"/>
                    </a:lnTo>
                    <a:lnTo>
                      <a:pt x="116" y="594"/>
                    </a:lnTo>
                    <a:lnTo>
                      <a:pt x="116" y="606"/>
                    </a:lnTo>
                    <a:lnTo>
                      <a:pt x="110" y="606"/>
                    </a:lnTo>
                    <a:lnTo>
                      <a:pt x="110" y="612"/>
                    </a:lnTo>
                    <a:lnTo>
                      <a:pt x="102" y="612"/>
                    </a:lnTo>
                    <a:lnTo>
                      <a:pt x="102" y="618"/>
                    </a:lnTo>
                    <a:lnTo>
                      <a:pt x="96" y="618"/>
                    </a:lnTo>
                    <a:lnTo>
                      <a:pt x="96" y="624"/>
                    </a:lnTo>
                    <a:lnTo>
                      <a:pt x="90" y="624"/>
                    </a:lnTo>
                    <a:lnTo>
                      <a:pt x="90" y="630"/>
                    </a:lnTo>
                    <a:lnTo>
                      <a:pt x="84" y="630"/>
                    </a:lnTo>
                    <a:lnTo>
                      <a:pt x="84" y="642"/>
                    </a:lnTo>
                    <a:lnTo>
                      <a:pt x="77" y="642"/>
                    </a:lnTo>
                    <a:lnTo>
                      <a:pt x="77" y="648"/>
                    </a:lnTo>
                    <a:lnTo>
                      <a:pt x="71" y="648"/>
                    </a:lnTo>
                    <a:lnTo>
                      <a:pt x="71" y="654"/>
                    </a:lnTo>
                    <a:lnTo>
                      <a:pt x="65" y="654"/>
                    </a:lnTo>
                    <a:lnTo>
                      <a:pt x="65" y="660"/>
                    </a:lnTo>
                    <a:lnTo>
                      <a:pt x="58" y="660"/>
                    </a:lnTo>
                    <a:lnTo>
                      <a:pt x="58" y="673"/>
                    </a:lnTo>
                    <a:lnTo>
                      <a:pt x="51" y="673"/>
                    </a:lnTo>
                    <a:lnTo>
                      <a:pt x="51" y="679"/>
                    </a:lnTo>
                    <a:lnTo>
                      <a:pt x="45" y="679"/>
                    </a:lnTo>
                    <a:lnTo>
                      <a:pt x="45" y="685"/>
                    </a:lnTo>
                    <a:lnTo>
                      <a:pt x="39" y="685"/>
                    </a:lnTo>
                    <a:lnTo>
                      <a:pt x="39" y="692"/>
                    </a:lnTo>
                    <a:lnTo>
                      <a:pt x="33" y="692"/>
                    </a:lnTo>
                    <a:lnTo>
                      <a:pt x="33" y="698"/>
                    </a:lnTo>
                    <a:lnTo>
                      <a:pt x="26" y="698"/>
                    </a:lnTo>
                    <a:lnTo>
                      <a:pt x="26" y="704"/>
                    </a:lnTo>
                    <a:lnTo>
                      <a:pt x="20" y="704"/>
                    </a:lnTo>
                    <a:lnTo>
                      <a:pt x="20" y="710"/>
                    </a:lnTo>
                    <a:lnTo>
                      <a:pt x="13" y="710"/>
                    </a:lnTo>
                    <a:lnTo>
                      <a:pt x="13" y="716"/>
                    </a:lnTo>
                    <a:lnTo>
                      <a:pt x="7" y="716"/>
                    </a:lnTo>
                    <a:lnTo>
                      <a:pt x="7" y="722"/>
                    </a:lnTo>
                    <a:lnTo>
                      <a:pt x="0" y="722"/>
                    </a:lnTo>
                    <a:lnTo>
                      <a:pt x="0" y="746"/>
                    </a:lnTo>
                    <a:lnTo>
                      <a:pt x="7" y="746"/>
                    </a:lnTo>
                    <a:lnTo>
                      <a:pt x="7" y="758"/>
                    </a:lnTo>
                    <a:lnTo>
                      <a:pt x="13" y="758"/>
                    </a:lnTo>
                    <a:lnTo>
                      <a:pt x="13" y="764"/>
                    </a:lnTo>
                    <a:lnTo>
                      <a:pt x="20" y="764"/>
                    </a:lnTo>
                    <a:lnTo>
                      <a:pt x="20" y="776"/>
                    </a:lnTo>
                    <a:lnTo>
                      <a:pt x="26" y="776"/>
                    </a:lnTo>
                    <a:lnTo>
                      <a:pt x="26" y="782"/>
                    </a:lnTo>
                    <a:lnTo>
                      <a:pt x="39" y="782"/>
                    </a:lnTo>
                    <a:lnTo>
                      <a:pt x="39" y="788"/>
                    </a:lnTo>
                    <a:lnTo>
                      <a:pt x="45" y="788"/>
                    </a:lnTo>
                    <a:lnTo>
                      <a:pt x="45" y="812"/>
                    </a:lnTo>
                    <a:lnTo>
                      <a:pt x="51" y="812"/>
                    </a:lnTo>
                    <a:lnTo>
                      <a:pt x="51" y="818"/>
                    </a:lnTo>
                    <a:lnTo>
                      <a:pt x="58" y="818"/>
                    </a:lnTo>
                    <a:lnTo>
                      <a:pt x="58" y="867"/>
                    </a:lnTo>
                    <a:lnTo>
                      <a:pt x="65" y="867"/>
                    </a:lnTo>
                    <a:lnTo>
                      <a:pt x="65" y="873"/>
                    </a:lnTo>
                    <a:lnTo>
                      <a:pt x="71" y="873"/>
                    </a:lnTo>
                    <a:lnTo>
                      <a:pt x="71" y="879"/>
                    </a:lnTo>
                    <a:lnTo>
                      <a:pt x="77" y="879"/>
                    </a:lnTo>
                    <a:lnTo>
                      <a:pt x="77" y="885"/>
                    </a:lnTo>
                    <a:lnTo>
                      <a:pt x="84" y="885"/>
                    </a:lnTo>
                    <a:lnTo>
                      <a:pt x="84" y="891"/>
                    </a:lnTo>
                    <a:lnTo>
                      <a:pt x="96" y="891"/>
                    </a:lnTo>
                    <a:lnTo>
                      <a:pt x="96" y="904"/>
                    </a:lnTo>
                    <a:lnTo>
                      <a:pt x="102" y="904"/>
                    </a:lnTo>
                    <a:lnTo>
                      <a:pt x="102" y="910"/>
                    </a:lnTo>
                    <a:lnTo>
                      <a:pt x="110" y="910"/>
                    </a:lnTo>
                    <a:lnTo>
                      <a:pt x="110" y="988"/>
                    </a:lnTo>
                    <a:lnTo>
                      <a:pt x="116" y="988"/>
                    </a:lnTo>
                    <a:lnTo>
                      <a:pt x="116" y="1000"/>
                    </a:lnTo>
                    <a:lnTo>
                      <a:pt x="122" y="1000"/>
                    </a:lnTo>
                    <a:lnTo>
                      <a:pt x="122" y="1031"/>
                    </a:lnTo>
                    <a:lnTo>
                      <a:pt x="128" y="1031"/>
                    </a:lnTo>
                    <a:lnTo>
                      <a:pt x="128" y="1067"/>
                    </a:lnTo>
                    <a:lnTo>
                      <a:pt x="135" y="1067"/>
                    </a:lnTo>
                    <a:lnTo>
                      <a:pt x="135" y="1073"/>
                    </a:lnTo>
                    <a:lnTo>
                      <a:pt x="141" y="1073"/>
                    </a:lnTo>
                    <a:lnTo>
                      <a:pt x="141" y="1079"/>
                    </a:lnTo>
                    <a:lnTo>
                      <a:pt x="147" y="1079"/>
                    </a:lnTo>
                    <a:lnTo>
                      <a:pt x="147" y="1103"/>
                    </a:lnTo>
                    <a:lnTo>
                      <a:pt x="154" y="1103"/>
                    </a:lnTo>
                    <a:lnTo>
                      <a:pt x="154" y="1122"/>
                    </a:lnTo>
                    <a:lnTo>
                      <a:pt x="161" y="1122"/>
                    </a:lnTo>
                    <a:lnTo>
                      <a:pt x="161" y="1134"/>
                    </a:lnTo>
                    <a:lnTo>
                      <a:pt x="167" y="1134"/>
                    </a:lnTo>
                    <a:lnTo>
                      <a:pt x="167" y="1140"/>
                    </a:lnTo>
                    <a:lnTo>
                      <a:pt x="173" y="1140"/>
                    </a:lnTo>
                    <a:lnTo>
                      <a:pt x="173" y="1195"/>
                    </a:lnTo>
                    <a:lnTo>
                      <a:pt x="179" y="1195"/>
                    </a:lnTo>
                    <a:lnTo>
                      <a:pt x="179" y="1285"/>
                    </a:lnTo>
                    <a:lnTo>
                      <a:pt x="173" y="1285"/>
                    </a:lnTo>
                    <a:lnTo>
                      <a:pt x="173" y="1291"/>
                    </a:lnTo>
                    <a:lnTo>
                      <a:pt x="141" y="1291"/>
                    </a:lnTo>
                    <a:lnTo>
                      <a:pt x="141" y="1309"/>
                    </a:lnTo>
                    <a:lnTo>
                      <a:pt x="135" y="1309"/>
                    </a:lnTo>
                    <a:lnTo>
                      <a:pt x="135" y="1377"/>
                    </a:lnTo>
                    <a:lnTo>
                      <a:pt x="128" y="1377"/>
                    </a:lnTo>
                    <a:lnTo>
                      <a:pt x="128" y="1395"/>
                    </a:lnTo>
                    <a:lnTo>
                      <a:pt x="122" y="1395"/>
                    </a:lnTo>
                    <a:lnTo>
                      <a:pt x="122" y="1461"/>
                    </a:lnTo>
                    <a:lnTo>
                      <a:pt x="128" y="1461"/>
                    </a:lnTo>
                    <a:lnTo>
                      <a:pt x="128" y="1473"/>
                    </a:lnTo>
                    <a:lnTo>
                      <a:pt x="135" y="1473"/>
                    </a:lnTo>
                    <a:lnTo>
                      <a:pt x="135" y="1497"/>
                    </a:lnTo>
                    <a:lnTo>
                      <a:pt x="141" y="1497"/>
                    </a:lnTo>
                    <a:lnTo>
                      <a:pt x="141" y="1503"/>
                    </a:lnTo>
                    <a:lnTo>
                      <a:pt x="147" y="1503"/>
                    </a:lnTo>
                    <a:lnTo>
                      <a:pt x="147" y="1516"/>
                    </a:lnTo>
                    <a:lnTo>
                      <a:pt x="154" y="1516"/>
                    </a:lnTo>
                    <a:lnTo>
                      <a:pt x="154" y="1528"/>
                    </a:lnTo>
                    <a:lnTo>
                      <a:pt x="192" y="1528"/>
                    </a:lnTo>
                    <a:lnTo>
                      <a:pt x="192" y="1522"/>
                    </a:lnTo>
                    <a:lnTo>
                      <a:pt x="199" y="1522"/>
                    </a:lnTo>
                    <a:lnTo>
                      <a:pt x="199" y="1516"/>
                    </a:lnTo>
                    <a:lnTo>
                      <a:pt x="205" y="1516"/>
                    </a:lnTo>
                    <a:lnTo>
                      <a:pt x="205" y="1509"/>
                    </a:lnTo>
                    <a:lnTo>
                      <a:pt x="230" y="1509"/>
                    </a:lnTo>
                    <a:lnTo>
                      <a:pt x="230" y="1497"/>
                    </a:lnTo>
                    <a:lnTo>
                      <a:pt x="442" y="1497"/>
                    </a:lnTo>
                    <a:lnTo>
                      <a:pt x="442" y="873"/>
                    </a:lnTo>
                    <a:lnTo>
                      <a:pt x="435" y="873"/>
                    </a:lnTo>
                    <a:lnTo>
                      <a:pt x="435" y="861"/>
                    </a:lnTo>
                    <a:lnTo>
                      <a:pt x="429" y="861"/>
                    </a:lnTo>
                    <a:lnTo>
                      <a:pt x="429" y="855"/>
                    </a:lnTo>
                    <a:lnTo>
                      <a:pt x="403" y="855"/>
                    </a:lnTo>
                    <a:lnTo>
                      <a:pt x="403" y="818"/>
                    </a:lnTo>
                    <a:lnTo>
                      <a:pt x="397" y="818"/>
                    </a:lnTo>
                    <a:lnTo>
                      <a:pt x="397" y="806"/>
                    </a:lnTo>
                    <a:lnTo>
                      <a:pt x="391" y="806"/>
                    </a:lnTo>
                    <a:lnTo>
                      <a:pt x="391" y="800"/>
                    </a:lnTo>
                    <a:lnTo>
                      <a:pt x="384" y="800"/>
                    </a:lnTo>
                    <a:lnTo>
                      <a:pt x="384" y="782"/>
                    </a:lnTo>
                    <a:lnTo>
                      <a:pt x="391" y="782"/>
                    </a:lnTo>
                    <a:lnTo>
                      <a:pt x="391" y="770"/>
                    </a:lnTo>
                    <a:lnTo>
                      <a:pt x="397" y="770"/>
                    </a:lnTo>
                    <a:lnTo>
                      <a:pt x="397" y="764"/>
                    </a:lnTo>
                    <a:lnTo>
                      <a:pt x="409" y="764"/>
                    </a:lnTo>
                    <a:lnTo>
                      <a:pt x="409" y="758"/>
                    </a:lnTo>
                    <a:lnTo>
                      <a:pt x="416" y="758"/>
                    </a:lnTo>
                    <a:lnTo>
                      <a:pt x="416" y="752"/>
                    </a:lnTo>
                    <a:lnTo>
                      <a:pt x="460" y="752"/>
                    </a:lnTo>
                    <a:lnTo>
                      <a:pt x="460" y="746"/>
                    </a:lnTo>
                    <a:lnTo>
                      <a:pt x="467" y="746"/>
                    </a:lnTo>
                    <a:lnTo>
                      <a:pt x="467" y="740"/>
                    </a:lnTo>
                    <a:lnTo>
                      <a:pt x="474" y="740"/>
                    </a:lnTo>
                    <a:lnTo>
                      <a:pt x="474" y="734"/>
                    </a:lnTo>
                    <a:lnTo>
                      <a:pt x="486" y="734"/>
                    </a:lnTo>
                    <a:lnTo>
                      <a:pt x="486" y="728"/>
                    </a:lnTo>
                    <a:lnTo>
                      <a:pt x="493" y="728"/>
                    </a:lnTo>
                    <a:lnTo>
                      <a:pt x="493" y="722"/>
                    </a:lnTo>
                    <a:lnTo>
                      <a:pt x="499" y="722"/>
                    </a:lnTo>
                    <a:lnTo>
                      <a:pt x="499" y="716"/>
                    </a:lnTo>
                    <a:lnTo>
                      <a:pt x="505" y="716"/>
                    </a:lnTo>
                    <a:lnTo>
                      <a:pt x="505" y="710"/>
                    </a:lnTo>
                    <a:lnTo>
                      <a:pt x="511" y="710"/>
                    </a:lnTo>
                    <a:lnTo>
                      <a:pt x="511" y="704"/>
                    </a:lnTo>
                    <a:lnTo>
                      <a:pt x="519" y="704"/>
                    </a:lnTo>
                    <a:lnTo>
                      <a:pt x="519" y="698"/>
                    </a:lnTo>
                    <a:lnTo>
                      <a:pt x="525" y="698"/>
                    </a:lnTo>
                    <a:lnTo>
                      <a:pt x="525" y="685"/>
                    </a:lnTo>
                    <a:lnTo>
                      <a:pt x="531" y="685"/>
                    </a:lnTo>
                    <a:lnTo>
                      <a:pt x="531" y="667"/>
                    </a:lnTo>
                    <a:lnTo>
                      <a:pt x="537" y="667"/>
                    </a:lnTo>
                    <a:lnTo>
                      <a:pt x="537" y="648"/>
                    </a:lnTo>
                    <a:lnTo>
                      <a:pt x="544" y="648"/>
                    </a:lnTo>
                    <a:lnTo>
                      <a:pt x="544" y="636"/>
                    </a:lnTo>
                    <a:lnTo>
                      <a:pt x="550" y="636"/>
                    </a:lnTo>
                    <a:lnTo>
                      <a:pt x="550" y="630"/>
                    </a:lnTo>
                    <a:lnTo>
                      <a:pt x="562" y="630"/>
                    </a:lnTo>
                    <a:lnTo>
                      <a:pt x="562" y="636"/>
                    </a:lnTo>
                    <a:lnTo>
                      <a:pt x="570" y="636"/>
                    </a:lnTo>
                    <a:lnTo>
                      <a:pt x="570" y="648"/>
                    </a:lnTo>
                    <a:lnTo>
                      <a:pt x="595" y="648"/>
                    </a:lnTo>
                    <a:lnTo>
                      <a:pt x="595" y="642"/>
                    </a:lnTo>
                    <a:lnTo>
                      <a:pt x="601" y="642"/>
                    </a:lnTo>
                    <a:lnTo>
                      <a:pt x="601" y="630"/>
                    </a:lnTo>
                    <a:lnTo>
                      <a:pt x="607" y="630"/>
                    </a:lnTo>
                    <a:lnTo>
                      <a:pt x="607" y="618"/>
                    </a:lnTo>
                    <a:lnTo>
                      <a:pt x="614" y="618"/>
                    </a:lnTo>
                    <a:lnTo>
                      <a:pt x="614" y="612"/>
                    </a:lnTo>
                    <a:lnTo>
                      <a:pt x="621" y="612"/>
                    </a:lnTo>
                    <a:lnTo>
                      <a:pt x="621" y="606"/>
                    </a:lnTo>
                    <a:lnTo>
                      <a:pt x="627" y="606"/>
                    </a:lnTo>
                    <a:lnTo>
                      <a:pt x="627" y="588"/>
                    </a:lnTo>
                    <a:lnTo>
                      <a:pt x="633" y="588"/>
                    </a:lnTo>
                    <a:lnTo>
                      <a:pt x="633" y="576"/>
                    </a:lnTo>
                    <a:lnTo>
                      <a:pt x="639" y="576"/>
                    </a:lnTo>
                    <a:lnTo>
                      <a:pt x="639" y="570"/>
                    </a:lnTo>
                    <a:lnTo>
                      <a:pt x="646" y="570"/>
                    </a:lnTo>
                    <a:lnTo>
                      <a:pt x="646" y="564"/>
                    </a:lnTo>
                    <a:lnTo>
                      <a:pt x="652" y="564"/>
                    </a:lnTo>
                    <a:lnTo>
                      <a:pt x="652" y="552"/>
                    </a:lnTo>
                    <a:lnTo>
                      <a:pt x="665" y="552"/>
                    </a:lnTo>
                    <a:lnTo>
                      <a:pt x="665" y="540"/>
                    </a:lnTo>
                    <a:lnTo>
                      <a:pt x="684" y="540"/>
                    </a:lnTo>
                    <a:lnTo>
                      <a:pt x="684" y="534"/>
                    </a:lnTo>
                    <a:lnTo>
                      <a:pt x="690" y="534"/>
                    </a:lnTo>
                    <a:lnTo>
                      <a:pt x="690" y="510"/>
                    </a:lnTo>
                    <a:lnTo>
                      <a:pt x="697" y="510"/>
                    </a:lnTo>
                    <a:lnTo>
                      <a:pt x="697" y="491"/>
                    </a:lnTo>
                    <a:lnTo>
                      <a:pt x="704" y="491"/>
                    </a:lnTo>
                    <a:lnTo>
                      <a:pt x="704" y="466"/>
                    </a:lnTo>
                    <a:lnTo>
                      <a:pt x="710" y="466"/>
                    </a:lnTo>
                    <a:lnTo>
                      <a:pt x="710" y="454"/>
                    </a:lnTo>
                    <a:lnTo>
                      <a:pt x="716" y="454"/>
                    </a:lnTo>
                    <a:lnTo>
                      <a:pt x="716" y="448"/>
                    </a:lnTo>
                    <a:lnTo>
                      <a:pt x="723" y="448"/>
                    </a:lnTo>
                    <a:lnTo>
                      <a:pt x="723" y="442"/>
                    </a:lnTo>
                    <a:lnTo>
                      <a:pt x="729" y="442"/>
                    </a:lnTo>
                    <a:lnTo>
                      <a:pt x="729" y="430"/>
                    </a:lnTo>
                    <a:lnTo>
                      <a:pt x="741" y="430"/>
                    </a:lnTo>
                    <a:lnTo>
                      <a:pt x="741" y="424"/>
                    </a:lnTo>
                    <a:lnTo>
                      <a:pt x="749" y="424"/>
                    </a:lnTo>
                    <a:lnTo>
                      <a:pt x="749" y="418"/>
                    </a:lnTo>
                    <a:lnTo>
                      <a:pt x="761" y="418"/>
                    </a:lnTo>
                    <a:lnTo>
                      <a:pt x="761" y="412"/>
                    </a:lnTo>
                    <a:lnTo>
                      <a:pt x="774" y="412"/>
                    </a:lnTo>
                    <a:lnTo>
                      <a:pt x="774" y="400"/>
                    </a:lnTo>
                    <a:lnTo>
                      <a:pt x="812" y="400"/>
                    </a:lnTo>
                    <a:lnTo>
                      <a:pt x="812" y="394"/>
                    </a:lnTo>
                    <a:lnTo>
                      <a:pt x="818" y="394"/>
                    </a:lnTo>
                    <a:lnTo>
                      <a:pt x="818" y="388"/>
                    </a:lnTo>
                    <a:lnTo>
                      <a:pt x="831" y="388"/>
                    </a:lnTo>
                    <a:lnTo>
                      <a:pt x="831" y="376"/>
                    </a:lnTo>
                    <a:lnTo>
                      <a:pt x="837" y="376"/>
                    </a:lnTo>
                    <a:lnTo>
                      <a:pt x="837" y="370"/>
                    </a:lnTo>
                    <a:lnTo>
                      <a:pt x="844" y="370"/>
                    </a:lnTo>
                    <a:lnTo>
                      <a:pt x="844" y="358"/>
                    </a:lnTo>
                    <a:lnTo>
                      <a:pt x="851" y="358"/>
                    </a:lnTo>
                    <a:lnTo>
                      <a:pt x="851" y="352"/>
                    </a:lnTo>
                    <a:lnTo>
                      <a:pt x="889" y="352"/>
                    </a:lnTo>
                    <a:lnTo>
                      <a:pt x="889" y="346"/>
                    </a:lnTo>
                    <a:lnTo>
                      <a:pt x="908" y="346"/>
                    </a:lnTo>
                    <a:lnTo>
                      <a:pt x="908" y="334"/>
                    </a:lnTo>
                    <a:lnTo>
                      <a:pt x="914" y="334"/>
                    </a:lnTo>
                    <a:lnTo>
                      <a:pt x="914" y="328"/>
                    </a:lnTo>
                    <a:lnTo>
                      <a:pt x="927" y="328"/>
                    </a:lnTo>
                    <a:lnTo>
                      <a:pt x="927" y="334"/>
                    </a:lnTo>
                    <a:lnTo>
                      <a:pt x="946" y="334"/>
                    </a:lnTo>
                    <a:lnTo>
                      <a:pt x="946" y="297"/>
                    </a:lnTo>
                    <a:lnTo>
                      <a:pt x="940" y="297"/>
                    </a:lnTo>
                    <a:lnTo>
                      <a:pt x="940" y="285"/>
                    </a:lnTo>
                    <a:lnTo>
                      <a:pt x="934" y="285"/>
                    </a:lnTo>
                    <a:lnTo>
                      <a:pt x="934" y="279"/>
                    </a:lnTo>
                    <a:lnTo>
                      <a:pt x="914" y="279"/>
                    </a:lnTo>
                    <a:lnTo>
                      <a:pt x="914" y="267"/>
                    </a:lnTo>
                    <a:lnTo>
                      <a:pt x="902" y="267"/>
                    </a:lnTo>
                    <a:lnTo>
                      <a:pt x="902" y="254"/>
                    </a:lnTo>
                    <a:lnTo>
                      <a:pt x="895" y="254"/>
                    </a:lnTo>
                    <a:lnTo>
                      <a:pt x="895" y="248"/>
                    </a:lnTo>
                    <a:lnTo>
                      <a:pt x="882" y="248"/>
                    </a:lnTo>
                    <a:lnTo>
                      <a:pt x="882" y="242"/>
                    </a:lnTo>
                    <a:lnTo>
                      <a:pt x="876" y="242"/>
                    </a:lnTo>
                    <a:lnTo>
                      <a:pt x="876" y="218"/>
                    </a:lnTo>
                    <a:lnTo>
                      <a:pt x="869" y="218"/>
                    </a:lnTo>
                    <a:lnTo>
                      <a:pt x="869" y="206"/>
                    </a:lnTo>
                    <a:lnTo>
                      <a:pt x="863" y="206"/>
                    </a:lnTo>
                    <a:lnTo>
                      <a:pt x="863" y="200"/>
                    </a:lnTo>
                    <a:lnTo>
                      <a:pt x="857" y="200"/>
                    </a:lnTo>
                    <a:lnTo>
                      <a:pt x="857" y="182"/>
                    </a:lnTo>
                    <a:lnTo>
                      <a:pt x="844" y="182"/>
                    </a:lnTo>
                    <a:lnTo>
                      <a:pt x="844" y="176"/>
                    </a:lnTo>
                    <a:lnTo>
                      <a:pt x="837" y="176"/>
                    </a:lnTo>
                    <a:lnTo>
                      <a:pt x="837" y="170"/>
                    </a:lnTo>
                    <a:lnTo>
                      <a:pt x="831" y="170"/>
                    </a:lnTo>
                    <a:lnTo>
                      <a:pt x="831" y="158"/>
                    </a:lnTo>
                    <a:lnTo>
                      <a:pt x="818" y="158"/>
                    </a:lnTo>
                    <a:lnTo>
                      <a:pt x="818" y="151"/>
                    </a:lnTo>
                    <a:lnTo>
                      <a:pt x="812" y="151"/>
                    </a:lnTo>
                    <a:lnTo>
                      <a:pt x="812" y="145"/>
                    </a:lnTo>
                    <a:lnTo>
                      <a:pt x="806" y="145"/>
                    </a:lnTo>
                    <a:lnTo>
                      <a:pt x="806" y="139"/>
                    </a:lnTo>
                    <a:lnTo>
                      <a:pt x="800" y="139"/>
                    </a:lnTo>
                    <a:lnTo>
                      <a:pt x="800" y="133"/>
                    </a:lnTo>
                    <a:lnTo>
                      <a:pt x="792" y="133"/>
                    </a:lnTo>
                    <a:lnTo>
                      <a:pt x="792" y="127"/>
                    </a:lnTo>
                    <a:lnTo>
                      <a:pt x="786" y="127"/>
                    </a:lnTo>
                    <a:lnTo>
                      <a:pt x="786" y="115"/>
                    </a:lnTo>
                    <a:lnTo>
                      <a:pt x="780" y="115"/>
                    </a:lnTo>
                    <a:lnTo>
                      <a:pt x="780" y="109"/>
                    </a:lnTo>
                    <a:lnTo>
                      <a:pt x="774" y="109"/>
                    </a:lnTo>
                    <a:lnTo>
                      <a:pt x="774" y="61"/>
                    </a:lnTo>
                    <a:lnTo>
                      <a:pt x="767" y="61"/>
                    </a:lnTo>
                    <a:lnTo>
                      <a:pt x="767" y="55"/>
                    </a:lnTo>
                    <a:lnTo>
                      <a:pt x="741" y="55"/>
                    </a:lnTo>
                    <a:lnTo>
                      <a:pt x="741" y="67"/>
                    </a:lnTo>
                    <a:lnTo>
                      <a:pt x="716" y="67"/>
                    </a:lnTo>
                    <a:lnTo>
                      <a:pt x="716" y="61"/>
                    </a:lnTo>
                    <a:lnTo>
                      <a:pt x="710" y="61"/>
                    </a:lnTo>
                    <a:lnTo>
                      <a:pt x="710" y="55"/>
                    </a:lnTo>
                    <a:lnTo>
                      <a:pt x="704" y="55"/>
                    </a:lnTo>
                    <a:lnTo>
                      <a:pt x="704" y="42"/>
                    </a:lnTo>
                    <a:lnTo>
                      <a:pt x="697" y="42"/>
                    </a:lnTo>
                    <a:lnTo>
                      <a:pt x="697" y="36"/>
                    </a:lnTo>
                    <a:lnTo>
                      <a:pt x="690" y="36"/>
                    </a:lnTo>
                    <a:lnTo>
                      <a:pt x="690" y="24"/>
                    </a:lnTo>
                    <a:lnTo>
                      <a:pt x="684" y="24"/>
                    </a:lnTo>
                    <a:lnTo>
                      <a:pt x="684" y="18"/>
                    </a:lnTo>
                    <a:lnTo>
                      <a:pt x="678" y="18"/>
                    </a:lnTo>
                    <a:lnTo>
                      <a:pt x="678" y="12"/>
                    </a:lnTo>
                    <a:lnTo>
                      <a:pt x="672" y="12"/>
                    </a:lnTo>
                    <a:lnTo>
                      <a:pt x="672" y="0"/>
                    </a:lnTo>
                    <a:lnTo>
                      <a:pt x="652" y="0"/>
                    </a:lnTo>
                    <a:lnTo>
                      <a:pt x="652" y="18"/>
                    </a:lnTo>
                    <a:lnTo>
                      <a:pt x="646" y="18"/>
                    </a:lnTo>
                    <a:lnTo>
                      <a:pt x="646" y="30"/>
                    </a:lnTo>
                    <a:lnTo>
                      <a:pt x="639" y="30"/>
                    </a:lnTo>
                    <a:lnTo>
                      <a:pt x="639" y="73"/>
                    </a:lnTo>
                    <a:lnTo>
                      <a:pt x="646" y="73"/>
                    </a:lnTo>
                    <a:lnTo>
                      <a:pt x="646" y="79"/>
                    </a:lnTo>
                    <a:lnTo>
                      <a:pt x="652" y="79"/>
                    </a:lnTo>
                    <a:lnTo>
                      <a:pt x="652" y="115"/>
                    </a:lnTo>
                    <a:lnTo>
                      <a:pt x="639" y="115"/>
                    </a:lnTo>
                    <a:lnTo>
                      <a:pt x="639" y="121"/>
                    </a:lnTo>
                    <a:lnTo>
                      <a:pt x="633" y="121"/>
                    </a:lnTo>
                    <a:lnTo>
                      <a:pt x="633" y="127"/>
                    </a:lnTo>
                    <a:lnTo>
                      <a:pt x="601" y="127"/>
                    </a:lnTo>
                    <a:lnTo>
                      <a:pt x="601" y="133"/>
                    </a:lnTo>
                    <a:lnTo>
                      <a:pt x="595" y="133"/>
                    </a:lnTo>
                    <a:lnTo>
                      <a:pt x="595" y="139"/>
                    </a:lnTo>
                    <a:lnTo>
                      <a:pt x="588" y="139"/>
                    </a:lnTo>
                    <a:lnTo>
                      <a:pt x="588" y="145"/>
                    </a:lnTo>
                    <a:lnTo>
                      <a:pt x="570" y="145"/>
                    </a:lnTo>
                    <a:lnTo>
                      <a:pt x="570" y="151"/>
                    </a:lnTo>
                    <a:lnTo>
                      <a:pt x="562" y="151"/>
                    </a:lnTo>
                    <a:lnTo>
                      <a:pt x="562" y="158"/>
                    </a:lnTo>
                    <a:lnTo>
                      <a:pt x="544" y="158"/>
                    </a:lnTo>
                    <a:lnTo>
                      <a:pt x="544" y="164"/>
                    </a:lnTo>
                    <a:lnTo>
                      <a:pt x="537" y="164"/>
                    </a:lnTo>
                    <a:lnTo>
                      <a:pt x="537" y="176"/>
                    </a:lnTo>
                    <a:lnTo>
                      <a:pt x="525" y="176"/>
                    </a:lnTo>
                    <a:lnTo>
                      <a:pt x="525" y="188"/>
                    </a:lnTo>
                    <a:lnTo>
                      <a:pt x="519" y="188"/>
                    </a:lnTo>
                    <a:lnTo>
                      <a:pt x="519" y="194"/>
                    </a:lnTo>
                    <a:lnTo>
                      <a:pt x="499" y="194"/>
                    </a:lnTo>
                    <a:lnTo>
                      <a:pt x="499" y="200"/>
                    </a:lnTo>
                    <a:lnTo>
                      <a:pt x="493" y="200"/>
                    </a:lnTo>
                    <a:lnTo>
                      <a:pt x="493" y="206"/>
                    </a:lnTo>
                    <a:lnTo>
                      <a:pt x="474" y="206"/>
                    </a:lnTo>
                    <a:lnTo>
                      <a:pt x="474" y="212"/>
                    </a:lnTo>
                    <a:lnTo>
                      <a:pt x="467" y="212"/>
                    </a:lnTo>
                    <a:lnTo>
                      <a:pt x="467" y="218"/>
                    </a:lnTo>
                    <a:lnTo>
                      <a:pt x="448" y="218"/>
                    </a:lnTo>
                    <a:lnTo>
                      <a:pt x="448" y="224"/>
                    </a:lnTo>
                    <a:lnTo>
                      <a:pt x="442" y="224"/>
                    </a:lnTo>
                    <a:lnTo>
                      <a:pt x="442" y="236"/>
                    </a:lnTo>
                    <a:lnTo>
                      <a:pt x="429" y="236"/>
                    </a:lnTo>
                    <a:lnTo>
                      <a:pt x="429" y="248"/>
                    </a:lnTo>
                    <a:lnTo>
                      <a:pt x="422" y="248"/>
                    </a:lnTo>
                    <a:lnTo>
                      <a:pt x="422" y="254"/>
                    </a:lnTo>
                    <a:lnTo>
                      <a:pt x="416" y="254"/>
                    </a:lnTo>
                    <a:lnTo>
                      <a:pt x="416" y="260"/>
                    </a:lnTo>
                    <a:lnTo>
                      <a:pt x="409" y="260"/>
                    </a:lnTo>
                    <a:lnTo>
                      <a:pt x="409" y="267"/>
                    </a:lnTo>
                    <a:lnTo>
                      <a:pt x="397" y="267"/>
                    </a:lnTo>
                    <a:lnTo>
                      <a:pt x="397" y="273"/>
                    </a:lnTo>
                    <a:lnTo>
                      <a:pt x="391" y="273"/>
                    </a:lnTo>
                    <a:lnTo>
                      <a:pt x="391" y="279"/>
                    </a:lnTo>
                    <a:lnTo>
                      <a:pt x="384" y="279"/>
                    </a:lnTo>
                    <a:lnTo>
                      <a:pt x="384" y="285"/>
                    </a:lnTo>
                    <a:lnTo>
                      <a:pt x="377" y="285"/>
                    </a:lnTo>
                    <a:lnTo>
                      <a:pt x="377" y="291"/>
                    </a:lnTo>
                    <a:lnTo>
                      <a:pt x="371" y="291"/>
                    </a:lnTo>
                    <a:lnTo>
                      <a:pt x="371" y="297"/>
                    </a:lnTo>
                    <a:lnTo>
                      <a:pt x="358" y="297"/>
                    </a:lnTo>
                    <a:lnTo>
                      <a:pt x="358" y="303"/>
                    </a:lnTo>
                    <a:lnTo>
                      <a:pt x="352" y="303"/>
                    </a:lnTo>
                    <a:lnTo>
                      <a:pt x="352" y="315"/>
                    </a:lnTo>
                    <a:lnTo>
                      <a:pt x="340" y="315"/>
                    </a:lnTo>
                    <a:lnTo>
                      <a:pt x="340" y="321"/>
                    </a:lnTo>
                    <a:lnTo>
                      <a:pt x="332" y="321"/>
                    </a:lnTo>
                    <a:lnTo>
                      <a:pt x="332" y="334"/>
                    </a:lnTo>
                    <a:lnTo>
                      <a:pt x="326" y="334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5" name="Freeform 2879">
                <a:extLst>
                  <a:ext uri="{FF2B5EF4-FFF2-40B4-BE49-F238E27FC236}">
                    <a16:creationId xmlns:a16="http://schemas.microsoft.com/office/drawing/2014/main" xmlns="" id="{20444F3B-D611-47FF-A0DB-9C1203E9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99" cy="434"/>
              </a:xfrm>
              <a:custGeom>
                <a:avLst/>
                <a:gdLst>
                  <a:gd name="T0" fmla="*/ 11974 w 11974"/>
                  <a:gd name="T1" fmla="*/ 1552 h 16065"/>
                  <a:gd name="T2" fmla="*/ 11968 w 11974"/>
                  <a:gd name="T3" fmla="*/ 1552 h 16065"/>
                  <a:gd name="T4" fmla="*/ 11968 w 11974"/>
                  <a:gd name="T5" fmla="*/ 16047 h 16065"/>
                  <a:gd name="T6" fmla="*/ 11961 w 11974"/>
                  <a:gd name="T7" fmla="*/ 16047 h 16065"/>
                  <a:gd name="T8" fmla="*/ 11961 w 11974"/>
                  <a:gd name="T9" fmla="*/ 16053 h 16065"/>
                  <a:gd name="T10" fmla="*/ 26 w 11974"/>
                  <a:gd name="T11" fmla="*/ 16053 h 16065"/>
                  <a:gd name="T12" fmla="*/ 26 w 11974"/>
                  <a:gd name="T13" fmla="*/ 16047 h 16065"/>
                  <a:gd name="T14" fmla="*/ 19 w 11974"/>
                  <a:gd name="T15" fmla="*/ 16047 h 16065"/>
                  <a:gd name="T16" fmla="*/ 19 w 11974"/>
                  <a:gd name="T17" fmla="*/ 0 h 16065"/>
                  <a:gd name="T18" fmla="*/ 0 w 11974"/>
                  <a:gd name="T19" fmla="*/ 0 h 16065"/>
                  <a:gd name="T20" fmla="*/ 0 w 11974"/>
                  <a:gd name="T21" fmla="*/ 6 h 16065"/>
                  <a:gd name="T22" fmla="*/ 13 w 11974"/>
                  <a:gd name="T23" fmla="*/ 6 h 16065"/>
                  <a:gd name="T24" fmla="*/ 13 w 11974"/>
                  <a:gd name="T25" fmla="*/ 16053 h 16065"/>
                  <a:gd name="T26" fmla="*/ 19 w 11974"/>
                  <a:gd name="T27" fmla="*/ 16053 h 16065"/>
                  <a:gd name="T28" fmla="*/ 19 w 11974"/>
                  <a:gd name="T29" fmla="*/ 16059 h 16065"/>
                  <a:gd name="T30" fmla="*/ 26 w 11974"/>
                  <a:gd name="T31" fmla="*/ 16059 h 16065"/>
                  <a:gd name="T32" fmla="*/ 26 w 11974"/>
                  <a:gd name="T33" fmla="*/ 16065 h 16065"/>
                  <a:gd name="T34" fmla="*/ 11968 w 11974"/>
                  <a:gd name="T35" fmla="*/ 16065 h 16065"/>
                  <a:gd name="T36" fmla="*/ 11968 w 11974"/>
                  <a:gd name="T37" fmla="*/ 16053 h 16065"/>
                  <a:gd name="T38" fmla="*/ 11974 w 11974"/>
                  <a:gd name="T39" fmla="*/ 16053 h 16065"/>
                  <a:gd name="T40" fmla="*/ 11974 w 11974"/>
                  <a:gd name="T41" fmla="*/ 1552 h 16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74" h="16065">
                    <a:moveTo>
                      <a:pt x="11974" y="1552"/>
                    </a:moveTo>
                    <a:lnTo>
                      <a:pt x="11968" y="1552"/>
                    </a:lnTo>
                    <a:lnTo>
                      <a:pt x="11968" y="16047"/>
                    </a:lnTo>
                    <a:lnTo>
                      <a:pt x="11961" y="16047"/>
                    </a:lnTo>
                    <a:lnTo>
                      <a:pt x="11961" y="16053"/>
                    </a:lnTo>
                    <a:lnTo>
                      <a:pt x="26" y="16053"/>
                    </a:lnTo>
                    <a:lnTo>
                      <a:pt x="26" y="16047"/>
                    </a:lnTo>
                    <a:lnTo>
                      <a:pt x="19" y="16047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3" y="6"/>
                    </a:lnTo>
                    <a:lnTo>
                      <a:pt x="13" y="16053"/>
                    </a:lnTo>
                    <a:lnTo>
                      <a:pt x="19" y="16053"/>
                    </a:lnTo>
                    <a:lnTo>
                      <a:pt x="19" y="16059"/>
                    </a:lnTo>
                    <a:lnTo>
                      <a:pt x="26" y="16059"/>
                    </a:lnTo>
                    <a:lnTo>
                      <a:pt x="26" y="16065"/>
                    </a:lnTo>
                    <a:lnTo>
                      <a:pt x="11968" y="16065"/>
                    </a:lnTo>
                    <a:lnTo>
                      <a:pt x="11968" y="16053"/>
                    </a:lnTo>
                    <a:lnTo>
                      <a:pt x="11974" y="16053"/>
                    </a:lnTo>
                    <a:lnTo>
                      <a:pt x="11974" y="155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6" name="Freeform 2880">
                <a:extLst>
                  <a:ext uri="{FF2B5EF4-FFF2-40B4-BE49-F238E27FC236}">
                    <a16:creationId xmlns:a16="http://schemas.microsoft.com/office/drawing/2014/main" xmlns="" id="{02B63A78-0FDF-4937-96FC-1422BF105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0"/>
                <a:ext cx="344" cy="434"/>
              </a:xfrm>
              <a:custGeom>
                <a:avLst/>
                <a:gdLst>
                  <a:gd name="T0" fmla="*/ 7 w 10345"/>
                  <a:gd name="T1" fmla="*/ 16047 h 16047"/>
                  <a:gd name="T2" fmla="*/ 7 w 10345"/>
                  <a:gd name="T3" fmla="*/ 12 h 16047"/>
                  <a:gd name="T4" fmla="*/ 10345 w 10345"/>
                  <a:gd name="T5" fmla="*/ 12 h 16047"/>
                  <a:gd name="T6" fmla="*/ 10345 w 10345"/>
                  <a:gd name="T7" fmla="*/ 0 h 16047"/>
                  <a:gd name="T8" fmla="*/ 0 w 10345"/>
                  <a:gd name="T9" fmla="*/ 0 h 16047"/>
                  <a:gd name="T10" fmla="*/ 0 w 10345"/>
                  <a:gd name="T11" fmla="*/ 16047 h 16047"/>
                  <a:gd name="T12" fmla="*/ 7 w 10345"/>
                  <a:gd name="T13" fmla="*/ 16047 h 16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45" h="16047">
                    <a:moveTo>
                      <a:pt x="7" y="16047"/>
                    </a:moveTo>
                    <a:lnTo>
                      <a:pt x="7" y="12"/>
                    </a:lnTo>
                    <a:lnTo>
                      <a:pt x="10345" y="12"/>
                    </a:lnTo>
                    <a:lnTo>
                      <a:pt x="10345" y="0"/>
                    </a:lnTo>
                    <a:lnTo>
                      <a:pt x="0" y="0"/>
                    </a:lnTo>
                    <a:lnTo>
                      <a:pt x="0" y="16047"/>
                    </a:lnTo>
                    <a:lnTo>
                      <a:pt x="7" y="1604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7" name="LA">
                <a:extLst>
                  <a:ext uri="{FF2B5EF4-FFF2-40B4-BE49-F238E27FC236}">
                    <a16:creationId xmlns:a16="http://schemas.microsoft.com/office/drawing/2014/main" xmlns="" id="{7221E342-4E8E-4A77-9CD0-7728D88ED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" y="135"/>
                <a:ext cx="19" cy="21"/>
              </a:xfrm>
              <a:custGeom>
                <a:avLst/>
                <a:gdLst>
                  <a:gd name="T0" fmla="*/ 301 w 556"/>
                  <a:gd name="T1" fmla="*/ 163 h 770"/>
                  <a:gd name="T2" fmla="*/ 250 w 556"/>
                  <a:gd name="T3" fmla="*/ 175 h 770"/>
                  <a:gd name="T4" fmla="*/ 199 w 556"/>
                  <a:gd name="T5" fmla="*/ 188 h 770"/>
                  <a:gd name="T6" fmla="*/ 186 w 556"/>
                  <a:gd name="T7" fmla="*/ 273 h 770"/>
                  <a:gd name="T8" fmla="*/ 173 w 556"/>
                  <a:gd name="T9" fmla="*/ 297 h 770"/>
                  <a:gd name="T10" fmla="*/ 161 w 556"/>
                  <a:gd name="T11" fmla="*/ 321 h 770"/>
                  <a:gd name="T12" fmla="*/ 147 w 556"/>
                  <a:gd name="T13" fmla="*/ 345 h 770"/>
                  <a:gd name="T14" fmla="*/ 128 w 556"/>
                  <a:gd name="T15" fmla="*/ 364 h 770"/>
                  <a:gd name="T16" fmla="*/ 116 w 556"/>
                  <a:gd name="T17" fmla="*/ 382 h 770"/>
                  <a:gd name="T18" fmla="*/ 102 w 556"/>
                  <a:gd name="T19" fmla="*/ 406 h 770"/>
                  <a:gd name="T20" fmla="*/ 90 w 556"/>
                  <a:gd name="T21" fmla="*/ 425 h 770"/>
                  <a:gd name="T22" fmla="*/ 71 w 556"/>
                  <a:gd name="T23" fmla="*/ 455 h 770"/>
                  <a:gd name="T24" fmla="*/ 39 w 556"/>
                  <a:gd name="T25" fmla="*/ 479 h 770"/>
                  <a:gd name="T26" fmla="*/ 26 w 556"/>
                  <a:gd name="T27" fmla="*/ 491 h 770"/>
                  <a:gd name="T28" fmla="*/ 0 w 556"/>
                  <a:gd name="T29" fmla="*/ 516 h 770"/>
                  <a:gd name="T30" fmla="*/ 13 w 556"/>
                  <a:gd name="T31" fmla="*/ 528 h 770"/>
                  <a:gd name="T32" fmla="*/ 26 w 556"/>
                  <a:gd name="T33" fmla="*/ 570 h 770"/>
                  <a:gd name="T34" fmla="*/ 39 w 556"/>
                  <a:gd name="T35" fmla="*/ 588 h 770"/>
                  <a:gd name="T36" fmla="*/ 51 w 556"/>
                  <a:gd name="T37" fmla="*/ 618 h 770"/>
                  <a:gd name="T38" fmla="*/ 65 w 556"/>
                  <a:gd name="T39" fmla="*/ 649 h 770"/>
                  <a:gd name="T40" fmla="*/ 84 w 556"/>
                  <a:gd name="T41" fmla="*/ 667 h 770"/>
                  <a:gd name="T42" fmla="*/ 102 w 556"/>
                  <a:gd name="T43" fmla="*/ 704 h 770"/>
                  <a:gd name="T44" fmla="*/ 122 w 556"/>
                  <a:gd name="T45" fmla="*/ 728 h 770"/>
                  <a:gd name="T46" fmla="*/ 135 w 556"/>
                  <a:gd name="T47" fmla="*/ 770 h 770"/>
                  <a:gd name="T48" fmla="*/ 161 w 556"/>
                  <a:gd name="T49" fmla="*/ 746 h 770"/>
                  <a:gd name="T50" fmla="*/ 173 w 556"/>
                  <a:gd name="T51" fmla="*/ 716 h 770"/>
                  <a:gd name="T52" fmla="*/ 186 w 556"/>
                  <a:gd name="T53" fmla="*/ 692 h 770"/>
                  <a:gd name="T54" fmla="*/ 199 w 556"/>
                  <a:gd name="T55" fmla="*/ 667 h 770"/>
                  <a:gd name="T56" fmla="*/ 212 w 556"/>
                  <a:gd name="T57" fmla="*/ 643 h 770"/>
                  <a:gd name="T58" fmla="*/ 224 w 556"/>
                  <a:gd name="T59" fmla="*/ 612 h 770"/>
                  <a:gd name="T60" fmla="*/ 237 w 556"/>
                  <a:gd name="T61" fmla="*/ 588 h 770"/>
                  <a:gd name="T62" fmla="*/ 269 w 556"/>
                  <a:gd name="T63" fmla="*/ 564 h 770"/>
                  <a:gd name="T64" fmla="*/ 307 w 556"/>
                  <a:gd name="T65" fmla="*/ 570 h 770"/>
                  <a:gd name="T66" fmla="*/ 346 w 556"/>
                  <a:gd name="T67" fmla="*/ 558 h 770"/>
                  <a:gd name="T68" fmla="*/ 397 w 556"/>
                  <a:gd name="T69" fmla="*/ 570 h 770"/>
                  <a:gd name="T70" fmla="*/ 422 w 556"/>
                  <a:gd name="T71" fmla="*/ 497 h 770"/>
                  <a:gd name="T72" fmla="*/ 435 w 556"/>
                  <a:gd name="T73" fmla="*/ 413 h 770"/>
                  <a:gd name="T74" fmla="*/ 448 w 556"/>
                  <a:gd name="T75" fmla="*/ 376 h 770"/>
                  <a:gd name="T76" fmla="*/ 460 w 556"/>
                  <a:gd name="T77" fmla="*/ 345 h 770"/>
                  <a:gd name="T78" fmla="*/ 474 w 556"/>
                  <a:gd name="T79" fmla="*/ 321 h 770"/>
                  <a:gd name="T80" fmla="*/ 486 w 556"/>
                  <a:gd name="T81" fmla="*/ 285 h 770"/>
                  <a:gd name="T82" fmla="*/ 499 w 556"/>
                  <a:gd name="T83" fmla="*/ 267 h 770"/>
                  <a:gd name="T84" fmla="*/ 511 w 556"/>
                  <a:gd name="T85" fmla="*/ 255 h 770"/>
                  <a:gd name="T86" fmla="*/ 550 w 556"/>
                  <a:gd name="T87" fmla="*/ 194 h 770"/>
                  <a:gd name="T88" fmla="*/ 537 w 556"/>
                  <a:gd name="T89" fmla="*/ 103 h 770"/>
                  <a:gd name="T90" fmla="*/ 525 w 556"/>
                  <a:gd name="T91" fmla="*/ 55 h 770"/>
                  <a:gd name="T92" fmla="*/ 460 w 556"/>
                  <a:gd name="T93" fmla="*/ 55 h 770"/>
                  <a:gd name="T94" fmla="*/ 442 w 556"/>
                  <a:gd name="T95" fmla="*/ 43 h 770"/>
                  <a:gd name="T96" fmla="*/ 416 w 556"/>
                  <a:gd name="T97" fmla="*/ 19 h 770"/>
                  <a:gd name="T98" fmla="*/ 371 w 556"/>
                  <a:gd name="T99" fmla="*/ 13 h 770"/>
                  <a:gd name="T100" fmla="*/ 371 w 556"/>
                  <a:gd name="T101" fmla="*/ 97 h 770"/>
                  <a:gd name="T102" fmla="*/ 358 w 556"/>
                  <a:gd name="T103" fmla="*/ 109 h 770"/>
                  <a:gd name="T104" fmla="*/ 346 w 556"/>
                  <a:gd name="T105" fmla="*/ 133 h 770"/>
                  <a:gd name="T106" fmla="*/ 326 w 556"/>
                  <a:gd name="T107" fmla="*/ 151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56" h="770">
                    <a:moveTo>
                      <a:pt x="320" y="151"/>
                    </a:moveTo>
                    <a:lnTo>
                      <a:pt x="320" y="157"/>
                    </a:lnTo>
                    <a:lnTo>
                      <a:pt x="301" y="157"/>
                    </a:lnTo>
                    <a:lnTo>
                      <a:pt x="301" y="163"/>
                    </a:lnTo>
                    <a:lnTo>
                      <a:pt x="295" y="163"/>
                    </a:lnTo>
                    <a:lnTo>
                      <a:pt x="295" y="169"/>
                    </a:lnTo>
                    <a:lnTo>
                      <a:pt x="250" y="169"/>
                    </a:lnTo>
                    <a:lnTo>
                      <a:pt x="250" y="175"/>
                    </a:lnTo>
                    <a:lnTo>
                      <a:pt x="243" y="175"/>
                    </a:lnTo>
                    <a:lnTo>
                      <a:pt x="243" y="182"/>
                    </a:lnTo>
                    <a:lnTo>
                      <a:pt x="199" y="182"/>
                    </a:lnTo>
                    <a:lnTo>
                      <a:pt x="199" y="188"/>
                    </a:lnTo>
                    <a:lnTo>
                      <a:pt x="192" y="188"/>
                    </a:lnTo>
                    <a:lnTo>
                      <a:pt x="192" y="267"/>
                    </a:lnTo>
                    <a:lnTo>
                      <a:pt x="186" y="267"/>
                    </a:lnTo>
                    <a:lnTo>
                      <a:pt x="186" y="273"/>
                    </a:lnTo>
                    <a:lnTo>
                      <a:pt x="179" y="273"/>
                    </a:lnTo>
                    <a:lnTo>
                      <a:pt x="179" y="291"/>
                    </a:lnTo>
                    <a:lnTo>
                      <a:pt x="173" y="291"/>
                    </a:lnTo>
                    <a:lnTo>
                      <a:pt x="173" y="297"/>
                    </a:lnTo>
                    <a:lnTo>
                      <a:pt x="167" y="297"/>
                    </a:lnTo>
                    <a:lnTo>
                      <a:pt x="167" y="309"/>
                    </a:lnTo>
                    <a:lnTo>
                      <a:pt x="161" y="309"/>
                    </a:lnTo>
                    <a:lnTo>
                      <a:pt x="161" y="321"/>
                    </a:lnTo>
                    <a:lnTo>
                      <a:pt x="154" y="321"/>
                    </a:lnTo>
                    <a:lnTo>
                      <a:pt x="154" y="339"/>
                    </a:lnTo>
                    <a:lnTo>
                      <a:pt x="147" y="339"/>
                    </a:lnTo>
                    <a:lnTo>
                      <a:pt x="147" y="345"/>
                    </a:lnTo>
                    <a:lnTo>
                      <a:pt x="141" y="345"/>
                    </a:lnTo>
                    <a:lnTo>
                      <a:pt x="141" y="352"/>
                    </a:lnTo>
                    <a:lnTo>
                      <a:pt x="128" y="352"/>
                    </a:lnTo>
                    <a:lnTo>
                      <a:pt x="128" y="364"/>
                    </a:lnTo>
                    <a:lnTo>
                      <a:pt x="122" y="364"/>
                    </a:lnTo>
                    <a:lnTo>
                      <a:pt x="122" y="370"/>
                    </a:lnTo>
                    <a:lnTo>
                      <a:pt x="116" y="370"/>
                    </a:lnTo>
                    <a:lnTo>
                      <a:pt x="116" y="382"/>
                    </a:lnTo>
                    <a:lnTo>
                      <a:pt x="110" y="382"/>
                    </a:lnTo>
                    <a:lnTo>
                      <a:pt x="110" y="400"/>
                    </a:lnTo>
                    <a:lnTo>
                      <a:pt x="102" y="400"/>
                    </a:lnTo>
                    <a:lnTo>
                      <a:pt x="102" y="406"/>
                    </a:lnTo>
                    <a:lnTo>
                      <a:pt x="96" y="406"/>
                    </a:lnTo>
                    <a:lnTo>
                      <a:pt x="96" y="419"/>
                    </a:lnTo>
                    <a:lnTo>
                      <a:pt x="90" y="419"/>
                    </a:lnTo>
                    <a:lnTo>
                      <a:pt x="90" y="425"/>
                    </a:lnTo>
                    <a:lnTo>
                      <a:pt x="77" y="425"/>
                    </a:lnTo>
                    <a:lnTo>
                      <a:pt x="77" y="449"/>
                    </a:lnTo>
                    <a:lnTo>
                      <a:pt x="71" y="449"/>
                    </a:lnTo>
                    <a:lnTo>
                      <a:pt x="71" y="455"/>
                    </a:lnTo>
                    <a:lnTo>
                      <a:pt x="51" y="455"/>
                    </a:lnTo>
                    <a:lnTo>
                      <a:pt x="51" y="473"/>
                    </a:lnTo>
                    <a:lnTo>
                      <a:pt x="39" y="473"/>
                    </a:lnTo>
                    <a:lnTo>
                      <a:pt x="39" y="479"/>
                    </a:lnTo>
                    <a:lnTo>
                      <a:pt x="33" y="479"/>
                    </a:lnTo>
                    <a:lnTo>
                      <a:pt x="33" y="485"/>
                    </a:lnTo>
                    <a:lnTo>
                      <a:pt x="26" y="485"/>
                    </a:lnTo>
                    <a:lnTo>
                      <a:pt x="26" y="491"/>
                    </a:lnTo>
                    <a:lnTo>
                      <a:pt x="7" y="491"/>
                    </a:lnTo>
                    <a:lnTo>
                      <a:pt x="7" y="497"/>
                    </a:lnTo>
                    <a:lnTo>
                      <a:pt x="0" y="497"/>
                    </a:lnTo>
                    <a:lnTo>
                      <a:pt x="0" y="516"/>
                    </a:lnTo>
                    <a:lnTo>
                      <a:pt x="7" y="516"/>
                    </a:lnTo>
                    <a:lnTo>
                      <a:pt x="7" y="522"/>
                    </a:lnTo>
                    <a:lnTo>
                      <a:pt x="13" y="522"/>
                    </a:lnTo>
                    <a:lnTo>
                      <a:pt x="13" y="528"/>
                    </a:lnTo>
                    <a:lnTo>
                      <a:pt x="20" y="528"/>
                    </a:lnTo>
                    <a:lnTo>
                      <a:pt x="20" y="552"/>
                    </a:lnTo>
                    <a:lnTo>
                      <a:pt x="26" y="552"/>
                    </a:lnTo>
                    <a:lnTo>
                      <a:pt x="26" y="570"/>
                    </a:lnTo>
                    <a:lnTo>
                      <a:pt x="33" y="570"/>
                    </a:lnTo>
                    <a:lnTo>
                      <a:pt x="33" y="576"/>
                    </a:lnTo>
                    <a:lnTo>
                      <a:pt x="39" y="576"/>
                    </a:lnTo>
                    <a:lnTo>
                      <a:pt x="39" y="588"/>
                    </a:lnTo>
                    <a:lnTo>
                      <a:pt x="45" y="588"/>
                    </a:lnTo>
                    <a:lnTo>
                      <a:pt x="45" y="606"/>
                    </a:lnTo>
                    <a:lnTo>
                      <a:pt x="51" y="606"/>
                    </a:lnTo>
                    <a:lnTo>
                      <a:pt x="51" y="618"/>
                    </a:lnTo>
                    <a:lnTo>
                      <a:pt x="58" y="618"/>
                    </a:lnTo>
                    <a:lnTo>
                      <a:pt x="58" y="625"/>
                    </a:lnTo>
                    <a:lnTo>
                      <a:pt x="65" y="625"/>
                    </a:lnTo>
                    <a:lnTo>
                      <a:pt x="65" y="649"/>
                    </a:lnTo>
                    <a:lnTo>
                      <a:pt x="77" y="649"/>
                    </a:lnTo>
                    <a:lnTo>
                      <a:pt x="77" y="655"/>
                    </a:lnTo>
                    <a:lnTo>
                      <a:pt x="84" y="655"/>
                    </a:lnTo>
                    <a:lnTo>
                      <a:pt x="84" y="667"/>
                    </a:lnTo>
                    <a:lnTo>
                      <a:pt x="90" y="667"/>
                    </a:lnTo>
                    <a:lnTo>
                      <a:pt x="90" y="686"/>
                    </a:lnTo>
                    <a:lnTo>
                      <a:pt x="102" y="686"/>
                    </a:lnTo>
                    <a:lnTo>
                      <a:pt x="102" y="704"/>
                    </a:lnTo>
                    <a:lnTo>
                      <a:pt x="110" y="704"/>
                    </a:lnTo>
                    <a:lnTo>
                      <a:pt x="110" y="716"/>
                    </a:lnTo>
                    <a:lnTo>
                      <a:pt x="122" y="716"/>
                    </a:lnTo>
                    <a:lnTo>
                      <a:pt x="122" y="728"/>
                    </a:lnTo>
                    <a:lnTo>
                      <a:pt x="128" y="728"/>
                    </a:lnTo>
                    <a:lnTo>
                      <a:pt x="128" y="758"/>
                    </a:lnTo>
                    <a:lnTo>
                      <a:pt x="135" y="758"/>
                    </a:lnTo>
                    <a:lnTo>
                      <a:pt x="135" y="770"/>
                    </a:lnTo>
                    <a:lnTo>
                      <a:pt x="154" y="770"/>
                    </a:lnTo>
                    <a:lnTo>
                      <a:pt x="154" y="758"/>
                    </a:lnTo>
                    <a:lnTo>
                      <a:pt x="161" y="758"/>
                    </a:lnTo>
                    <a:lnTo>
                      <a:pt x="161" y="746"/>
                    </a:lnTo>
                    <a:lnTo>
                      <a:pt x="167" y="746"/>
                    </a:lnTo>
                    <a:lnTo>
                      <a:pt x="167" y="740"/>
                    </a:lnTo>
                    <a:lnTo>
                      <a:pt x="173" y="740"/>
                    </a:lnTo>
                    <a:lnTo>
                      <a:pt x="173" y="716"/>
                    </a:lnTo>
                    <a:lnTo>
                      <a:pt x="179" y="716"/>
                    </a:lnTo>
                    <a:lnTo>
                      <a:pt x="179" y="710"/>
                    </a:lnTo>
                    <a:lnTo>
                      <a:pt x="186" y="710"/>
                    </a:lnTo>
                    <a:lnTo>
                      <a:pt x="186" y="692"/>
                    </a:lnTo>
                    <a:lnTo>
                      <a:pt x="192" y="692"/>
                    </a:lnTo>
                    <a:lnTo>
                      <a:pt x="192" y="686"/>
                    </a:lnTo>
                    <a:lnTo>
                      <a:pt x="199" y="686"/>
                    </a:lnTo>
                    <a:lnTo>
                      <a:pt x="199" y="667"/>
                    </a:lnTo>
                    <a:lnTo>
                      <a:pt x="205" y="667"/>
                    </a:lnTo>
                    <a:lnTo>
                      <a:pt x="205" y="655"/>
                    </a:lnTo>
                    <a:lnTo>
                      <a:pt x="212" y="655"/>
                    </a:lnTo>
                    <a:lnTo>
                      <a:pt x="212" y="643"/>
                    </a:lnTo>
                    <a:lnTo>
                      <a:pt x="218" y="643"/>
                    </a:lnTo>
                    <a:lnTo>
                      <a:pt x="218" y="631"/>
                    </a:lnTo>
                    <a:lnTo>
                      <a:pt x="224" y="631"/>
                    </a:lnTo>
                    <a:lnTo>
                      <a:pt x="224" y="612"/>
                    </a:lnTo>
                    <a:lnTo>
                      <a:pt x="230" y="612"/>
                    </a:lnTo>
                    <a:lnTo>
                      <a:pt x="230" y="606"/>
                    </a:lnTo>
                    <a:lnTo>
                      <a:pt x="237" y="606"/>
                    </a:lnTo>
                    <a:lnTo>
                      <a:pt x="237" y="588"/>
                    </a:lnTo>
                    <a:lnTo>
                      <a:pt x="256" y="588"/>
                    </a:lnTo>
                    <a:lnTo>
                      <a:pt x="256" y="576"/>
                    </a:lnTo>
                    <a:lnTo>
                      <a:pt x="269" y="576"/>
                    </a:lnTo>
                    <a:lnTo>
                      <a:pt x="269" y="564"/>
                    </a:lnTo>
                    <a:lnTo>
                      <a:pt x="281" y="564"/>
                    </a:lnTo>
                    <a:lnTo>
                      <a:pt x="281" y="558"/>
                    </a:lnTo>
                    <a:lnTo>
                      <a:pt x="307" y="558"/>
                    </a:lnTo>
                    <a:lnTo>
                      <a:pt x="307" y="570"/>
                    </a:lnTo>
                    <a:lnTo>
                      <a:pt x="340" y="570"/>
                    </a:lnTo>
                    <a:lnTo>
                      <a:pt x="340" y="564"/>
                    </a:lnTo>
                    <a:lnTo>
                      <a:pt x="346" y="564"/>
                    </a:lnTo>
                    <a:lnTo>
                      <a:pt x="346" y="558"/>
                    </a:lnTo>
                    <a:lnTo>
                      <a:pt x="391" y="558"/>
                    </a:lnTo>
                    <a:lnTo>
                      <a:pt x="391" y="564"/>
                    </a:lnTo>
                    <a:lnTo>
                      <a:pt x="397" y="564"/>
                    </a:lnTo>
                    <a:lnTo>
                      <a:pt x="397" y="570"/>
                    </a:lnTo>
                    <a:lnTo>
                      <a:pt x="403" y="570"/>
                    </a:lnTo>
                    <a:lnTo>
                      <a:pt x="403" y="576"/>
                    </a:lnTo>
                    <a:lnTo>
                      <a:pt x="422" y="576"/>
                    </a:lnTo>
                    <a:lnTo>
                      <a:pt x="422" y="497"/>
                    </a:lnTo>
                    <a:lnTo>
                      <a:pt x="429" y="497"/>
                    </a:lnTo>
                    <a:lnTo>
                      <a:pt x="429" y="455"/>
                    </a:lnTo>
                    <a:lnTo>
                      <a:pt x="435" y="455"/>
                    </a:lnTo>
                    <a:lnTo>
                      <a:pt x="435" y="413"/>
                    </a:lnTo>
                    <a:lnTo>
                      <a:pt x="442" y="413"/>
                    </a:lnTo>
                    <a:lnTo>
                      <a:pt x="442" y="406"/>
                    </a:lnTo>
                    <a:lnTo>
                      <a:pt x="448" y="406"/>
                    </a:lnTo>
                    <a:lnTo>
                      <a:pt x="448" y="376"/>
                    </a:lnTo>
                    <a:lnTo>
                      <a:pt x="454" y="376"/>
                    </a:lnTo>
                    <a:lnTo>
                      <a:pt x="454" y="364"/>
                    </a:lnTo>
                    <a:lnTo>
                      <a:pt x="460" y="364"/>
                    </a:lnTo>
                    <a:lnTo>
                      <a:pt x="460" y="345"/>
                    </a:lnTo>
                    <a:lnTo>
                      <a:pt x="467" y="345"/>
                    </a:lnTo>
                    <a:lnTo>
                      <a:pt x="467" y="333"/>
                    </a:lnTo>
                    <a:lnTo>
                      <a:pt x="474" y="333"/>
                    </a:lnTo>
                    <a:lnTo>
                      <a:pt x="474" y="321"/>
                    </a:lnTo>
                    <a:lnTo>
                      <a:pt x="480" y="321"/>
                    </a:lnTo>
                    <a:lnTo>
                      <a:pt x="480" y="303"/>
                    </a:lnTo>
                    <a:lnTo>
                      <a:pt x="486" y="303"/>
                    </a:lnTo>
                    <a:lnTo>
                      <a:pt x="486" y="285"/>
                    </a:lnTo>
                    <a:lnTo>
                      <a:pt x="493" y="285"/>
                    </a:lnTo>
                    <a:lnTo>
                      <a:pt x="493" y="273"/>
                    </a:lnTo>
                    <a:lnTo>
                      <a:pt x="499" y="273"/>
                    </a:lnTo>
                    <a:lnTo>
                      <a:pt x="499" y="267"/>
                    </a:lnTo>
                    <a:lnTo>
                      <a:pt x="505" y="267"/>
                    </a:lnTo>
                    <a:lnTo>
                      <a:pt x="505" y="261"/>
                    </a:lnTo>
                    <a:lnTo>
                      <a:pt x="511" y="261"/>
                    </a:lnTo>
                    <a:lnTo>
                      <a:pt x="511" y="255"/>
                    </a:lnTo>
                    <a:lnTo>
                      <a:pt x="556" y="255"/>
                    </a:lnTo>
                    <a:lnTo>
                      <a:pt x="556" y="213"/>
                    </a:lnTo>
                    <a:lnTo>
                      <a:pt x="550" y="213"/>
                    </a:lnTo>
                    <a:lnTo>
                      <a:pt x="550" y="194"/>
                    </a:lnTo>
                    <a:lnTo>
                      <a:pt x="544" y="194"/>
                    </a:lnTo>
                    <a:lnTo>
                      <a:pt x="544" y="133"/>
                    </a:lnTo>
                    <a:lnTo>
                      <a:pt x="537" y="133"/>
                    </a:lnTo>
                    <a:lnTo>
                      <a:pt x="537" y="103"/>
                    </a:lnTo>
                    <a:lnTo>
                      <a:pt x="531" y="103"/>
                    </a:lnTo>
                    <a:lnTo>
                      <a:pt x="531" y="73"/>
                    </a:lnTo>
                    <a:lnTo>
                      <a:pt x="525" y="73"/>
                    </a:lnTo>
                    <a:lnTo>
                      <a:pt x="525" y="55"/>
                    </a:lnTo>
                    <a:lnTo>
                      <a:pt x="505" y="55"/>
                    </a:lnTo>
                    <a:lnTo>
                      <a:pt x="505" y="61"/>
                    </a:lnTo>
                    <a:lnTo>
                      <a:pt x="460" y="61"/>
                    </a:lnTo>
                    <a:lnTo>
                      <a:pt x="460" y="55"/>
                    </a:lnTo>
                    <a:lnTo>
                      <a:pt x="454" y="55"/>
                    </a:lnTo>
                    <a:lnTo>
                      <a:pt x="454" y="49"/>
                    </a:lnTo>
                    <a:lnTo>
                      <a:pt x="442" y="49"/>
                    </a:lnTo>
                    <a:lnTo>
                      <a:pt x="442" y="43"/>
                    </a:lnTo>
                    <a:lnTo>
                      <a:pt x="435" y="43"/>
                    </a:lnTo>
                    <a:lnTo>
                      <a:pt x="435" y="31"/>
                    </a:lnTo>
                    <a:lnTo>
                      <a:pt x="416" y="31"/>
                    </a:lnTo>
                    <a:lnTo>
                      <a:pt x="416" y="19"/>
                    </a:lnTo>
                    <a:lnTo>
                      <a:pt x="397" y="19"/>
                    </a:lnTo>
                    <a:lnTo>
                      <a:pt x="397" y="0"/>
                    </a:lnTo>
                    <a:lnTo>
                      <a:pt x="371" y="0"/>
                    </a:lnTo>
                    <a:lnTo>
                      <a:pt x="371" y="13"/>
                    </a:lnTo>
                    <a:lnTo>
                      <a:pt x="377" y="13"/>
                    </a:lnTo>
                    <a:lnTo>
                      <a:pt x="377" y="73"/>
                    </a:lnTo>
                    <a:lnTo>
                      <a:pt x="371" y="73"/>
                    </a:lnTo>
                    <a:lnTo>
                      <a:pt x="371" y="97"/>
                    </a:lnTo>
                    <a:lnTo>
                      <a:pt x="365" y="97"/>
                    </a:lnTo>
                    <a:lnTo>
                      <a:pt x="365" y="103"/>
                    </a:lnTo>
                    <a:lnTo>
                      <a:pt x="358" y="103"/>
                    </a:lnTo>
                    <a:lnTo>
                      <a:pt x="358" y="109"/>
                    </a:lnTo>
                    <a:lnTo>
                      <a:pt x="352" y="109"/>
                    </a:lnTo>
                    <a:lnTo>
                      <a:pt x="352" y="127"/>
                    </a:lnTo>
                    <a:lnTo>
                      <a:pt x="346" y="127"/>
                    </a:lnTo>
                    <a:lnTo>
                      <a:pt x="346" y="133"/>
                    </a:lnTo>
                    <a:lnTo>
                      <a:pt x="332" y="133"/>
                    </a:lnTo>
                    <a:lnTo>
                      <a:pt x="332" y="145"/>
                    </a:lnTo>
                    <a:lnTo>
                      <a:pt x="326" y="145"/>
                    </a:lnTo>
                    <a:lnTo>
                      <a:pt x="326" y="151"/>
                    </a:lnTo>
                    <a:lnTo>
                      <a:pt x="320" y="151"/>
                    </a:lnTo>
                    <a:close/>
                  </a:path>
                </a:pathLst>
              </a:custGeom>
              <a:solidFill>
                <a:srgbClr val="E6BE76"/>
              </a:solidFill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8" name="Freeform 2882">
                <a:extLst>
                  <a:ext uri="{FF2B5EF4-FFF2-40B4-BE49-F238E27FC236}">
                    <a16:creationId xmlns:a16="http://schemas.microsoft.com/office/drawing/2014/main" xmlns="" id="{52A204E4-96C0-44B5-9361-F1C7B0B9D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118"/>
                <a:ext cx="68" cy="146"/>
              </a:xfrm>
              <a:custGeom>
                <a:avLst/>
                <a:gdLst>
                  <a:gd name="T0" fmla="*/ 161 w 2064"/>
                  <a:gd name="T1" fmla="*/ 430 h 5391"/>
                  <a:gd name="T2" fmla="*/ 84 w 2064"/>
                  <a:gd name="T3" fmla="*/ 819 h 5391"/>
                  <a:gd name="T4" fmla="*/ 71 w 2064"/>
                  <a:gd name="T5" fmla="*/ 1279 h 5391"/>
                  <a:gd name="T6" fmla="*/ 8 w 2064"/>
                  <a:gd name="T7" fmla="*/ 1486 h 5391"/>
                  <a:gd name="T8" fmla="*/ 84 w 2064"/>
                  <a:gd name="T9" fmla="*/ 1740 h 5391"/>
                  <a:gd name="T10" fmla="*/ 193 w 2064"/>
                  <a:gd name="T11" fmla="*/ 1910 h 5391"/>
                  <a:gd name="T12" fmla="*/ 346 w 2064"/>
                  <a:gd name="T13" fmla="*/ 2025 h 5391"/>
                  <a:gd name="T14" fmla="*/ 423 w 2064"/>
                  <a:gd name="T15" fmla="*/ 2389 h 5391"/>
                  <a:gd name="T16" fmla="*/ 468 w 2064"/>
                  <a:gd name="T17" fmla="*/ 2625 h 5391"/>
                  <a:gd name="T18" fmla="*/ 468 w 2064"/>
                  <a:gd name="T19" fmla="*/ 2807 h 5391"/>
                  <a:gd name="T20" fmla="*/ 429 w 2064"/>
                  <a:gd name="T21" fmla="*/ 3008 h 5391"/>
                  <a:gd name="T22" fmla="*/ 365 w 2064"/>
                  <a:gd name="T23" fmla="*/ 3128 h 5391"/>
                  <a:gd name="T24" fmla="*/ 409 w 2064"/>
                  <a:gd name="T25" fmla="*/ 3498 h 5391"/>
                  <a:gd name="T26" fmla="*/ 556 w 2064"/>
                  <a:gd name="T27" fmla="*/ 3456 h 5391"/>
                  <a:gd name="T28" fmla="*/ 665 w 2064"/>
                  <a:gd name="T29" fmla="*/ 3304 h 5391"/>
                  <a:gd name="T30" fmla="*/ 812 w 2064"/>
                  <a:gd name="T31" fmla="*/ 3354 h 5391"/>
                  <a:gd name="T32" fmla="*/ 1023 w 2064"/>
                  <a:gd name="T33" fmla="*/ 3347 h 5391"/>
                  <a:gd name="T34" fmla="*/ 1304 w 2064"/>
                  <a:gd name="T35" fmla="*/ 3341 h 5391"/>
                  <a:gd name="T36" fmla="*/ 1406 w 2064"/>
                  <a:gd name="T37" fmla="*/ 3256 h 5391"/>
                  <a:gd name="T38" fmla="*/ 1618 w 2064"/>
                  <a:gd name="T39" fmla="*/ 3226 h 5391"/>
                  <a:gd name="T40" fmla="*/ 1873 w 2064"/>
                  <a:gd name="T41" fmla="*/ 3256 h 5391"/>
                  <a:gd name="T42" fmla="*/ 1994 w 2064"/>
                  <a:gd name="T43" fmla="*/ 3190 h 5391"/>
                  <a:gd name="T44" fmla="*/ 2039 w 2064"/>
                  <a:gd name="T45" fmla="*/ 3644 h 5391"/>
                  <a:gd name="T46" fmla="*/ 1988 w 2064"/>
                  <a:gd name="T47" fmla="*/ 3893 h 5391"/>
                  <a:gd name="T48" fmla="*/ 1994 w 2064"/>
                  <a:gd name="T49" fmla="*/ 4196 h 5391"/>
                  <a:gd name="T50" fmla="*/ 2007 w 2064"/>
                  <a:gd name="T51" fmla="*/ 4639 h 5391"/>
                  <a:gd name="T52" fmla="*/ 2001 w 2064"/>
                  <a:gd name="T53" fmla="*/ 4894 h 5391"/>
                  <a:gd name="T54" fmla="*/ 1911 w 2064"/>
                  <a:gd name="T55" fmla="*/ 5178 h 5391"/>
                  <a:gd name="T56" fmla="*/ 1950 w 2064"/>
                  <a:gd name="T57" fmla="*/ 5385 h 5391"/>
                  <a:gd name="T58" fmla="*/ 1917 w 2064"/>
                  <a:gd name="T59" fmla="*/ 5239 h 5391"/>
                  <a:gd name="T60" fmla="*/ 1982 w 2064"/>
                  <a:gd name="T61" fmla="*/ 4936 h 5391"/>
                  <a:gd name="T62" fmla="*/ 2058 w 2064"/>
                  <a:gd name="T63" fmla="*/ 4839 h 5391"/>
                  <a:gd name="T64" fmla="*/ 2001 w 2064"/>
                  <a:gd name="T65" fmla="*/ 4608 h 5391"/>
                  <a:gd name="T66" fmla="*/ 2007 w 2064"/>
                  <a:gd name="T67" fmla="*/ 4159 h 5391"/>
                  <a:gd name="T68" fmla="*/ 2001 w 2064"/>
                  <a:gd name="T69" fmla="*/ 3905 h 5391"/>
                  <a:gd name="T70" fmla="*/ 2058 w 2064"/>
                  <a:gd name="T71" fmla="*/ 3632 h 5391"/>
                  <a:gd name="T72" fmla="*/ 2013 w 2064"/>
                  <a:gd name="T73" fmla="*/ 3196 h 5391"/>
                  <a:gd name="T74" fmla="*/ 1917 w 2064"/>
                  <a:gd name="T75" fmla="*/ 3178 h 5391"/>
                  <a:gd name="T76" fmla="*/ 1815 w 2064"/>
                  <a:gd name="T77" fmla="*/ 3238 h 5391"/>
                  <a:gd name="T78" fmla="*/ 1636 w 2064"/>
                  <a:gd name="T79" fmla="*/ 3208 h 5391"/>
                  <a:gd name="T80" fmla="*/ 1457 w 2064"/>
                  <a:gd name="T81" fmla="*/ 3202 h 5391"/>
                  <a:gd name="T82" fmla="*/ 1349 w 2064"/>
                  <a:gd name="T83" fmla="*/ 3274 h 5391"/>
                  <a:gd name="T84" fmla="*/ 1253 w 2064"/>
                  <a:gd name="T85" fmla="*/ 3341 h 5391"/>
                  <a:gd name="T86" fmla="*/ 1010 w 2064"/>
                  <a:gd name="T87" fmla="*/ 3316 h 5391"/>
                  <a:gd name="T88" fmla="*/ 908 w 2064"/>
                  <a:gd name="T89" fmla="*/ 3360 h 5391"/>
                  <a:gd name="T90" fmla="*/ 755 w 2064"/>
                  <a:gd name="T91" fmla="*/ 3292 h 5391"/>
                  <a:gd name="T92" fmla="*/ 627 w 2064"/>
                  <a:gd name="T93" fmla="*/ 3390 h 5391"/>
                  <a:gd name="T94" fmla="*/ 512 w 2064"/>
                  <a:gd name="T95" fmla="*/ 3462 h 5391"/>
                  <a:gd name="T96" fmla="*/ 416 w 2064"/>
                  <a:gd name="T97" fmla="*/ 3378 h 5391"/>
                  <a:gd name="T98" fmla="*/ 378 w 2064"/>
                  <a:gd name="T99" fmla="*/ 3074 h 5391"/>
                  <a:gd name="T100" fmla="*/ 468 w 2064"/>
                  <a:gd name="T101" fmla="*/ 2996 h 5391"/>
                  <a:gd name="T102" fmla="*/ 493 w 2064"/>
                  <a:gd name="T103" fmla="*/ 2807 h 5391"/>
                  <a:gd name="T104" fmla="*/ 474 w 2064"/>
                  <a:gd name="T105" fmla="*/ 2625 h 5391"/>
                  <a:gd name="T106" fmla="*/ 448 w 2064"/>
                  <a:gd name="T107" fmla="*/ 2407 h 5391"/>
                  <a:gd name="T108" fmla="*/ 378 w 2064"/>
                  <a:gd name="T109" fmla="*/ 2031 h 5391"/>
                  <a:gd name="T110" fmla="*/ 230 w 2064"/>
                  <a:gd name="T111" fmla="*/ 1928 h 5391"/>
                  <a:gd name="T112" fmla="*/ 148 w 2064"/>
                  <a:gd name="T113" fmla="*/ 1782 h 5391"/>
                  <a:gd name="T114" fmla="*/ 71 w 2064"/>
                  <a:gd name="T115" fmla="*/ 1600 h 5391"/>
                  <a:gd name="T116" fmla="*/ 39 w 2064"/>
                  <a:gd name="T117" fmla="*/ 1376 h 5391"/>
                  <a:gd name="T118" fmla="*/ 59 w 2064"/>
                  <a:gd name="T119" fmla="*/ 1140 h 5391"/>
                  <a:gd name="T120" fmla="*/ 128 w 2064"/>
                  <a:gd name="T121" fmla="*/ 643 h 5391"/>
                  <a:gd name="T122" fmla="*/ 154 w 2064"/>
                  <a:gd name="T123" fmla="*/ 351 h 5391"/>
                  <a:gd name="T124" fmla="*/ 71 w 2064"/>
                  <a:gd name="T125" fmla="*/ 24 h 5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64" h="5391">
                    <a:moveTo>
                      <a:pt x="90" y="218"/>
                    </a:moveTo>
                    <a:lnTo>
                      <a:pt x="96" y="218"/>
                    </a:lnTo>
                    <a:lnTo>
                      <a:pt x="96" y="224"/>
                    </a:lnTo>
                    <a:lnTo>
                      <a:pt x="103" y="224"/>
                    </a:lnTo>
                    <a:lnTo>
                      <a:pt x="103" y="236"/>
                    </a:lnTo>
                    <a:lnTo>
                      <a:pt x="110" y="236"/>
                    </a:lnTo>
                    <a:lnTo>
                      <a:pt x="110" y="248"/>
                    </a:lnTo>
                    <a:lnTo>
                      <a:pt x="122" y="248"/>
                    </a:lnTo>
                    <a:lnTo>
                      <a:pt x="122" y="297"/>
                    </a:lnTo>
                    <a:lnTo>
                      <a:pt x="116" y="297"/>
                    </a:lnTo>
                    <a:lnTo>
                      <a:pt x="116" y="309"/>
                    </a:lnTo>
                    <a:lnTo>
                      <a:pt x="122" y="309"/>
                    </a:lnTo>
                    <a:lnTo>
                      <a:pt x="122" y="339"/>
                    </a:lnTo>
                    <a:lnTo>
                      <a:pt x="135" y="339"/>
                    </a:lnTo>
                    <a:lnTo>
                      <a:pt x="135" y="357"/>
                    </a:lnTo>
                    <a:lnTo>
                      <a:pt x="141" y="357"/>
                    </a:lnTo>
                    <a:lnTo>
                      <a:pt x="141" y="369"/>
                    </a:lnTo>
                    <a:lnTo>
                      <a:pt x="148" y="369"/>
                    </a:lnTo>
                    <a:lnTo>
                      <a:pt x="148" y="375"/>
                    </a:lnTo>
                    <a:lnTo>
                      <a:pt x="154" y="375"/>
                    </a:lnTo>
                    <a:lnTo>
                      <a:pt x="154" y="381"/>
                    </a:lnTo>
                    <a:lnTo>
                      <a:pt x="161" y="381"/>
                    </a:lnTo>
                    <a:lnTo>
                      <a:pt x="161" y="430"/>
                    </a:lnTo>
                    <a:lnTo>
                      <a:pt x="148" y="430"/>
                    </a:lnTo>
                    <a:lnTo>
                      <a:pt x="148" y="461"/>
                    </a:lnTo>
                    <a:lnTo>
                      <a:pt x="141" y="461"/>
                    </a:lnTo>
                    <a:lnTo>
                      <a:pt x="141" y="467"/>
                    </a:lnTo>
                    <a:lnTo>
                      <a:pt x="135" y="467"/>
                    </a:lnTo>
                    <a:lnTo>
                      <a:pt x="135" y="515"/>
                    </a:lnTo>
                    <a:lnTo>
                      <a:pt x="141" y="515"/>
                    </a:lnTo>
                    <a:lnTo>
                      <a:pt x="141" y="533"/>
                    </a:lnTo>
                    <a:lnTo>
                      <a:pt x="135" y="533"/>
                    </a:lnTo>
                    <a:lnTo>
                      <a:pt x="135" y="551"/>
                    </a:lnTo>
                    <a:lnTo>
                      <a:pt x="128" y="551"/>
                    </a:lnTo>
                    <a:lnTo>
                      <a:pt x="128" y="557"/>
                    </a:lnTo>
                    <a:lnTo>
                      <a:pt x="122" y="557"/>
                    </a:lnTo>
                    <a:lnTo>
                      <a:pt x="122" y="563"/>
                    </a:lnTo>
                    <a:lnTo>
                      <a:pt x="116" y="563"/>
                    </a:lnTo>
                    <a:lnTo>
                      <a:pt x="116" y="643"/>
                    </a:lnTo>
                    <a:lnTo>
                      <a:pt x="110" y="643"/>
                    </a:lnTo>
                    <a:lnTo>
                      <a:pt x="110" y="673"/>
                    </a:lnTo>
                    <a:lnTo>
                      <a:pt x="96" y="673"/>
                    </a:lnTo>
                    <a:lnTo>
                      <a:pt x="96" y="806"/>
                    </a:lnTo>
                    <a:lnTo>
                      <a:pt x="90" y="806"/>
                    </a:lnTo>
                    <a:lnTo>
                      <a:pt x="90" y="819"/>
                    </a:lnTo>
                    <a:lnTo>
                      <a:pt x="84" y="819"/>
                    </a:lnTo>
                    <a:lnTo>
                      <a:pt x="84" y="843"/>
                    </a:lnTo>
                    <a:lnTo>
                      <a:pt x="71" y="843"/>
                    </a:lnTo>
                    <a:lnTo>
                      <a:pt x="71" y="964"/>
                    </a:lnTo>
                    <a:lnTo>
                      <a:pt x="65" y="964"/>
                    </a:lnTo>
                    <a:lnTo>
                      <a:pt x="65" y="1037"/>
                    </a:lnTo>
                    <a:lnTo>
                      <a:pt x="59" y="1037"/>
                    </a:lnTo>
                    <a:lnTo>
                      <a:pt x="59" y="1061"/>
                    </a:lnTo>
                    <a:lnTo>
                      <a:pt x="51" y="1061"/>
                    </a:lnTo>
                    <a:lnTo>
                      <a:pt x="51" y="1067"/>
                    </a:lnTo>
                    <a:lnTo>
                      <a:pt x="45" y="1067"/>
                    </a:lnTo>
                    <a:lnTo>
                      <a:pt x="45" y="1103"/>
                    </a:lnTo>
                    <a:lnTo>
                      <a:pt x="39" y="1103"/>
                    </a:lnTo>
                    <a:lnTo>
                      <a:pt x="39" y="1134"/>
                    </a:lnTo>
                    <a:lnTo>
                      <a:pt x="45" y="1134"/>
                    </a:lnTo>
                    <a:lnTo>
                      <a:pt x="45" y="1146"/>
                    </a:lnTo>
                    <a:lnTo>
                      <a:pt x="51" y="1146"/>
                    </a:lnTo>
                    <a:lnTo>
                      <a:pt x="51" y="1170"/>
                    </a:lnTo>
                    <a:lnTo>
                      <a:pt x="59" y="1170"/>
                    </a:lnTo>
                    <a:lnTo>
                      <a:pt x="59" y="1176"/>
                    </a:lnTo>
                    <a:lnTo>
                      <a:pt x="65" y="1176"/>
                    </a:lnTo>
                    <a:lnTo>
                      <a:pt x="65" y="1224"/>
                    </a:lnTo>
                    <a:lnTo>
                      <a:pt x="71" y="1224"/>
                    </a:lnTo>
                    <a:lnTo>
                      <a:pt x="71" y="1279"/>
                    </a:lnTo>
                    <a:lnTo>
                      <a:pt x="65" y="1279"/>
                    </a:lnTo>
                    <a:lnTo>
                      <a:pt x="65" y="1304"/>
                    </a:lnTo>
                    <a:lnTo>
                      <a:pt x="59" y="1304"/>
                    </a:lnTo>
                    <a:lnTo>
                      <a:pt x="59" y="1316"/>
                    </a:lnTo>
                    <a:lnTo>
                      <a:pt x="51" y="1316"/>
                    </a:lnTo>
                    <a:lnTo>
                      <a:pt x="51" y="1322"/>
                    </a:lnTo>
                    <a:lnTo>
                      <a:pt x="45" y="1322"/>
                    </a:lnTo>
                    <a:lnTo>
                      <a:pt x="45" y="1346"/>
                    </a:lnTo>
                    <a:lnTo>
                      <a:pt x="39" y="1346"/>
                    </a:lnTo>
                    <a:lnTo>
                      <a:pt x="39" y="1352"/>
                    </a:lnTo>
                    <a:lnTo>
                      <a:pt x="33" y="1352"/>
                    </a:lnTo>
                    <a:lnTo>
                      <a:pt x="33" y="1358"/>
                    </a:lnTo>
                    <a:lnTo>
                      <a:pt x="26" y="1358"/>
                    </a:lnTo>
                    <a:lnTo>
                      <a:pt x="26" y="1376"/>
                    </a:lnTo>
                    <a:lnTo>
                      <a:pt x="20" y="1376"/>
                    </a:lnTo>
                    <a:lnTo>
                      <a:pt x="20" y="1394"/>
                    </a:lnTo>
                    <a:lnTo>
                      <a:pt x="14" y="1394"/>
                    </a:lnTo>
                    <a:lnTo>
                      <a:pt x="14" y="1412"/>
                    </a:lnTo>
                    <a:lnTo>
                      <a:pt x="8" y="1412"/>
                    </a:lnTo>
                    <a:lnTo>
                      <a:pt x="8" y="1436"/>
                    </a:lnTo>
                    <a:lnTo>
                      <a:pt x="0" y="1436"/>
                    </a:lnTo>
                    <a:lnTo>
                      <a:pt x="0" y="1486"/>
                    </a:lnTo>
                    <a:lnTo>
                      <a:pt x="8" y="1486"/>
                    </a:lnTo>
                    <a:lnTo>
                      <a:pt x="8" y="1510"/>
                    </a:lnTo>
                    <a:lnTo>
                      <a:pt x="14" y="1510"/>
                    </a:lnTo>
                    <a:lnTo>
                      <a:pt x="14" y="1516"/>
                    </a:lnTo>
                    <a:lnTo>
                      <a:pt x="20" y="1516"/>
                    </a:lnTo>
                    <a:lnTo>
                      <a:pt x="20" y="1528"/>
                    </a:lnTo>
                    <a:lnTo>
                      <a:pt x="26" y="1528"/>
                    </a:lnTo>
                    <a:lnTo>
                      <a:pt x="26" y="1546"/>
                    </a:lnTo>
                    <a:lnTo>
                      <a:pt x="39" y="1546"/>
                    </a:lnTo>
                    <a:lnTo>
                      <a:pt x="39" y="1570"/>
                    </a:lnTo>
                    <a:lnTo>
                      <a:pt x="45" y="1570"/>
                    </a:lnTo>
                    <a:lnTo>
                      <a:pt x="45" y="1582"/>
                    </a:lnTo>
                    <a:lnTo>
                      <a:pt x="51" y="1582"/>
                    </a:lnTo>
                    <a:lnTo>
                      <a:pt x="51" y="1594"/>
                    </a:lnTo>
                    <a:lnTo>
                      <a:pt x="59" y="1594"/>
                    </a:lnTo>
                    <a:lnTo>
                      <a:pt x="59" y="1606"/>
                    </a:lnTo>
                    <a:lnTo>
                      <a:pt x="65" y="1606"/>
                    </a:lnTo>
                    <a:lnTo>
                      <a:pt x="65" y="1624"/>
                    </a:lnTo>
                    <a:lnTo>
                      <a:pt x="71" y="1624"/>
                    </a:lnTo>
                    <a:lnTo>
                      <a:pt x="71" y="1710"/>
                    </a:lnTo>
                    <a:lnTo>
                      <a:pt x="77" y="1710"/>
                    </a:lnTo>
                    <a:lnTo>
                      <a:pt x="77" y="1722"/>
                    </a:lnTo>
                    <a:lnTo>
                      <a:pt x="84" y="1722"/>
                    </a:lnTo>
                    <a:lnTo>
                      <a:pt x="84" y="1740"/>
                    </a:lnTo>
                    <a:lnTo>
                      <a:pt x="96" y="1740"/>
                    </a:lnTo>
                    <a:lnTo>
                      <a:pt x="96" y="1752"/>
                    </a:lnTo>
                    <a:lnTo>
                      <a:pt x="103" y="1752"/>
                    </a:lnTo>
                    <a:lnTo>
                      <a:pt x="103" y="1758"/>
                    </a:lnTo>
                    <a:lnTo>
                      <a:pt x="110" y="1758"/>
                    </a:lnTo>
                    <a:lnTo>
                      <a:pt x="110" y="1764"/>
                    </a:lnTo>
                    <a:lnTo>
                      <a:pt x="116" y="1764"/>
                    </a:lnTo>
                    <a:lnTo>
                      <a:pt x="116" y="1776"/>
                    </a:lnTo>
                    <a:lnTo>
                      <a:pt x="128" y="1776"/>
                    </a:lnTo>
                    <a:lnTo>
                      <a:pt x="128" y="1794"/>
                    </a:lnTo>
                    <a:lnTo>
                      <a:pt x="141" y="1794"/>
                    </a:lnTo>
                    <a:lnTo>
                      <a:pt x="141" y="1800"/>
                    </a:lnTo>
                    <a:lnTo>
                      <a:pt x="148" y="1800"/>
                    </a:lnTo>
                    <a:lnTo>
                      <a:pt x="148" y="1813"/>
                    </a:lnTo>
                    <a:lnTo>
                      <a:pt x="161" y="1813"/>
                    </a:lnTo>
                    <a:lnTo>
                      <a:pt x="161" y="1819"/>
                    </a:lnTo>
                    <a:lnTo>
                      <a:pt x="167" y="1819"/>
                    </a:lnTo>
                    <a:lnTo>
                      <a:pt x="167" y="1831"/>
                    </a:lnTo>
                    <a:lnTo>
                      <a:pt x="179" y="1831"/>
                    </a:lnTo>
                    <a:lnTo>
                      <a:pt x="179" y="1849"/>
                    </a:lnTo>
                    <a:lnTo>
                      <a:pt x="186" y="1849"/>
                    </a:lnTo>
                    <a:lnTo>
                      <a:pt x="186" y="1910"/>
                    </a:lnTo>
                    <a:lnTo>
                      <a:pt x="193" y="1910"/>
                    </a:lnTo>
                    <a:lnTo>
                      <a:pt x="193" y="1922"/>
                    </a:lnTo>
                    <a:lnTo>
                      <a:pt x="205" y="1922"/>
                    </a:lnTo>
                    <a:lnTo>
                      <a:pt x="205" y="1928"/>
                    </a:lnTo>
                    <a:lnTo>
                      <a:pt x="212" y="1928"/>
                    </a:lnTo>
                    <a:lnTo>
                      <a:pt x="212" y="1934"/>
                    </a:lnTo>
                    <a:lnTo>
                      <a:pt x="218" y="1934"/>
                    </a:lnTo>
                    <a:lnTo>
                      <a:pt x="218" y="1940"/>
                    </a:lnTo>
                    <a:lnTo>
                      <a:pt x="224" y="1940"/>
                    </a:lnTo>
                    <a:lnTo>
                      <a:pt x="224" y="1946"/>
                    </a:lnTo>
                    <a:lnTo>
                      <a:pt x="230" y="1946"/>
                    </a:lnTo>
                    <a:lnTo>
                      <a:pt x="230" y="1964"/>
                    </a:lnTo>
                    <a:lnTo>
                      <a:pt x="244" y="1964"/>
                    </a:lnTo>
                    <a:lnTo>
                      <a:pt x="244" y="1970"/>
                    </a:lnTo>
                    <a:lnTo>
                      <a:pt x="250" y="1970"/>
                    </a:lnTo>
                    <a:lnTo>
                      <a:pt x="250" y="1977"/>
                    </a:lnTo>
                    <a:lnTo>
                      <a:pt x="256" y="1977"/>
                    </a:lnTo>
                    <a:lnTo>
                      <a:pt x="256" y="1995"/>
                    </a:lnTo>
                    <a:lnTo>
                      <a:pt x="269" y="1995"/>
                    </a:lnTo>
                    <a:lnTo>
                      <a:pt x="269" y="2001"/>
                    </a:lnTo>
                    <a:lnTo>
                      <a:pt x="320" y="2001"/>
                    </a:lnTo>
                    <a:lnTo>
                      <a:pt x="320" y="2013"/>
                    </a:lnTo>
                    <a:lnTo>
                      <a:pt x="346" y="2013"/>
                    </a:lnTo>
                    <a:lnTo>
                      <a:pt x="346" y="2025"/>
                    </a:lnTo>
                    <a:lnTo>
                      <a:pt x="352" y="2025"/>
                    </a:lnTo>
                    <a:lnTo>
                      <a:pt x="352" y="2031"/>
                    </a:lnTo>
                    <a:lnTo>
                      <a:pt x="358" y="2031"/>
                    </a:lnTo>
                    <a:lnTo>
                      <a:pt x="358" y="2037"/>
                    </a:lnTo>
                    <a:lnTo>
                      <a:pt x="365" y="2037"/>
                    </a:lnTo>
                    <a:lnTo>
                      <a:pt x="365" y="2049"/>
                    </a:lnTo>
                    <a:lnTo>
                      <a:pt x="371" y="2049"/>
                    </a:lnTo>
                    <a:lnTo>
                      <a:pt x="371" y="2086"/>
                    </a:lnTo>
                    <a:lnTo>
                      <a:pt x="378" y="2086"/>
                    </a:lnTo>
                    <a:lnTo>
                      <a:pt x="378" y="2122"/>
                    </a:lnTo>
                    <a:lnTo>
                      <a:pt x="384" y="2122"/>
                    </a:lnTo>
                    <a:lnTo>
                      <a:pt x="384" y="2292"/>
                    </a:lnTo>
                    <a:lnTo>
                      <a:pt x="391" y="2292"/>
                    </a:lnTo>
                    <a:lnTo>
                      <a:pt x="391" y="2304"/>
                    </a:lnTo>
                    <a:lnTo>
                      <a:pt x="397" y="2304"/>
                    </a:lnTo>
                    <a:lnTo>
                      <a:pt x="397" y="2341"/>
                    </a:lnTo>
                    <a:lnTo>
                      <a:pt x="403" y="2341"/>
                    </a:lnTo>
                    <a:lnTo>
                      <a:pt x="403" y="2353"/>
                    </a:lnTo>
                    <a:lnTo>
                      <a:pt x="409" y="2353"/>
                    </a:lnTo>
                    <a:lnTo>
                      <a:pt x="409" y="2365"/>
                    </a:lnTo>
                    <a:lnTo>
                      <a:pt x="416" y="2365"/>
                    </a:lnTo>
                    <a:lnTo>
                      <a:pt x="416" y="2389"/>
                    </a:lnTo>
                    <a:lnTo>
                      <a:pt x="423" y="2389"/>
                    </a:lnTo>
                    <a:lnTo>
                      <a:pt x="423" y="2395"/>
                    </a:lnTo>
                    <a:lnTo>
                      <a:pt x="429" y="2395"/>
                    </a:lnTo>
                    <a:lnTo>
                      <a:pt x="429" y="2401"/>
                    </a:lnTo>
                    <a:lnTo>
                      <a:pt x="435" y="2401"/>
                    </a:lnTo>
                    <a:lnTo>
                      <a:pt x="435" y="2407"/>
                    </a:lnTo>
                    <a:lnTo>
                      <a:pt x="442" y="2407"/>
                    </a:lnTo>
                    <a:lnTo>
                      <a:pt x="442" y="2467"/>
                    </a:lnTo>
                    <a:lnTo>
                      <a:pt x="448" y="2467"/>
                    </a:lnTo>
                    <a:lnTo>
                      <a:pt x="448" y="2473"/>
                    </a:lnTo>
                    <a:lnTo>
                      <a:pt x="454" y="2473"/>
                    </a:lnTo>
                    <a:lnTo>
                      <a:pt x="454" y="2479"/>
                    </a:lnTo>
                    <a:lnTo>
                      <a:pt x="460" y="2479"/>
                    </a:lnTo>
                    <a:lnTo>
                      <a:pt x="460" y="2492"/>
                    </a:lnTo>
                    <a:lnTo>
                      <a:pt x="468" y="2492"/>
                    </a:lnTo>
                    <a:lnTo>
                      <a:pt x="468" y="2504"/>
                    </a:lnTo>
                    <a:lnTo>
                      <a:pt x="474" y="2504"/>
                    </a:lnTo>
                    <a:lnTo>
                      <a:pt x="474" y="2517"/>
                    </a:lnTo>
                    <a:lnTo>
                      <a:pt x="480" y="2517"/>
                    </a:lnTo>
                    <a:lnTo>
                      <a:pt x="480" y="2583"/>
                    </a:lnTo>
                    <a:lnTo>
                      <a:pt x="474" y="2583"/>
                    </a:lnTo>
                    <a:lnTo>
                      <a:pt x="474" y="2589"/>
                    </a:lnTo>
                    <a:lnTo>
                      <a:pt x="468" y="2589"/>
                    </a:lnTo>
                    <a:lnTo>
                      <a:pt x="468" y="2625"/>
                    </a:lnTo>
                    <a:lnTo>
                      <a:pt x="460" y="2625"/>
                    </a:lnTo>
                    <a:lnTo>
                      <a:pt x="460" y="2643"/>
                    </a:lnTo>
                    <a:lnTo>
                      <a:pt x="454" y="2643"/>
                    </a:lnTo>
                    <a:lnTo>
                      <a:pt x="454" y="2649"/>
                    </a:lnTo>
                    <a:lnTo>
                      <a:pt x="448" y="2649"/>
                    </a:lnTo>
                    <a:lnTo>
                      <a:pt x="448" y="2662"/>
                    </a:lnTo>
                    <a:lnTo>
                      <a:pt x="442" y="2662"/>
                    </a:lnTo>
                    <a:lnTo>
                      <a:pt x="442" y="2674"/>
                    </a:lnTo>
                    <a:lnTo>
                      <a:pt x="435" y="2674"/>
                    </a:lnTo>
                    <a:lnTo>
                      <a:pt x="435" y="2704"/>
                    </a:lnTo>
                    <a:lnTo>
                      <a:pt x="442" y="2704"/>
                    </a:lnTo>
                    <a:lnTo>
                      <a:pt x="442" y="2710"/>
                    </a:lnTo>
                    <a:lnTo>
                      <a:pt x="448" y="2710"/>
                    </a:lnTo>
                    <a:lnTo>
                      <a:pt x="448" y="2717"/>
                    </a:lnTo>
                    <a:lnTo>
                      <a:pt x="454" y="2717"/>
                    </a:lnTo>
                    <a:lnTo>
                      <a:pt x="454" y="2741"/>
                    </a:lnTo>
                    <a:lnTo>
                      <a:pt x="460" y="2741"/>
                    </a:lnTo>
                    <a:lnTo>
                      <a:pt x="460" y="2747"/>
                    </a:lnTo>
                    <a:lnTo>
                      <a:pt x="468" y="2747"/>
                    </a:lnTo>
                    <a:lnTo>
                      <a:pt x="468" y="2771"/>
                    </a:lnTo>
                    <a:lnTo>
                      <a:pt x="474" y="2771"/>
                    </a:lnTo>
                    <a:lnTo>
                      <a:pt x="474" y="2807"/>
                    </a:lnTo>
                    <a:lnTo>
                      <a:pt x="468" y="2807"/>
                    </a:lnTo>
                    <a:lnTo>
                      <a:pt x="468" y="2819"/>
                    </a:lnTo>
                    <a:lnTo>
                      <a:pt x="448" y="2819"/>
                    </a:lnTo>
                    <a:lnTo>
                      <a:pt x="448" y="2826"/>
                    </a:lnTo>
                    <a:lnTo>
                      <a:pt x="468" y="2826"/>
                    </a:lnTo>
                    <a:lnTo>
                      <a:pt x="468" y="2838"/>
                    </a:lnTo>
                    <a:lnTo>
                      <a:pt x="474" y="2838"/>
                    </a:lnTo>
                    <a:lnTo>
                      <a:pt x="474" y="2892"/>
                    </a:lnTo>
                    <a:lnTo>
                      <a:pt x="480" y="2892"/>
                    </a:lnTo>
                    <a:lnTo>
                      <a:pt x="480" y="2916"/>
                    </a:lnTo>
                    <a:lnTo>
                      <a:pt x="486" y="2916"/>
                    </a:lnTo>
                    <a:lnTo>
                      <a:pt x="486" y="2929"/>
                    </a:lnTo>
                    <a:lnTo>
                      <a:pt x="493" y="2929"/>
                    </a:lnTo>
                    <a:lnTo>
                      <a:pt x="493" y="2947"/>
                    </a:lnTo>
                    <a:lnTo>
                      <a:pt x="486" y="2947"/>
                    </a:lnTo>
                    <a:lnTo>
                      <a:pt x="486" y="2953"/>
                    </a:lnTo>
                    <a:lnTo>
                      <a:pt x="480" y="2953"/>
                    </a:lnTo>
                    <a:lnTo>
                      <a:pt x="480" y="2971"/>
                    </a:lnTo>
                    <a:lnTo>
                      <a:pt x="468" y="2971"/>
                    </a:lnTo>
                    <a:lnTo>
                      <a:pt x="468" y="2983"/>
                    </a:lnTo>
                    <a:lnTo>
                      <a:pt x="448" y="2983"/>
                    </a:lnTo>
                    <a:lnTo>
                      <a:pt x="448" y="2996"/>
                    </a:lnTo>
                    <a:lnTo>
                      <a:pt x="429" y="2996"/>
                    </a:lnTo>
                    <a:lnTo>
                      <a:pt x="429" y="3008"/>
                    </a:lnTo>
                    <a:lnTo>
                      <a:pt x="423" y="3008"/>
                    </a:lnTo>
                    <a:lnTo>
                      <a:pt x="423" y="3014"/>
                    </a:lnTo>
                    <a:lnTo>
                      <a:pt x="409" y="3014"/>
                    </a:lnTo>
                    <a:lnTo>
                      <a:pt x="409" y="3026"/>
                    </a:lnTo>
                    <a:lnTo>
                      <a:pt x="397" y="3026"/>
                    </a:lnTo>
                    <a:lnTo>
                      <a:pt x="397" y="3038"/>
                    </a:lnTo>
                    <a:lnTo>
                      <a:pt x="391" y="3038"/>
                    </a:lnTo>
                    <a:lnTo>
                      <a:pt x="391" y="3044"/>
                    </a:lnTo>
                    <a:lnTo>
                      <a:pt x="378" y="3044"/>
                    </a:lnTo>
                    <a:lnTo>
                      <a:pt x="378" y="3056"/>
                    </a:lnTo>
                    <a:lnTo>
                      <a:pt x="365" y="3056"/>
                    </a:lnTo>
                    <a:lnTo>
                      <a:pt x="365" y="3068"/>
                    </a:lnTo>
                    <a:lnTo>
                      <a:pt x="358" y="3068"/>
                    </a:lnTo>
                    <a:lnTo>
                      <a:pt x="358" y="3074"/>
                    </a:lnTo>
                    <a:lnTo>
                      <a:pt x="352" y="3074"/>
                    </a:lnTo>
                    <a:lnTo>
                      <a:pt x="352" y="3080"/>
                    </a:lnTo>
                    <a:lnTo>
                      <a:pt x="346" y="3080"/>
                    </a:lnTo>
                    <a:lnTo>
                      <a:pt x="346" y="3110"/>
                    </a:lnTo>
                    <a:lnTo>
                      <a:pt x="352" y="3110"/>
                    </a:lnTo>
                    <a:lnTo>
                      <a:pt x="352" y="3116"/>
                    </a:lnTo>
                    <a:lnTo>
                      <a:pt x="358" y="3116"/>
                    </a:lnTo>
                    <a:lnTo>
                      <a:pt x="358" y="3128"/>
                    </a:lnTo>
                    <a:lnTo>
                      <a:pt x="365" y="3128"/>
                    </a:lnTo>
                    <a:lnTo>
                      <a:pt x="365" y="3134"/>
                    </a:lnTo>
                    <a:lnTo>
                      <a:pt x="371" y="3134"/>
                    </a:lnTo>
                    <a:lnTo>
                      <a:pt x="371" y="3178"/>
                    </a:lnTo>
                    <a:lnTo>
                      <a:pt x="378" y="3178"/>
                    </a:lnTo>
                    <a:lnTo>
                      <a:pt x="378" y="3310"/>
                    </a:lnTo>
                    <a:lnTo>
                      <a:pt x="371" y="3310"/>
                    </a:lnTo>
                    <a:lnTo>
                      <a:pt x="371" y="3335"/>
                    </a:lnTo>
                    <a:lnTo>
                      <a:pt x="378" y="3335"/>
                    </a:lnTo>
                    <a:lnTo>
                      <a:pt x="378" y="3347"/>
                    </a:lnTo>
                    <a:lnTo>
                      <a:pt x="384" y="3347"/>
                    </a:lnTo>
                    <a:lnTo>
                      <a:pt x="384" y="3366"/>
                    </a:lnTo>
                    <a:lnTo>
                      <a:pt x="391" y="3366"/>
                    </a:lnTo>
                    <a:lnTo>
                      <a:pt x="391" y="3372"/>
                    </a:lnTo>
                    <a:lnTo>
                      <a:pt x="397" y="3372"/>
                    </a:lnTo>
                    <a:lnTo>
                      <a:pt x="397" y="3390"/>
                    </a:lnTo>
                    <a:lnTo>
                      <a:pt x="403" y="3390"/>
                    </a:lnTo>
                    <a:lnTo>
                      <a:pt x="403" y="3396"/>
                    </a:lnTo>
                    <a:lnTo>
                      <a:pt x="409" y="3396"/>
                    </a:lnTo>
                    <a:lnTo>
                      <a:pt x="409" y="3420"/>
                    </a:lnTo>
                    <a:lnTo>
                      <a:pt x="416" y="3420"/>
                    </a:lnTo>
                    <a:lnTo>
                      <a:pt x="416" y="3486"/>
                    </a:lnTo>
                    <a:lnTo>
                      <a:pt x="409" y="3486"/>
                    </a:lnTo>
                    <a:lnTo>
                      <a:pt x="409" y="3498"/>
                    </a:lnTo>
                    <a:lnTo>
                      <a:pt x="403" y="3498"/>
                    </a:lnTo>
                    <a:lnTo>
                      <a:pt x="403" y="3529"/>
                    </a:lnTo>
                    <a:lnTo>
                      <a:pt x="409" y="3529"/>
                    </a:lnTo>
                    <a:lnTo>
                      <a:pt x="409" y="3535"/>
                    </a:lnTo>
                    <a:lnTo>
                      <a:pt x="448" y="3535"/>
                    </a:lnTo>
                    <a:lnTo>
                      <a:pt x="448" y="3523"/>
                    </a:lnTo>
                    <a:lnTo>
                      <a:pt x="454" y="3523"/>
                    </a:lnTo>
                    <a:lnTo>
                      <a:pt x="454" y="3517"/>
                    </a:lnTo>
                    <a:lnTo>
                      <a:pt x="474" y="3517"/>
                    </a:lnTo>
                    <a:lnTo>
                      <a:pt x="474" y="3511"/>
                    </a:lnTo>
                    <a:lnTo>
                      <a:pt x="480" y="3511"/>
                    </a:lnTo>
                    <a:lnTo>
                      <a:pt x="480" y="3505"/>
                    </a:lnTo>
                    <a:lnTo>
                      <a:pt x="486" y="3505"/>
                    </a:lnTo>
                    <a:lnTo>
                      <a:pt x="486" y="3498"/>
                    </a:lnTo>
                    <a:lnTo>
                      <a:pt x="499" y="3498"/>
                    </a:lnTo>
                    <a:lnTo>
                      <a:pt x="499" y="3492"/>
                    </a:lnTo>
                    <a:lnTo>
                      <a:pt x="512" y="3492"/>
                    </a:lnTo>
                    <a:lnTo>
                      <a:pt x="512" y="3486"/>
                    </a:lnTo>
                    <a:lnTo>
                      <a:pt x="525" y="3486"/>
                    </a:lnTo>
                    <a:lnTo>
                      <a:pt x="525" y="3474"/>
                    </a:lnTo>
                    <a:lnTo>
                      <a:pt x="544" y="3474"/>
                    </a:lnTo>
                    <a:lnTo>
                      <a:pt x="544" y="3456"/>
                    </a:lnTo>
                    <a:lnTo>
                      <a:pt x="556" y="3456"/>
                    </a:lnTo>
                    <a:lnTo>
                      <a:pt x="556" y="3450"/>
                    </a:lnTo>
                    <a:lnTo>
                      <a:pt x="563" y="3450"/>
                    </a:lnTo>
                    <a:lnTo>
                      <a:pt x="563" y="3444"/>
                    </a:lnTo>
                    <a:lnTo>
                      <a:pt x="570" y="3444"/>
                    </a:lnTo>
                    <a:lnTo>
                      <a:pt x="570" y="3438"/>
                    </a:lnTo>
                    <a:lnTo>
                      <a:pt x="582" y="3438"/>
                    </a:lnTo>
                    <a:lnTo>
                      <a:pt x="582" y="3432"/>
                    </a:lnTo>
                    <a:lnTo>
                      <a:pt x="588" y="3432"/>
                    </a:lnTo>
                    <a:lnTo>
                      <a:pt x="588" y="3426"/>
                    </a:lnTo>
                    <a:lnTo>
                      <a:pt x="608" y="3426"/>
                    </a:lnTo>
                    <a:lnTo>
                      <a:pt x="608" y="3414"/>
                    </a:lnTo>
                    <a:lnTo>
                      <a:pt x="621" y="3414"/>
                    </a:lnTo>
                    <a:lnTo>
                      <a:pt x="621" y="3408"/>
                    </a:lnTo>
                    <a:lnTo>
                      <a:pt x="627" y="3408"/>
                    </a:lnTo>
                    <a:lnTo>
                      <a:pt x="627" y="3402"/>
                    </a:lnTo>
                    <a:lnTo>
                      <a:pt x="639" y="3402"/>
                    </a:lnTo>
                    <a:lnTo>
                      <a:pt x="639" y="3396"/>
                    </a:lnTo>
                    <a:lnTo>
                      <a:pt x="646" y="3396"/>
                    </a:lnTo>
                    <a:lnTo>
                      <a:pt x="646" y="3384"/>
                    </a:lnTo>
                    <a:lnTo>
                      <a:pt x="653" y="3384"/>
                    </a:lnTo>
                    <a:lnTo>
                      <a:pt x="653" y="3310"/>
                    </a:lnTo>
                    <a:lnTo>
                      <a:pt x="665" y="3310"/>
                    </a:lnTo>
                    <a:lnTo>
                      <a:pt x="665" y="3304"/>
                    </a:lnTo>
                    <a:lnTo>
                      <a:pt x="704" y="3304"/>
                    </a:lnTo>
                    <a:lnTo>
                      <a:pt x="704" y="3298"/>
                    </a:lnTo>
                    <a:lnTo>
                      <a:pt x="716" y="3298"/>
                    </a:lnTo>
                    <a:lnTo>
                      <a:pt x="716" y="3292"/>
                    </a:lnTo>
                    <a:lnTo>
                      <a:pt x="742" y="3292"/>
                    </a:lnTo>
                    <a:lnTo>
                      <a:pt x="742" y="3298"/>
                    </a:lnTo>
                    <a:lnTo>
                      <a:pt x="749" y="3298"/>
                    </a:lnTo>
                    <a:lnTo>
                      <a:pt x="749" y="3310"/>
                    </a:lnTo>
                    <a:lnTo>
                      <a:pt x="755" y="3310"/>
                    </a:lnTo>
                    <a:lnTo>
                      <a:pt x="755" y="3316"/>
                    </a:lnTo>
                    <a:lnTo>
                      <a:pt x="761" y="3316"/>
                    </a:lnTo>
                    <a:lnTo>
                      <a:pt x="761" y="3322"/>
                    </a:lnTo>
                    <a:lnTo>
                      <a:pt x="767" y="3322"/>
                    </a:lnTo>
                    <a:lnTo>
                      <a:pt x="767" y="3328"/>
                    </a:lnTo>
                    <a:lnTo>
                      <a:pt x="774" y="3328"/>
                    </a:lnTo>
                    <a:lnTo>
                      <a:pt x="774" y="3335"/>
                    </a:lnTo>
                    <a:lnTo>
                      <a:pt x="787" y="3335"/>
                    </a:lnTo>
                    <a:lnTo>
                      <a:pt x="787" y="3341"/>
                    </a:lnTo>
                    <a:lnTo>
                      <a:pt x="793" y="3341"/>
                    </a:lnTo>
                    <a:lnTo>
                      <a:pt x="793" y="3347"/>
                    </a:lnTo>
                    <a:lnTo>
                      <a:pt x="806" y="3347"/>
                    </a:lnTo>
                    <a:lnTo>
                      <a:pt x="806" y="3354"/>
                    </a:lnTo>
                    <a:lnTo>
                      <a:pt x="812" y="3354"/>
                    </a:lnTo>
                    <a:lnTo>
                      <a:pt x="812" y="3366"/>
                    </a:lnTo>
                    <a:lnTo>
                      <a:pt x="831" y="3366"/>
                    </a:lnTo>
                    <a:lnTo>
                      <a:pt x="831" y="3372"/>
                    </a:lnTo>
                    <a:lnTo>
                      <a:pt x="838" y="3372"/>
                    </a:lnTo>
                    <a:lnTo>
                      <a:pt x="838" y="3384"/>
                    </a:lnTo>
                    <a:lnTo>
                      <a:pt x="914" y="3384"/>
                    </a:lnTo>
                    <a:lnTo>
                      <a:pt x="914" y="3366"/>
                    </a:lnTo>
                    <a:lnTo>
                      <a:pt x="928" y="3366"/>
                    </a:lnTo>
                    <a:lnTo>
                      <a:pt x="928" y="3354"/>
                    </a:lnTo>
                    <a:lnTo>
                      <a:pt x="934" y="3354"/>
                    </a:lnTo>
                    <a:lnTo>
                      <a:pt x="934" y="3347"/>
                    </a:lnTo>
                    <a:lnTo>
                      <a:pt x="940" y="3347"/>
                    </a:lnTo>
                    <a:lnTo>
                      <a:pt x="940" y="3341"/>
                    </a:lnTo>
                    <a:lnTo>
                      <a:pt x="946" y="3341"/>
                    </a:lnTo>
                    <a:lnTo>
                      <a:pt x="946" y="3335"/>
                    </a:lnTo>
                    <a:lnTo>
                      <a:pt x="953" y="3335"/>
                    </a:lnTo>
                    <a:lnTo>
                      <a:pt x="953" y="3328"/>
                    </a:lnTo>
                    <a:lnTo>
                      <a:pt x="959" y="3328"/>
                    </a:lnTo>
                    <a:lnTo>
                      <a:pt x="959" y="3322"/>
                    </a:lnTo>
                    <a:lnTo>
                      <a:pt x="1004" y="3322"/>
                    </a:lnTo>
                    <a:lnTo>
                      <a:pt x="1004" y="3335"/>
                    </a:lnTo>
                    <a:lnTo>
                      <a:pt x="1023" y="3335"/>
                    </a:lnTo>
                    <a:lnTo>
                      <a:pt x="1023" y="3347"/>
                    </a:lnTo>
                    <a:lnTo>
                      <a:pt x="1030" y="3347"/>
                    </a:lnTo>
                    <a:lnTo>
                      <a:pt x="1030" y="3354"/>
                    </a:lnTo>
                    <a:lnTo>
                      <a:pt x="1087" y="3354"/>
                    </a:lnTo>
                    <a:lnTo>
                      <a:pt x="1087" y="3360"/>
                    </a:lnTo>
                    <a:lnTo>
                      <a:pt x="1099" y="3360"/>
                    </a:lnTo>
                    <a:lnTo>
                      <a:pt x="1099" y="3366"/>
                    </a:lnTo>
                    <a:lnTo>
                      <a:pt x="1150" y="3366"/>
                    </a:lnTo>
                    <a:lnTo>
                      <a:pt x="1150" y="3372"/>
                    </a:lnTo>
                    <a:lnTo>
                      <a:pt x="1195" y="3372"/>
                    </a:lnTo>
                    <a:lnTo>
                      <a:pt x="1195" y="3366"/>
                    </a:lnTo>
                    <a:lnTo>
                      <a:pt x="1215" y="3366"/>
                    </a:lnTo>
                    <a:lnTo>
                      <a:pt x="1215" y="3354"/>
                    </a:lnTo>
                    <a:lnTo>
                      <a:pt x="1247" y="3354"/>
                    </a:lnTo>
                    <a:lnTo>
                      <a:pt x="1247" y="3360"/>
                    </a:lnTo>
                    <a:lnTo>
                      <a:pt x="1253" y="3360"/>
                    </a:lnTo>
                    <a:lnTo>
                      <a:pt x="1253" y="3366"/>
                    </a:lnTo>
                    <a:lnTo>
                      <a:pt x="1278" y="3366"/>
                    </a:lnTo>
                    <a:lnTo>
                      <a:pt x="1278" y="3354"/>
                    </a:lnTo>
                    <a:lnTo>
                      <a:pt x="1285" y="3354"/>
                    </a:lnTo>
                    <a:lnTo>
                      <a:pt x="1285" y="3347"/>
                    </a:lnTo>
                    <a:lnTo>
                      <a:pt x="1298" y="3347"/>
                    </a:lnTo>
                    <a:lnTo>
                      <a:pt x="1298" y="3341"/>
                    </a:lnTo>
                    <a:lnTo>
                      <a:pt x="1304" y="3341"/>
                    </a:lnTo>
                    <a:lnTo>
                      <a:pt x="1304" y="3335"/>
                    </a:lnTo>
                    <a:lnTo>
                      <a:pt x="1311" y="3335"/>
                    </a:lnTo>
                    <a:lnTo>
                      <a:pt x="1311" y="3322"/>
                    </a:lnTo>
                    <a:lnTo>
                      <a:pt x="1323" y="3322"/>
                    </a:lnTo>
                    <a:lnTo>
                      <a:pt x="1323" y="3316"/>
                    </a:lnTo>
                    <a:lnTo>
                      <a:pt x="1329" y="3316"/>
                    </a:lnTo>
                    <a:lnTo>
                      <a:pt x="1329" y="3310"/>
                    </a:lnTo>
                    <a:lnTo>
                      <a:pt x="1337" y="3310"/>
                    </a:lnTo>
                    <a:lnTo>
                      <a:pt x="1337" y="3304"/>
                    </a:lnTo>
                    <a:lnTo>
                      <a:pt x="1343" y="3304"/>
                    </a:lnTo>
                    <a:lnTo>
                      <a:pt x="1343" y="3298"/>
                    </a:lnTo>
                    <a:lnTo>
                      <a:pt x="1349" y="3298"/>
                    </a:lnTo>
                    <a:lnTo>
                      <a:pt x="1349" y="3292"/>
                    </a:lnTo>
                    <a:lnTo>
                      <a:pt x="1368" y="3292"/>
                    </a:lnTo>
                    <a:lnTo>
                      <a:pt x="1368" y="3280"/>
                    </a:lnTo>
                    <a:lnTo>
                      <a:pt x="1374" y="3280"/>
                    </a:lnTo>
                    <a:lnTo>
                      <a:pt x="1374" y="3274"/>
                    </a:lnTo>
                    <a:lnTo>
                      <a:pt x="1388" y="3274"/>
                    </a:lnTo>
                    <a:lnTo>
                      <a:pt x="1388" y="3268"/>
                    </a:lnTo>
                    <a:lnTo>
                      <a:pt x="1394" y="3268"/>
                    </a:lnTo>
                    <a:lnTo>
                      <a:pt x="1394" y="3262"/>
                    </a:lnTo>
                    <a:lnTo>
                      <a:pt x="1406" y="3262"/>
                    </a:lnTo>
                    <a:lnTo>
                      <a:pt x="1406" y="3256"/>
                    </a:lnTo>
                    <a:lnTo>
                      <a:pt x="1413" y="3256"/>
                    </a:lnTo>
                    <a:lnTo>
                      <a:pt x="1413" y="3244"/>
                    </a:lnTo>
                    <a:lnTo>
                      <a:pt x="1432" y="3244"/>
                    </a:lnTo>
                    <a:lnTo>
                      <a:pt x="1432" y="3226"/>
                    </a:lnTo>
                    <a:lnTo>
                      <a:pt x="1451" y="3226"/>
                    </a:lnTo>
                    <a:lnTo>
                      <a:pt x="1451" y="3220"/>
                    </a:lnTo>
                    <a:lnTo>
                      <a:pt x="1457" y="3220"/>
                    </a:lnTo>
                    <a:lnTo>
                      <a:pt x="1457" y="3214"/>
                    </a:lnTo>
                    <a:lnTo>
                      <a:pt x="1477" y="3214"/>
                    </a:lnTo>
                    <a:lnTo>
                      <a:pt x="1477" y="3208"/>
                    </a:lnTo>
                    <a:lnTo>
                      <a:pt x="1483" y="3208"/>
                    </a:lnTo>
                    <a:lnTo>
                      <a:pt x="1483" y="3202"/>
                    </a:lnTo>
                    <a:lnTo>
                      <a:pt x="1490" y="3202"/>
                    </a:lnTo>
                    <a:lnTo>
                      <a:pt x="1490" y="3196"/>
                    </a:lnTo>
                    <a:lnTo>
                      <a:pt x="1579" y="3196"/>
                    </a:lnTo>
                    <a:lnTo>
                      <a:pt x="1579" y="3208"/>
                    </a:lnTo>
                    <a:lnTo>
                      <a:pt x="1585" y="3208"/>
                    </a:lnTo>
                    <a:lnTo>
                      <a:pt x="1585" y="3214"/>
                    </a:lnTo>
                    <a:lnTo>
                      <a:pt x="1592" y="3214"/>
                    </a:lnTo>
                    <a:lnTo>
                      <a:pt x="1592" y="3220"/>
                    </a:lnTo>
                    <a:lnTo>
                      <a:pt x="1598" y="3220"/>
                    </a:lnTo>
                    <a:lnTo>
                      <a:pt x="1598" y="3226"/>
                    </a:lnTo>
                    <a:lnTo>
                      <a:pt x="1618" y="3226"/>
                    </a:lnTo>
                    <a:lnTo>
                      <a:pt x="1618" y="3232"/>
                    </a:lnTo>
                    <a:lnTo>
                      <a:pt x="1669" y="3232"/>
                    </a:lnTo>
                    <a:lnTo>
                      <a:pt x="1669" y="3238"/>
                    </a:lnTo>
                    <a:lnTo>
                      <a:pt x="1681" y="3238"/>
                    </a:lnTo>
                    <a:lnTo>
                      <a:pt x="1681" y="3244"/>
                    </a:lnTo>
                    <a:lnTo>
                      <a:pt x="1687" y="3244"/>
                    </a:lnTo>
                    <a:lnTo>
                      <a:pt x="1687" y="3256"/>
                    </a:lnTo>
                    <a:lnTo>
                      <a:pt x="1726" y="3256"/>
                    </a:lnTo>
                    <a:lnTo>
                      <a:pt x="1726" y="3250"/>
                    </a:lnTo>
                    <a:lnTo>
                      <a:pt x="1732" y="3250"/>
                    </a:lnTo>
                    <a:lnTo>
                      <a:pt x="1732" y="3244"/>
                    </a:lnTo>
                    <a:lnTo>
                      <a:pt x="1789" y="3244"/>
                    </a:lnTo>
                    <a:lnTo>
                      <a:pt x="1789" y="3250"/>
                    </a:lnTo>
                    <a:lnTo>
                      <a:pt x="1797" y="3250"/>
                    </a:lnTo>
                    <a:lnTo>
                      <a:pt x="1797" y="3256"/>
                    </a:lnTo>
                    <a:lnTo>
                      <a:pt x="1815" y="3256"/>
                    </a:lnTo>
                    <a:lnTo>
                      <a:pt x="1815" y="3262"/>
                    </a:lnTo>
                    <a:lnTo>
                      <a:pt x="1822" y="3262"/>
                    </a:lnTo>
                    <a:lnTo>
                      <a:pt x="1822" y="3274"/>
                    </a:lnTo>
                    <a:lnTo>
                      <a:pt x="1866" y="3274"/>
                    </a:lnTo>
                    <a:lnTo>
                      <a:pt x="1866" y="3268"/>
                    </a:lnTo>
                    <a:lnTo>
                      <a:pt x="1873" y="3268"/>
                    </a:lnTo>
                    <a:lnTo>
                      <a:pt x="1873" y="3256"/>
                    </a:lnTo>
                    <a:lnTo>
                      <a:pt x="1879" y="3256"/>
                    </a:lnTo>
                    <a:lnTo>
                      <a:pt x="1879" y="3244"/>
                    </a:lnTo>
                    <a:lnTo>
                      <a:pt x="1892" y="3244"/>
                    </a:lnTo>
                    <a:lnTo>
                      <a:pt x="1892" y="3232"/>
                    </a:lnTo>
                    <a:lnTo>
                      <a:pt x="1899" y="3232"/>
                    </a:lnTo>
                    <a:lnTo>
                      <a:pt x="1899" y="3220"/>
                    </a:lnTo>
                    <a:lnTo>
                      <a:pt x="1905" y="3220"/>
                    </a:lnTo>
                    <a:lnTo>
                      <a:pt x="1905" y="3214"/>
                    </a:lnTo>
                    <a:lnTo>
                      <a:pt x="1911" y="3214"/>
                    </a:lnTo>
                    <a:lnTo>
                      <a:pt x="1911" y="3202"/>
                    </a:lnTo>
                    <a:lnTo>
                      <a:pt x="1917" y="3202"/>
                    </a:lnTo>
                    <a:lnTo>
                      <a:pt x="1917" y="3196"/>
                    </a:lnTo>
                    <a:lnTo>
                      <a:pt x="1937" y="3196"/>
                    </a:lnTo>
                    <a:lnTo>
                      <a:pt x="1937" y="3190"/>
                    </a:lnTo>
                    <a:lnTo>
                      <a:pt x="1943" y="3190"/>
                    </a:lnTo>
                    <a:lnTo>
                      <a:pt x="1943" y="3184"/>
                    </a:lnTo>
                    <a:lnTo>
                      <a:pt x="1950" y="3184"/>
                    </a:lnTo>
                    <a:lnTo>
                      <a:pt x="1950" y="3172"/>
                    </a:lnTo>
                    <a:lnTo>
                      <a:pt x="1968" y="3172"/>
                    </a:lnTo>
                    <a:lnTo>
                      <a:pt x="1968" y="3184"/>
                    </a:lnTo>
                    <a:lnTo>
                      <a:pt x="1988" y="3184"/>
                    </a:lnTo>
                    <a:lnTo>
                      <a:pt x="1988" y="3190"/>
                    </a:lnTo>
                    <a:lnTo>
                      <a:pt x="1994" y="3190"/>
                    </a:lnTo>
                    <a:lnTo>
                      <a:pt x="1994" y="3202"/>
                    </a:lnTo>
                    <a:lnTo>
                      <a:pt x="2001" y="3202"/>
                    </a:lnTo>
                    <a:lnTo>
                      <a:pt x="2001" y="3214"/>
                    </a:lnTo>
                    <a:lnTo>
                      <a:pt x="2007" y="3214"/>
                    </a:lnTo>
                    <a:lnTo>
                      <a:pt x="2007" y="3226"/>
                    </a:lnTo>
                    <a:lnTo>
                      <a:pt x="2013" y="3226"/>
                    </a:lnTo>
                    <a:lnTo>
                      <a:pt x="2013" y="3292"/>
                    </a:lnTo>
                    <a:lnTo>
                      <a:pt x="2007" y="3292"/>
                    </a:lnTo>
                    <a:lnTo>
                      <a:pt x="2007" y="3316"/>
                    </a:lnTo>
                    <a:lnTo>
                      <a:pt x="2001" y="3316"/>
                    </a:lnTo>
                    <a:lnTo>
                      <a:pt x="2001" y="3450"/>
                    </a:lnTo>
                    <a:lnTo>
                      <a:pt x="2007" y="3450"/>
                    </a:lnTo>
                    <a:lnTo>
                      <a:pt x="2007" y="3468"/>
                    </a:lnTo>
                    <a:lnTo>
                      <a:pt x="2013" y="3468"/>
                    </a:lnTo>
                    <a:lnTo>
                      <a:pt x="2013" y="3486"/>
                    </a:lnTo>
                    <a:lnTo>
                      <a:pt x="2019" y="3486"/>
                    </a:lnTo>
                    <a:lnTo>
                      <a:pt x="2019" y="3523"/>
                    </a:lnTo>
                    <a:lnTo>
                      <a:pt x="2027" y="3523"/>
                    </a:lnTo>
                    <a:lnTo>
                      <a:pt x="2027" y="3590"/>
                    </a:lnTo>
                    <a:lnTo>
                      <a:pt x="2033" y="3590"/>
                    </a:lnTo>
                    <a:lnTo>
                      <a:pt x="2033" y="3602"/>
                    </a:lnTo>
                    <a:lnTo>
                      <a:pt x="2039" y="3602"/>
                    </a:lnTo>
                    <a:lnTo>
                      <a:pt x="2039" y="3644"/>
                    </a:lnTo>
                    <a:lnTo>
                      <a:pt x="2045" y="3644"/>
                    </a:lnTo>
                    <a:lnTo>
                      <a:pt x="2045" y="3675"/>
                    </a:lnTo>
                    <a:lnTo>
                      <a:pt x="2039" y="3675"/>
                    </a:lnTo>
                    <a:lnTo>
                      <a:pt x="2039" y="3681"/>
                    </a:lnTo>
                    <a:lnTo>
                      <a:pt x="2027" y="3681"/>
                    </a:lnTo>
                    <a:lnTo>
                      <a:pt x="2027" y="3693"/>
                    </a:lnTo>
                    <a:lnTo>
                      <a:pt x="2019" y="3693"/>
                    </a:lnTo>
                    <a:lnTo>
                      <a:pt x="2019" y="3699"/>
                    </a:lnTo>
                    <a:lnTo>
                      <a:pt x="2013" y="3699"/>
                    </a:lnTo>
                    <a:lnTo>
                      <a:pt x="2013" y="3717"/>
                    </a:lnTo>
                    <a:lnTo>
                      <a:pt x="2001" y="3717"/>
                    </a:lnTo>
                    <a:lnTo>
                      <a:pt x="2001" y="3808"/>
                    </a:lnTo>
                    <a:lnTo>
                      <a:pt x="2007" y="3808"/>
                    </a:lnTo>
                    <a:lnTo>
                      <a:pt x="2007" y="3814"/>
                    </a:lnTo>
                    <a:lnTo>
                      <a:pt x="2013" y="3814"/>
                    </a:lnTo>
                    <a:lnTo>
                      <a:pt x="2013" y="3857"/>
                    </a:lnTo>
                    <a:lnTo>
                      <a:pt x="2007" y="3857"/>
                    </a:lnTo>
                    <a:lnTo>
                      <a:pt x="2007" y="3863"/>
                    </a:lnTo>
                    <a:lnTo>
                      <a:pt x="2001" y="3863"/>
                    </a:lnTo>
                    <a:lnTo>
                      <a:pt x="2001" y="3881"/>
                    </a:lnTo>
                    <a:lnTo>
                      <a:pt x="1994" y="3881"/>
                    </a:lnTo>
                    <a:lnTo>
                      <a:pt x="1994" y="3893"/>
                    </a:lnTo>
                    <a:lnTo>
                      <a:pt x="1988" y="3893"/>
                    </a:lnTo>
                    <a:lnTo>
                      <a:pt x="1988" y="3917"/>
                    </a:lnTo>
                    <a:lnTo>
                      <a:pt x="1982" y="3917"/>
                    </a:lnTo>
                    <a:lnTo>
                      <a:pt x="1982" y="3923"/>
                    </a:lnTo>
                    <a:lnTo>
                      <a:pt x="1975" y="3923"/>
                    </a:lnTo>
                    <a:lnTo>
                      <a:pt x="1975" y="3935"/>
                    </a:lnTo>
                    <a:lnTo>
                      <a:pt x="1968" y="3935"/>
                    </a:lnTo>
                    <a:lnTo>
                      <a:pt x="1968" y="3941"/>
                    </a:lnTo>
                    <a:lnTo>
                      <a:pt x="1962" y="3941"/>
                    </a:lnTo>
                    <a:lnTo>
                      <a:pt x="1962" y="3959"/>
                    </a:lnTo>
                    <a:lnTo>
                      <a:pt x="1950" y="3959"/>
                    </a:lnTo>
                    <a:lnTo>
                      <a:pt x="1950" y="4033"/>
                    </a:lnTo>
                    <a:lnTo>
                      <a:pt x="1962" y="4033"/>
                    </a:lnTo>
                    <a:lnTo>
                      <a:pt x="1962" y="4081"/>
                    </a:lnTo>
                    <a:lnTo>
                      <a:pt x="1968" y="4081"/>
                    </a:lnTo>
                    <a:lnTo>
                      <a:pt x="1968" y="4093"/>
                    </a:lnTo>
                    <a:lnTo>
                      <a:pt x="1975" y="4093"/>
                    </a:lnTo>
                    <a:lnTo>
                      <a:pt x="1975" y="4129"/>
                    </a:lnTo>
                    <a:lnTo>
                      <a:pt x="1982" y="4129"/>
                    </a:lnTo>
                    <a:lnTo>
                      <a:pt x="1982" y="4141"/>
                    </a:lnTo>
                    <a:lnTo>
                      <a:pt x="1988" y="4141"/>
                    </a:lnTo>
                    <a:lnTo>
                      <a:pt x="1988" y="4165"/>
                    </a:lnTo>
                    <a:lnTo>
                      <a:pt x="1994" y="4165"/>
                    </a:lnTo>
                    <a:lnTo>
                      <a:pt x="1994" y="4196"/>
                    </a:lnTo>
                    <a:lnTo>
                      <a:pt x="1988" y="4196"/>
                    </a:lnTo>
                    <a:lnTo>
                      <a:pt x="1988" y="4203"/>
                    </a:lnTo>
                    <a:lnTo>
                      <a:pt x="1975" y="4203"/>
                    </a:lnTo>
                    <a:lnTo>
                      <a:pt x="1975" y="4221"/>
                    </a:lnTo>
                    <a:lnTo>
                      <a:pt x="1968" y="4221"/>
                    </a:lnTo>
                    <a:lnTo>
                      <a:pt x="1968" y="4227"/>
                    </a:lnTo>
                    <a:lnTo>
                      <a:pt x="1962" y="4227"/>
                    </a:lnTo>
                    <a:lnTo>
                      <a:pt x="1962" y="4233"/>
                    </a:lnTo>
                    <a:lnTo>
                      <a:pt x="1950" y="4233"/>
                    </a:lnTo>
                    <a:lnTo>
                      <a:pt x="1950" y="4433"/>
                    </a:lnTo>
                    <a:lnTo>
                      <a:pt x="1956" y="4433"/>
                    </a:lnTo>
                    <a:lnTo>
                      <a:pt x="1956" y="4445"/>
                    </a:lnTo>
                    <a:lnTo>
                      <a:pt x="1962" y="4445"/>
                    </a:lnTo>
                    <a:lnTo>
                      <a:pt x="1962" y="4596"/>
                    </a:lnTo>
                    <a:lnTo>
                      <a:pt x="1975" y="4596"/>
                    </a:lnTo>
                    <a:lnTo>
                      <a:pt x="1975" y="4602"/>
                    </a:lnTo>
                    <a:lnTo>
                      <a:pt x="1982" y="4602"/>
                    </a:lnTo>
                    <a:lnTo>
                      <a:pt x="1982" y="4614"/>
                    </a:lnTo>
                    <a:lnTo>
                      <a:pt x="1988" y="4614"/>
                    </a:lnTo>
                    <a:lnTo>
                      <a:pt x="1988" y="4627"/>
                    </a:lnTo>
                    <a:lnTo>
                      <a:pt x="2001" y="4627"/>
                    </a:lnTo>
                    <a:lnTo>
                      <a:pt x="2001" y="4639"/>
                    </a:lnTo>
                    <a:lnTo>
                      <a:pt x="2007" y="4639"/>
                    </a:lnTo>
                    <a:lnTo>
                      <a:pt x="2007" y="4645"/>
                    </a:lnTo>
                    <a:lnTo>
                      <a:pt x="2013" y="4645"/>
                    </a:lnTo>
                    <a:lnTo>
                      <a:pt x="2013" y="4663"/>
                    </a:lnTo>
                    <a:lnTo>
                      <a:pt x="2027" y="4663"/>
                    </a:lnTo>
                    <a:lnTo>
                      <a:pt x="2027" y="4688"/>
                    </a:lnTo>
                    <a:lnTo>
                      <a:pt x="2033" y="4688"/>
                    </a:lnTo>
                    <a:lnTo>
                      <a:pt x="2033" y="4694"/>
                    </a:lnTo>
                    <a:lnTo>
                      <a:pt x="2039" y="4694"/>
                    </a:lnTo>
                    <a:lnTo>
                      <a:pt x="2039" y="4772"/>
                    </a:lnTo>
                    <a:lnTo>
                      <a:pt x="2045" y="4772"/>
                    </a:lnTo>
                    <a:lnTo>
                      <a:pt x="2045" y="4820"/>
                    </a:lnTo>
                    <a:lnTo>
                      <a:pt x="2039" y="4820"/>
                    </a:lnTo>
                    <a:lnTo>
                      <a:pt x="2039" y="4833"/>
                    </a:lnTo>
                    <a:lnTo>
                      <a:pt x="2033" y="4833"/>
                    </a:lnTo>
                    <a:lnTo>
                      <a:pt x="2033" y="4839"/>
                    </a:lnTo>
                    <a:lnTo>
                      <a:pt x="2027" y="4839"/>
                    </a:lnTo>
                    <a:lnTo>
                      <a:pt x="2027" y="4851"/>
                    </a:lnTo>
                    <a:lnTo>
                      <a:pt x="2019" y="4851"/>
                    </a:lnTo>
                    <a:lnTo>
                      <a:pt x="2019" y="4870"/>
                    </a:lnTo>
                    <a:lnTo>
                      <a:pt x="2013" y="4870"/>
                    </a:lnTo>
                    <a:lnTo>
                      <a:pt x="2013" y="4882"/>
                    </a:lnTo>
                    <a:lnTo>
                      <a:pt x="2001" y="4882"/>
                    </a:lnTo>
                    <a:lnTo>
                      <a:pt x="2001" y="4894"/>
                    </a:lnTo>
                    <a:lnTo>
                      <a:pt x="1994" y="4894"/>
                    </a:lnTo>
                    <a:lnTo>
                      <a:pt x="1994" y="4900"/>
                    </a:lnTo>
                    <a:lnTo>
                      <a:pt x="1988" y="4900"/>
                    </a:lnTo>
                    <a:lnTo>
                      <a:pt x="1988" y="4912"/>
                    </a:lnTo>
                    <a:lnTo>
                      <a:pt x="1982" y="4912"/>
                    </a:lnTo>
                    <a:lnTo>
                      <a:pt x="1982" y="4924"/>
                    </a:lnTo>
                    <a:lnTo>
                      <a:pt x="1975" y="4924"/>
                    </a:lnTo>
                    <a:lnTo>
                      <a:pt x="1975" y="4930"/>
                    </a:lnTo>
                    <a:lnTo>
                      <a:pt x="1968" y="4930"/>
                    </a:lnTo>
                    <a:lnTo>
                      <a:pt x="1968" y="4942"/>
                    </a:lnTo>
                    <a:lnTo>
                      <a:pt x="1956" y="4942"/>
                    </a:lnTo>
                    <a:lnTo>
                      <a:pt x="1956" y="4948"/>
                    </a:lnTo>
                    <a:lnTo>
                      <a:pt x="1950" y="4948"/>
                    </a:lnTo>
                    <a:lnTo>
                      <a:pt x="1950" y="4966"/>
                    </a:lnTo>
                    <a:lnTo>
                      <a:pt x="1937" y="4966"/>
                    </a:lnTo>
                    <a:lnTo>
                      <a:pt x="1937" y="5070"/>
                    </a:lnTo>
                    <a:lnTo>
                      <a:pt x="1930" y="5070"/>
                    </a:lnTo>
                    <a:lnTo>
                      <a:pt x="1930" y="5094"/>
                    </a:lnTo>
                    <a:lnTo>
                      <a:pt x="1924" y="5094"/>
                    </a:lnTo>
                    <a:lnTo>
                      <a:pt x="1924" y="5106"/>
                    </a:lnTo>
                    <a:lnTo>
                      <a:pt x="1917" y="5106"/>
                    </a:lnTo>
                    <a:lnTo>
                      <a:pt x="1917" y="5178"/>
                    </a:lnTo>
                    <a:lnTo>
                      <a:pt x="1911" y="5178"/>
                    </a:lnTo>
                    <a:lnTo>
                      <a:pt x="1911" y="5190"/>
                    </a:lnTo>
                    <a:lnTo>
                      <a:pt x="1905" y="5190"/>
                    </a:lnTo>
                    <a:lnTo>
                      <a:pt x="1905" y="5197"/>
                    </a:lnTo>
                    <a:lnTo>
                      <a:pt x="1899" y="5197"/>
                    </a:lnTo>
                    <a:lnTo>
                      <a:pt x="1899" y="5251"/>
                    </a:lnTo>
                    <a:lnTo>
                      <a:pt x="1892" y="5251"/>
                    </a:lnTo>
                    <a:lnTo>
                      <a:pt x="1892" y="5318"/>
                    </a:lnTo>
                    <a:lnTo>
                      <a:pt x="1899" y="5318"/>
                    </a:lnTo>
                    <a:lnTo>
                      <a:pt x="1899" y="5330"/>
                    </a:lnTo>
                    <a:lnTo>
                      <a:pt x="1905" y="5330"/>
                    </a:lnTo>
                    <a:lnTo>
                      <a:pt x="1905" y="5336"/>
                    </a:lnTo>
                    <a:lnTo>
                      <a:pt x="1911" y="5336"/>
                    </a:lnTo>
                    <a:lnTo>
                      <a:pt x="1911" y="5342"/>
                    </a:lnTo>
                    <a:lnTo>
                      <a:pt x="1917" y="5342"/>
                    </a:lnTo>
                    <a:lnTo>
                      <a:pt x="1917" y="5348"/>
                    </a:lnTo>
                    <a:lnTo>
                      <a:pt x="1924" y="5348"/>
                    </a:lnTo>
                    <a:lnTo>
                      <a:pt x="1924" y="5354"/>
                    </a:lnTo>
                    <a:lnTo>
                      <a:pt x="1930" y="5354"/>
                    </a:lnTo>
                    <a:lnTo>
                      <a:pt x="1930" y="5367"/>
                    </a:lnTo>
                    <a:lnTo>
                      <a:pt x="1937" y="5367"/>
                    </a:lnTo>
                    <a:lnTo>
                      <a:pt x="1937" y="5373"/>
                    </a:lnTo>
                    <a:lnTo>
                      <a:pt x="1950" y="5373"/>
                    </a:lnTo>
                    <a:lnTo>
                      <a:pt x="1950" y="5385"/>
                    </a:lnTo>
                    <a:lnTo>
                      <a:pt x="1956" y="5385"/>
                    </a:lnTo>
                    <a:lnTo>
                      <a:pt x="1956" y="5391"/>
                    </a:lnTo>
                    <a:lnTo>
                      <a:pt x="1975" y="5391"/>
                    </a:lnTo>
                    <a:lnTo>
                      <a:pt x="1975" y="5373"/>
                    </a:lnTo>
                    <a:lnTo>
                      <a:pt x="1962" y="5373"/>
                    </a:lnTo>
                    <a:lnTo>
                      <a:pt x="1962" y="5367"/>
                    </a:lnTo>
                    <a:lnTo>
                      <a:pt x="1956" y="5367"/>
                    </a:lnTo>
                    <a:lnTo>
                      <a:pt x="1956" y="5360"/>
                    </a:lnTo>
                    <a:lnTo>
                      <a:pt x="1950" y="5360"/>
                    </a:lnTo>
                    <a:lnTo>
                      <a:pt x="1950" y="5354"/>
                    </a:lnTo>
                    <a:lnTo>
                      <a:pt x="1943" y="5354"/>
                    </a:lnTo>
                    <a:lnTo>
                      <a:pt x="1943" y="5348"/>
                    </a:lnTo>
                    <a:lnTo>
                      <a:pt x="1930" y="5348"/>
                    </a:lnTo>
                    <a:lnTo>
                      <a:pt x="1930" y="5330"/>
                    </a:lnTo>
                    <a:lnTo>
                      <a:pt x="1924" y="5330"/>
                    </a:lnTo>
                    <a:lnTo>
                      <a:pt x="1924" y="5324"/>
                    </a:lnTo>
                    <a:lnTo>
                      <a:pt x="1917" y="5324"/>
                    </a:lnTo>
                    <a:lnTo>
                      <a:pt x="1917" y="5318"/>
                    </a:lnTo>
                    <a:lnTo>
                      <a:pt x="1905" y="5318"/>
                    </a:lnTo>
                    <a:lnTo>
                      <a:pt x="1905" y="5251"/>
                    </a:lnTo>
                    <a:lnTo>
                      <a:pt x="1911" y="5251"/>
                    </a:lnTo>
                    <a:lnTo>
                      <a:pt x="1911" y="5239"/>
                    </a:lnTo>
                    <a:lnTo>
                      <a:pt x="1917" y="5239"/>
                    </a:lnTo>
                    <a:lnTo>
                      <a:pt x="1917" y="5197"/>
                    </a:lnTo>
                    <a:lnTo>
                      <a:pt x="1924" y="5197"/>
                    </a:lnTo>
                    <a:lnTo>
                      <a:pt x="1924" y="5190"/>
                    </a:lnTo>
                    <a:lnTo>
                      <a:pt x="1930" y="5190"/>
                    </a:lnTo>
                    <a:lnTo>
                      <a:pt x="1930" y="5178"/>
                    </a:lnTo>
                    <a:lnTo>
                      <a:pt x="1943" y="5178"/>
                    </a:lnTo>
                    <a:lnTo>
                      <a:pt x="1943" y="5154"/>
                    </a:lnTo>
                    <a:lnTo>
                      <a:pt x="1937" y="5154"/>
                    </a:lnTo>
                    <a:lnTo>
                      <a:pt x="1937" y="5112"/>
                    </a:lnTo>
                    <a:lnTo>
                      <a:pt x="1943" y="5112"/>
                    </a:lnTo>
                    <a:lnTo>
                      <a:pt x="1943" y="5076"/>
                    </a:lnTo>
                    <a:lnTo>
                      <a:pt x="1950" y="5076"/>
                    </a:lnTo>
                    <a:lnTo>
                      <a:pt x="1950" y="5070"/>
                    </a:lnTo>
                    <a:lnTo>
                      <a:pt x="1956" y="5070"/>
                    </a:lnTo>
                    <a:lnTo>
                      <a:pt x="1956" y="4966"/>
                    </a:lnTo>
                    <a:lnTo>
                      <a:pt x="1962" y="4966"/>
                    </a:lnTo>
                    <a:lnTo>
                      <a:pt x="1962" y="4960"/>
                    </a:lnTo>
                    <a:lnTo>
                      <a:pt x="1968" y="4960"/>
                    </a:lnTo>
                    <a:lnTo>
                      <a:pt x="1968" y="4948"/>
                    </a:lnTo>
                    <a:lnTo>
                      <a:pt x="1975" y="4948"/>
                    </a:lnTo>
                    <a:lnTo>
                      <a:pt x="1975" y="4942"/>
                    </a:lnTo>
                    <a:lnTo>
                      <a:pt x="1982" y="4942"/>
                    </a:lnTo>
                    <a:lnTo>
                      <a:pt x="1982" y="4936"/>
                    </a:lnTo>
                    <a:lnTo>
                      <a:pt x="1988" y="4936"/>
                    </a:lnTo>
                    <a:lnTo>
                      <a:pt x="1988" y="4924"/>
                    </a:lnTo>
                    <a:lnTo>
                      <a:pt x="1994" y="4924"/>
                    </a:lnTo>
                    <a:lnTo>
                      <a:pt x="1994" y="4918"/>
                    </a:lnTo>
                    <a:lnTo>
                      <a:pt x="2001" y="4918"/>
                    </a:lnTo>
                    <a:lnTo>
                      <a:pt x="2001" y="4912"/>
                    </a:lnTo>
                    <a:lnTo>
                      <a:pt x="2007" y="4912"/>
                    </a:lnTo>
                    <a:lnTo>
                      <a:pt x="2007" y="4900"/>
                    </a:lnTo>
                    <a:lnTo>
                      <a:pt x="2013" y="4900"/>
                    </a:lnTo>
                    <a:lnTo>
                      <a:pt x="2013" y="4894"/>
                    </a:lnTo>
                    <a:lnTo>
                      <a:pt x="2019" y="4894"/>
                    </a:lnTo>
                    <a:lnTo>
                      <a:pt x="2019" y="4888"/>
                    </a:lnTo>
                    <a:lnTo>
                      <a:pt x="2027" y="4888"/>
                    </a:lnTo>
                    <a:lnTo>
                      <a:pt x="2027" y="4876"/>
                    </a:lnTo>
                    <a:lnTo>
                      <a:pt x="2033" y="4876"/>
                    </a:lnTo>
                    <a:lnTo>
                      <a:pt x="2033" y="4870"/>
                    </a:lnTo>
                    <a:lnTo>
                      <a:pt x="2039" y="4870"/>
                    </a:lnTo>
                    <a:lnTo>
                      <a:pt x="2039" y="4851"/>
                    </a:lnTo>
                    <a:lnTo>
                      <a:pt x="2045" y="4851"/>
                    </a:lnTo>
                    <a:lnTo>
                      <a:pt x="2045" y="4845"/>
                    </a:lnTo>
                    <a:lnTo>
                      <a:pt x="2052" y="4845"/>
                    </a:lnTo>
                    <a:lnTo>
                      <a:pt x="2052" y="4839"/>
                    </a:lnTo>
                    <a:lnTo>
                      <a:pt x="2058" y="4839"/>
                    </a:lnTo>
                    <a:lnTo>
                      <a:pt x="2058" y="4826"/>
                    </a:lnTo>
                    <a:lnTo>
                      <a:pt x="2064" y="4826"/>
                    </a:lnTo>
                    <a:lnTo>
                      <a:pt x="2064" y="4754"/>
                    </a:lnTo>
                    <a:lnTo>
                      <a:pt x="2058" y="4754"/>
                    </a:lnTo>
                    <a:lnTo>
                      <a:pt x="2058" y="4742"/>
                    </a:lnTo>
                    <a:lnTo>
                      <a:pt x="2052" y="4742"/>
                    </a:lnTo>
                    <a:lnTo>
                      <a:pt x="2052" y="4688"/>
                    </a:lnTo>
                    <a:lnTo>
                      <a:pt x="2045" y="4688"/>
                    </a:lnTo>
                    <a:lnTo>
                      <a:pt x="2045" y="4681"/>
                    </a:lnTo>
                    <a:lnTo>
                      <a:pt x="2039" y="4681"/>
                    </a:lnTo>
                    <a:lnTo>
                      <a:pt x="2039" y="4657"/>
                    </a:lnTo>
                    <a:lnTo>
                      <a:pt x="2033" y="4657"/>
                    </a:lnTo>
                    <a:lnTo>
                      <a:pt x="2033" y="4651"/>
                    </a:lnTo>
                    <a:lnTo>
                      <a:pt x="2027" y="4651"/>
                    </a:lnTo>
                    <a:lnTo>
                      <a:pt x="2027" y="4639"/>
                    </a:lnTo>
                    <a:lnTo>
                      <a:pt x="2019" y="4639"/>
                    </a:lnTo>
                    <a:lnTo>
                      <a:pt x="2019" y="4633"/>
                    </a:lnTo>
                    <a:lnTo>
                      <a:pt x="2013" y="4633"/>
                    </a:lnTo>
                    <a:lnTo>
                      <a:pt x="2013" y="4627"/>
                    </a:lnTo>
                    <a:lnTo>
                      <a:pt x="2007" y="4627"/>
                    </a:lnTo>
                    <a:lnTo>
                      <a:pt x="2007" y="4614"/>
                    </a:lnTo>
                    <a:lnTo>
                      <a:pt x="2001" y="4614"/>
                    </a:lnTo>
                    <a:lnTo>
                      <a:pt x="2001" y="4608"/>
                    </a:lnTo>
                    <a:lnTo>
                      <a:pt x="1994" y="4608"/>
                    </a:lnTo>
                    <a:lnTo>
                      <a:pt x="1994" y="4602"/>
                    </a:lnTo>
                    <a:lnTo>
                      <a:pt x="1988" y="4602"/>
                    </a:lnTo>
                    <a:lnTo>
                      <a:pt x="1988" y="4590"/>
                    </a:lnTo>
                    <a:lnTo>
                      <a:pt x="1982" y="4590"/>
                    </a:lnTo>
                    <a:lnTo>
                      <a:pt x="1982" y="4433"/>
                    </a:lnTo>
                    <a:lnTo>
                      <a:pt x="1975" y="4433"/>
                    </a:lnTo>
                    <a:lnTo>
                      <a:pt x="1975" y="4427"/>
                    </a:lnTo>
                    <a:lnTo>
                      <a:pt x="1968" y="4427"/>
                    </a:lnTo>
                    <a:lnTo>
                      <a:pt x="1968" y="4245"/>
                    </a:lnTo>
                    <a:lnTo>
                      <a:pt x="1975" y="4245"/>
                    </a:lnTo>
                    <a:lnTo>
                      <a:pt x="1975" y="4239"/>
                    </a:lnTo>
                    <a:lnTo>
                      <a:pt x="1982" y="4239"/>
                    </a:lnTo>
                    <a:lnTo>
                      <a:pt x="1982" y="4233"/>
                    </a:lnTo>
                    <a:lnTo>
                      <a:pt x="1988" y="4233"/>
                    </a:lnTo>
                    <a:lnTo>
                      <a:pt x="1988" y="4227"/>
                    </a:lnTo>
                    <a:lnTo>
                      <a:pt x="1994" y="4227"/>
                    </a:lnTo>
                    <a:lnTo>
                      <a:pt x="1994" y="4215"/>
                    </a:lnTo>
                    <a:lnTo>
                      <a:pt x="2001" y="4215"/>
                    </a:lnTo>
                    <a:lnTo>
                      <a:pt x="2001" y="4203"/>
                    </a:lnTo>
                    <a:lnTo>
                      <a:pt x="2013" y="4203"/>
                    </a:lnTo>
                    <a:lnTo>
                      <a:pt x="2013" y="4159"/>
                    </a:lnTo>
                    <a:lnTo>
                      <a:pt x="2007" y="4159"/>
                    </a:lnTo>
                    <a:lnTo>
                      <a:pt x="2007" y="4129"/>
                    </a:lnTo>
                    <a:lnTo>
                      <a:pt x="2001" y="4129"/>
                    </a:lnTo>
                    <a:lnTo>
                      <a:pt x="2001" y="4123"/>
                    </a:lnTo>
                    <a:lnTo>
                      <a:pt x="1994" y="4123"/>
                    </a:lnTo>
                    <a:lnTo>
                      <a:pt x="1994" y="4093"/>
                    </a:lnTo>
                    <a:lnTo>
                      <a:pt x="1988" y="4093"/>
                    </a:lnTo>
                    <a:lnTo>
                      <a:pt x="1988" y="4087"/>
                    </a:lnTo>
                    <a:lnTo>
                      <a:pt x="1982" y="4087"/>
                    </a:lnTo>
                    <a:lnTo>
                      <a:pt x="1982" y="4039"/>
                    </a:lnTo>
                    <a:lnTo>
                      <a:pt x="1975" y="4039"/>
                    </a:lnTo>
                    <a:lnTo>
                      <a:pt x="1975" y="4027"/>
                    </a:lnTo>
                    <a:lnTo>
                      <a:pt x="1968" y="4027"/>
                    </a:lnTo>
                    <a:lnTo>
                      <a:pt x="1968" y="3965"/>
                    </a:lnTo>
                    <a:lnTo>
                      <a:pt x="1975" y="3965"/>
                    </a:lnTo>
                    <a:lnTo>
                      <a:pt x="1975" y="3959"/>
                    </a:lnTo>
                    <a:lnTo>
                      <a:pt x="1982" y="3959"/>
                    </a:lnTo>
                    <a:lnTo>
                      <a:pt x="1982" y="3941"/>
                    </a:lnTo>
                    <a:lnTo>
                      <a:pt x="1988" y="3941"/>
                    </a:lnTo>
                    <a:lnTo>
                      <a:pt x="1988" y="3935"/>
                    </a:lnTo>
                    <a:lnTo>
                      <a:pt x="1994" y="3935"/>
                    </a:lnTo>
                    <a:lnTo>
                      <a:pt x="1994" y="3917"/>
                    </a:lnTo>
                    <a:lnTo>
                      <a:pt x="2001" y="3917"/>
                    </a:lnTo>
                    <a:lnTo>
                      <a:pt x="2001" y="3905"/>
                    </a:lnTo>
                    <a:lnTo>
                      <a:pt x="2007" y="3905"/>
                    </a:lnTo>
                    <a:lnTo>
                      <a:pt x="2007" y="3893"/>
                    </a:lnTo>
                    <a:lnTo>
                      <a:pt x="2013" y="3893"/>
                    </a:lnTo>
                    <a:lnTo>
                      <a:pt x="2013" y="3887"/>
                    </a:lnTo>
                    <a:lnTo>
                      <a:pt x="2019" y="3887"/>
                    </a:lnTo>
                    <a:lnTo>
                      <a:pt x="2019" y="3863"/>
                    </a:lnTo>
                    <a:lnTo>
                      <a:pt x="2027" y="3863"/>
                    </a:lnTo>
                    <a:lnTo>
                      <a:pt x="2027" y="3808"/>
                    </a:lnTo>
                    <a:lnTo>
                      <a:pt x="2019" y="3808"/>
                    </a:lnTo>
                    <a:lnTo>
                      <a:pt x="2019" y="3723"/>
                    </a:lnTo>
                    <a:lnTo>
                      <a:pt x="2027" y="3723"/>
                    </a:lnTo>
                    <a:lnTo>
                      <a:pt x="2027" y="3711"/>
                    </a:lnTo>
                    <a:lnTo>
                      <a:pt x="2033" y="3711"/>
                    </a:lnTo>
                    <a:lnTo>
                      <a:pt x="2033" y="3705"/>
                    </a:lnTo>
                    <a:lnTo>
                      <a:pt x="2045" y="3705"/>
                    </a:lnTo>
                    <a:lnTo>
                      <a:pt x="2045" y="3699"/>
                    </a:lnTo>
                    <a:lnTo>
                      <a:pt x="2052" y="3699"/>
                    </a:lnTo>
                    <a:lnTo>
                      <a:pt x="2052" y="3693"/>
                    </a:lnTo>
                    <a:lnTo>
                      <a:pt x="2058" y="3693"/>
                    </a:lnTo>
                    <a:lnTo>
                      <a:pt x="2058" y="3687"/>
                    </a:lnTo>
                    <a:lnTo>
                      <a:pt x="2064" y="3687"/>
                    </a:lnTo>
                    <a:lnTo>
                      <a:pt x="2064" y="3632"/>
                    </a:lnTo>
                    <a:lnTo>
                      <a:pt x="2058" y="3632"/>
                    </a:lnTo>
                    <a:lnTo>
                      <a:pt x="2058" y="3608"/>
                    </a:lnTo>
                    <a:lnTo>
                      <a:pt x="2052" y="3608"/>
                    </a:lnTo>
                    <a:lnTo>
                      <a:pt x="2052" y="3602"/>
                    </a:lnTo>
                    <a:lnTo>
                      <a:pt x="2045" y="3602"/>
                    </a:lnTo>
                    <a:lnTo>
                      <a:pt x="2045" y="3590"/>
                    </a:lnTo>
                    <a:lnTo>
                      <a:pt x="2039" y="3590"/>
                    </a:lnTo>
                    <a:lnTo>
                      <a:pt x="2039" y="3498"/>
                    </a:lnTo>
                    <a:lnTo>
                      <a:pt x="2033" y="3498"/>
                    </a:lnTo>
                    <a:lnTo>
                      <a:pt x="2033" y="3456"/>
                    </a:lnTo>
                    <a:lnTo>
                      <a:pt x="2027" y="3456"/>
                    </a:lnTo>
                    <a:lnTo>
                      <a:pt x="2027" y="3450"/>
                    </a:lnTo>
                    <a:lnTo>
                      <a:pt x="2019" y="3450"/>
                    </a:lnTo>
                    <a:lnTo>
                      <a:pt x="2019" y="3292"/>
                    </a:lnTo>
                    <a:lnTo>
                      <a:pt x="2027" y="3292"/>
                    </a:lnTo>
                    <a:lnTo>
                      <a:pt x="2027" y="3280"/>
                    </a:lnTo>
                    <a:lnTo>
                      <a:pt x="2033" y="3280"/>
                    </a:lnTo>
                    <a:lnTo>
                      <a:pt x="2033" y="3226"/>
                    </a:lnTo>
                    <a:lnTo>
                      <a:pt x="2027" y="3226"/>
                    </a:lnTo>
                    <a:lnTo>
                      <a:pt x="2027" y="3220"/>
                    </a:lnTo>
                    <a:lnTo>
                      <a:pt x="2019" y="3220"/>
                    </a:lnTo>
                    <a:lnTo>
                      <a:pt x="2019" y="3202"/>
                    </a:lnTo>
                    <a:lnTo>
                      <a:pt x="2013" y="3202"/>
                    </a:lnTo>
                    <a:lnTo>
                      <a:pt x="2013" y="3196"/>
                    </a:lnTo>
                    <a:lnTo>
                      <a:pt x="2007" y="3196"/>
                    </a:lnTo>
                    <a:lnTo>
                      <a:pt x="2007" y="3184"/>
                    </a:lnTo>
                    <a:lnTo>
                      <a:pt x="2001" y="3184"/>
                    </a:lnTo>
                    <a:lnTo>
                      <a:pt x="2001" y="3178"/>
                    </a:lnTo>
                    <a:lnTo>
                      <a:pt x="1994" y="3178"/>
                    </a:lnTo>
                    <a:lnTo>
                      <a:pt x="1994" y="3172"/>
                    </a:lnTo>
                    <a:lnTo>
                      <a:pt x="1988" y="3172"/>
                    </a:lnTo>
                    <a:lnTo>
                      <a:pt x="1988" y="3166"/>
                    </a:lnTo>
                    <a:lnTo>
                      <a:pt x="1982" y="3166"/>
                    </a:lnTo>
                    <a:lnTo>
                      <a:pt x="1982" y="3147"/>
                    </a:lnTo>
                    <a:lnTo>
                      <a:pt x="1975" y="3147"/>
                    </a:lnTo>
                    <a:lnTo>
                      <a:pt x="1975" y="3141"/>
                    </a:lnTo>
                    <a:lnTo>
                      <a:pt x="1956" y="3141"/>
                    </a:lnTo>
                    <a:lnTo>
                      <a:pt x="1956" y="3147"/>
                    </a:lnTo>
                    <a:lnTo>
                      <a:pt x="1968" y="3147"/>
                    </a:lnTo>
                    <a:lnTo>
                      <a:pt x="1968" y="3159"/>
                    </a:lnTo>
                    <a:lnTo>
                      <a:pt x="1956" y="3159"/>
                    </a:lnTo>
                    <a:lnTo>
                      <a:pt x="1956" y="3153"/>
                    </a:lnTo>
                    <a:lnTo>
                      <a:pt x="1950" y="3153"/>
                    </a:lnTo>
                    <a:lnTo>
                      <a:pt x="1950" y="3166"/>
                    </a:lnTo>
                    <a:lnTo>
                      <a:pt x="1937" y="3166"/>
                    </a:lnTo>
                    <a:lnTo>
                      <a:pt x="1937" y="3178"/>
                    </a:lnTo>
                    <a:lnTo>
                      <a:pt x="1917" y="3178"/>
                    </a:lnTo>
                    <a:lnTo>
                      <a:pt x="1917" y="3190"/>
                    </a:lnTo>
                    <a:lnTo>
                      <a:pt x="1911" y="3190"/>
                    </a:lnTo>
                    <a:lnTo>
                      <a:pt x="1911" y="3196"/>
                    </a:lnTo>
                    <a:lnTo>
                      <a:pt x="1905" y="3196"/>
                    </a:lnTo>
                    <a:lnTo>
                      <a:pt x="1905" y="3202"/>
                    </a:lnTo>
                    <a:lnTo>
                      <a:pt x="1899" y="3202"/>
                    </a:lnTo>
                    <a:lnTo>
                      <a:pt x="1899" y="3208"/>
                    </a:lnTo>
                    <a:lnTo>
                      <a:pt x="1892" y="3208"/>
                    </a:lnTo>
                    <a:lnTo>
                      <a:pt x="1892" y="3214"/>
                    </a:lnTo>
                    <a:lnTo>
                      <a:pt x="1886" y="3214"/>
                    </a:lnTo>
                    <a:lnTo>
                      <a:pt x="1886" y="3226"/>
                    </a:lnTo>
                    <a:lnTo>
                      <a:pt x="1879" y="3226"/>
                    </a:lnTo>
                    <a:lnTo>
                      <a:pt x="1879" y="3238"/>
                    </a:lnTo>
                    <a:lnTo>
                      <a:pt x="1866" y="3238"/>
                    </a:lnTo>
                    <a:lnTo>
                      <a:pt x="1866" y="3250"/>
                    </a:lnTo>
                    <a:lnTo>
                      <a:pt x="1860" y="3250"/>
                    </a:lnTo>
                    <a:lnTo>
                      <a:pt x="1860" y="3256"/>
                    </a:lnTo>
                    <a:lnTo>
                      <a:pt x="1828" y="3256"/>
                    </a:lnTo>
                    <a:lnTo>
                      <a:pt x="1828" y="3250"/>
                    </a:lnTo>
                    <a:lnTo>
                      <a:pt x="1822" y="3250"/>
                    </a:lnTo>
                    <a:lnTo>
                      <a:pt x="1822" y="3244"/>
                    </a:lnTo>
                    <a:lnTo>
                      <a:pt x="1815" y="3244"/>
                    </a:lnTo>
                    <a:lnTo>
                      <a:pt x="1815" y="3238"/>
                    </a:lnTo>
                    <a:lnTo>
                      <a:pt x="1803" y="3238"/>
                    </a:lnTo>
                    <a:lnTo>
                      <a:pt x="1803" y="3232"/>
                    </a:lnTo>
                    <a:lnTo>
                      <a:pt x="1797" y="3232"/>
                    </a:lnTo>
                    <a:lnTo>
                      <a:pt x="1797" y="3226"/>
                    </a:lnTo>
                    <a:lnTo>
                      <a:pt x="1771" y="3226"/>
                    </a:lnTo>
                    <a:lnTo>
                      <a:pt x="1771" y="3220"/>
                    </a:lnTo>
                    <a:lnTo>
                      <a:pt x="1745" y="3220"/>
                    </a:lnTo>
                    <a:lnTo>
                      <a:pt x="1745" y="3226"/>
                    </a:lnTo>
                    <a:lnTo>
                      <a:pt x="1732" y="3226"/>
                    </a:lnTo>
                    <a:lnTo>
                      <a:pt x="1732" y="3232"/>
                    </a:lnTo>
                    <a:lnTo>
                      <a:pt x="1726" y="3232"/>
                    </a:lnTo>
                    <a:lnTo>
                      <a:pt x="1726" y="3238"/>
                    </a:lnTo>
                    <a:lnTo>
                      <a:pt x="1694" y="3238"/>
                    </a:lnTo>
                    <a:lnTo>
                      <a:pt x="1694" y="3232"/>
                    </a:lnTo>
                    <a:lnTo>
                      <a:pt x="1687" y="3232"/>
                    </a:lnTo>
                    <a:lnTo>
                      <a:pt x="1687" y="3226"/>
                    </a:lnTo>
                    <a:lnTo>
                      <a:pt x="1681" y="3226"/>
                    </a:lnTo>
                    <a:lnTo>
                      <a:pt x="1681" y="3220"/>
                    </a:lnTo>
                    <a:lnTo>
                      <a:pt x="1675" y="3220"/>
                    </a:lnTo>
                    <a:lnTo>
                      <a:pt x="1675" y="3214"/>
                    </a:lnTo>
                    <a:lnTo>
                      <a:pt x="1669" y="3214"/>
                    </a:lnTo>
                    <a:lnTo>
                      <a:pt x="1669" y="3208"/>
                    </a:lnTo>
                    <a:lnTo>
                      <a:pt x="1636" y="3208"/>
                    </a:lnTo>
                    <a:lnTo>
                      <a:pt x="1636" y="3214"/>
                    </a:lnTo>
                    <a:lnTo>
                      <a:pt x="1611" y="3214"/>
                    </a:lnTo>
                    <a:lnTo>
                      <a:pt x="1611" y="3208"/>
                    </a:lnTo>
                    <a:lnTo>
                      <a:pt x="1598" y="3208"/>
                    </a:lnTo>
                    <a:lnTo>
                      <a:pt x="1598" y="3202"/>
                    </a:lnTo>
                    <a:lnTo>
                      <a:pt x="1592" y="3202"/>
                    </a:lnTo>
                    <a:lnTo>
                      <a:pt x="1592" y="3196"/>
                    </a:lnTo>
                    <a:lnTo>
                      <a:pt x="1585" y="3196"/>
                    </a:lnTo>
                    <a:lnTo>
                      <a:pt x="1585" y="3190"/>
                    </a:lnTo>
                    <a:lnTo>
                      <a:pt x="1579" y="3190"/>
                    </a:lnTo>
                    <a:lnTo>
                      <a:pt x="1579" y="3178"/>
                    </a:lnTo>
                    <a:lnTo>
                      <a:pt x="1553" y="3178"/>
                    </a:lnTo>
                    <a:lnTo>
                      <a:pt x="1553" y="3172"/>
                    </a:lnTo>
                    <a:lnTo>
                      <a:pt x="1528" y="3172"/>
                    </a:lnTo>
                    <a:lnTo>
                      <a:pt x="1528" y="3178"/>
                    </a:lnTo>
                    <a:lnTo>
                      <a:pt x="1490" y="3178"/>
                    </a:lnTo>
                    <a:lnTo>
                      <a:pt x="1490" y="3184"/>
                    </a:lnTo>
                    <a:lnTo>
                      <a:pt x="1483" y="3184"/>
                    </a:lnTo>
                    <a:lnTo>
                      <a:pt x="1483" y="3190"/>
                    </a:lnTo>
                    <a:lnTo>
                      <a:pt x="1464" y="3190"/>
                    </a:lnTo>
                    <a:lnTo>
                      <a:pt x="1464" y="3196"/>
                    </a:lnTo>
                    <a:lnTo>
                      <a:pt x="1457" y="3196"/>
                    </a:lnTo>
                    <a:lnTo>
                      <a:pt x="1457" y="3202"/>
                    </a:lnTo>
                    <a:lnTo>
                      <a:pt x="1451" y="3202"/>
                    </a:lnTo>
                    <a:lnTo>
                      <a:pt x="1451" y="3208"/>
                    </a:lnTo>
                    <a:lnTo>
                      <a:pt x="1439" y="3208"/>
                    </a:lnTo>
                    <a:lnTo>
                      <a:pt x="1439" y="3214"/>
                    </a:lnTo>
                    <a:lnTo>
                      <a:pt x="1432" y="3214"/>
                    </a:lnTo>
                    <a:lnTo>
                      <a:pt x="1432" y="3220"/>
                    </a:lnTo>
                    <a:lnTo>
                      <a:pt x="1425" y="3220"/>
                    </a:lnTo>
                    <a:lnTo>
                      <a:pt x="1425" y="3226"/>
                    </a:lnTo>
                    <a:lnTo>
                      <a:pt x="1406" y="3226"/>
                    </a:lnTo>
                    <a:lnTo>
                      <a:pt x="1406" y="3238"/>
                    </a:lnTo>
                    <a:lnTo>
                      <a:pt x="1394" y="3238"/>
                    </a:lnTo>
                    <a:lnTo>
                      <a:pt x="1394" y="3244"/>
                    </a:lnTo>
                    <a:lnTo>
                      <a:pt x="1388" y="3244"/>
                    </a:lnTo>
                    <a:lnTo>
                      <a:pt x="1388" y="3250"/>
                    </a:lnTo>
                    <a:lnTo>
                      <a:pt x="1380" y="3250"/>
                    </a:lnTo>
                    <a:lnTo>
                      <a:pt x="1380" y="3256"/>
                    </a:lnTo>
                    <a:lnTo>
                      <a:pt x="1368" y="3256"/>
                    </a:lnTo>
                    <a:lnTo>
                      <a:pt x="1368" y="3262"/>
                    </a:lnTo>
                    <a:lnTo>
                      <a:pt x="1362" y="3262"/>
                    </a:lnTo>
                    <a:lnTo>
                      <a:pt x="1362" y="3268"/>
                    </a:lnTo>
                    <a:lnTo>
                      <a:pt x="1355" y="3268"/>
                    </a:lnTo>
                    <a:lnTo>
                      <a:pt x="1355" y="3274"/>
                    </a:lnTo>
                    <a:lnTo>
                      <a:pt x="1349" y="3274"/>
                    </a:lnTo>
                    <a:lnTo>
                      <a:pt x="1349" y="3280"/>
                    </a:lnTo>
                    <a:lnTo>
                      <a:pt x="1343" y="3280"/>
                    </a:lnTo>
                    <a:lnTo>
                      <a:pt x="1343" y="3286"/>
                    </a:lnTo>
                    <a:lnTo>
                      <a:pt x="1337" y="3286"/>
                    </a:lnTo>
                    <a:lnTo>
                      <a:pt x="1337" y="3292"/>
                    </a:lnTo>
                    <a:lnTo>
                      <a:pt x="1329" y="3292"/>
                    </a:lnTo>
                    <a:lnTo>
                      <a:pt x="1329" y="3298"/>
                    </a:lnTo>
                    <a:lnTo>
                      <a:pt x="1317" y="3298"/>
                    </a:lnTo>
                    <a:lnTo>
                      <a:pt x="1317" y="3304"/>
                    </a:lnTo>
                    <a:lnTo>
                      <a:pt x="1311" y="3304"/>
                    </a:lnTo>
                    <a:lnTo>
                      <a:pt x="1311" y="3316"/>
                    </a:lnTo>
                    <a:lnTo>
                      <a:pt x="1304" y="3316"/>
                    </a:lnTo>
                    <a:lnTo>
                      <a:pt x="1304" y="3322"/>
                    </a:lnTo>
                    <a:lnTo>
                      <a:pt x="1298" y="3322"/>
                    </a:lnTo>
                    <a:lnTo>
                      <a:pt x="1298" y="3328"/>
                    </a:lnTo>
                    <a:lnTo>
                      <a:pt x="1285" y="3328"/>
                    </a:lnTo>
                    <a:lnTo>
                      <a:pt x="1285" y="3335"/>
                    </a:lnTo>
                    <a:lnTo>
                      <a:pt x="1278" y="3335"/>
                    </a:lnTo>
                    <a:lnTo>
                      <a:pt x="1278" y="3341"/>
                    </a:lnTo>
                    <a:lnTo>
                      <a:pt x="1272" y="3341"/>
                    </a:lnTo>
                    <a:lnTo>
                      <a:pt x="1272" y="3347"/>
                    </a:lnTo>
                    <a:lnTo>
                      <a:pt x="1253" y="3347"/>
                    </a:lnTo>
                    <a:lnTo>
                      <a:pt x="1253" y="3341"/>
                    </a:lnTo>
                    <a:lnTo>
                      <a:pt x="1247" y="3341"/>
                    </a:lnTo>
                    <a:lnTo>
                      <a:pt x="1247" y="3328"/>
                    </a:lnTo>
                    <a:lnTo>
                      <a:pt x="1215" y="3328"/>
                    </a:lnTo>
                    <a:lnTo>
                      <a:pt x="1215" y="3335"/>
                    </a:lnTo>
                    <a:lnTo>
                      <a:pt x="1209" y="3335"/>
                    </a:lnTo>
                    <a:lnTo>
                      <a:pt x="1209" y="3341"/>
                    </a:lnTo>
                    <a:lnTo>
                      <a:pt x="1202" y="3341"/>
                    </a:lnTo>
                    <a:lnTo>
                      <a:pt x="1202" y="3347"/>
                    </a:lnTo>
                    <a:lnTo>
                      <a:pt x="1183" y="3347"/>
                    </a:lnTo>
                    <a:lnTo>
                      <a:pt x="1183" y="3354"/>
                    </a:lnTo>
                    <a:lnTo>
                      <a:pt x="1158" y="3354"/>
                    </a:lnTo>
                    <a:lnTo>
                      <a:pt x="1158" y="3347"/>
                    </a:lnTo>
                    <a:lnTo>
                      <a:pt x="1125" y="3347"/>
                    </a:lnTo>
                    <a:lnTo>
                      <a:pt x="1125" y="3341"/>
                    </a:lnTo>
                    <a:lnTo>
                      <a:pt x="1099" y="3341"/>
                    </a:lnTo>
                    <a:lnTo>
                      <a:pt x="1099" y="3335"/>
                    </a:lnTo>
                    <a:lnTo>
                      <a:pt x="1087" y="3335"/>
                    </a:lnTo>
                    <a:lnTo>
                      <a:pt x="1087" y="3328"/>
                    </a:lnTo>
                    <a:lnTo>
                      <a:pt x="1030" y="3328"/>
                    </a:lnTo>
                    <a:lnTo>
                      <a:pt x="1030" y="3322"/>
                    </a:lnTo>
                    <a:lnTo>
                      <a:pt x="1023" y="3322"/>
                    </a:lnTo>
                    <a:lnTo>
                      <a:pt x="1023" y="3316"/>
                    </a:lnTo>
                    <a:lnTo>
                      <a:pt x="1010" y="3316"/>
                    </a:lnTo>
                    <a:lnTo>
                      <a:pt x="1010" y="3310"/>
                    </a:lnTo>
                    <a:lnTo>
                      <a:pt x="1004" y="3310"/>
                    </a:lnTo>
                    <a:lnTo>
                      <a:pt x="1004" y="3304"/>
                    </a:lnTo>
                    <a:lnTo>
                      <a:pt x="997" y="3304"/>
                    </a:lnTo>
                    <a:lnTo>
                      <a:pt x="997" y="3298"/>
                    </a:lnTo>
                    <a:lnTo>
                      <a:pt x="965" y="3298"/>
                    </a:lnTo>
                    <a:lnTo>
                      <a:pt x="965" y="3304"/>
                    </a:lnTo>
                    <a:lnTo>
                      <a:pt x="959" y="3304"/>
                    </a:lnTo>
                    <a:lnTo>
                      <a:pt x="959" y="3310"/>
                    </a:lnTo>
                    <a:lnTo>
                      <a:pt x="953" y="3310"/>
                    </a:lnTo>
                    <a:lnTo>
                      <a:pt x="953" y="3316"/>
                    </a:lnTo>
                    <a:lnTo>
                      <a:pt x="940" y="3316"/>
                    </a:lnTo>
                    <a:lnTo>
                      <a:pt x="940" y="3328"/>
                    </a:lnTo>
                    <a:lnTo>
                      <a:pt x="934" y="3328"/>
                    </a:lnTo>
                    <a:lnTo>
                      <a:pt x="934" y="3335"/>
                    </a:lnTo>
                    <a:lnTo>
                      <a:pt x="928" y="3335"/>
                    </a:lnTo>
                    <a:lnTo>
                      <a:pt x="928" y="3341"/>
                    </a:lnTo>
                    <a:lnTo>
                      <a:pt x="920" y="3341"/>
                    </a:lnTo>
                    <a:lnTo>
                      <a:pt x="920" y="3347"/>
                    </a:lnTo>
                    <a:lnTo>
                      <a:pt x="914" y="3347"/>
                    </a:lnTo>
                    <a:lnTo>
                      <a:pt x="914" y="3354"/>
                    </a:lnTo>
                    <a:lnTo>
                      <a:pt x="908" y="3354"/>
                    </a:lnTo>
                    <a:lnTo>
                      <a:pt x="908" y="3360"/>
                    </a:lnTo>
                    <a:lnTo>
                      <a:pt x="844" y="3360"/>
                    </a:lnTo>
                    <a:lnTo>
                      <a:pt x="844" y="3354"/>
                    </a:lnTo>
                    <a:lnTo>
                      <a:pt x="838" y="3354"/>
                    </a:lnTo>
                    <a:lnTo>
                      <a:pt x="838" y="3347"/>
                    </a:lnTo>
                    <a:lnTo>
                      <a:pt x="818" y="3347"/>
                    </a:lnTo>
                    <a:lnTo>
                      <a:pt x="818" y="3341"/>
                    </a:lnTo>
                    <a:lnTo>
                      <a:pt x="812" y="3341"/>
                    </a:lnTo>
                    <a:lnTo>
                      <a:pt x="812" y="3335"/>
                    </a:lnTo>
                    <a:lnTo>
                      <a:pt x="806" y="3335"/>
                    </a:lnTo>
                    <a:lnTo>
                      <a:pt x="806" y="3328"/>
                    </a:lnTo>
                    <a:lnTo>
                      <a:pt x="793" y="3328"/>
                    </a:lnTo>
                    <a:lnTo>
                      <a:pt x="793" y="3322"/>
                    </a:lnTo>
                    <a:lnTo>
                      <a:pt x="787" y="3322"/>
                    </a:lnTo>
                    <a:lnTo>
                      <a:pt x="787" y="3316"/>
                    </a:lnTo>
                    <a:lnTo>
                      <a:pt x="780" y="3316"/>
                    </a:lnTo>
                    <a:lnTo>
                      <a:pt x="780" y="3310"/>
                    </a:lnTo>
                    <a:lnTo>
                      <a:pt x="774" y="3310"/>
                    </a:lnTo>
                    <a:lnTo>
                      <a:pt x="774" y="3304"/>
                    </a:lnTo>
                    <a:lnTo>
                      <a:pt x="767" y="3304"/>
                    </a:lnTo>
                    <a:lnTo>
                      <a:pt x="767" y="3298"/>
                    </a:lnTo>
                    <a:lnTo>
                      <a:pt x="761" y="3298"/>
                    </a:lnTo>
                    <a:lnTo>
                      <a:pt x="761" y="3292"/>
                    </a:lnTo>
                    <a:lnTo>
                      <a:pt x="755" y="3292"/>
                    </a:lnTo>
                    <a:lnTo>
                      <a:pt x="755" y="3286"/>
                    </a:lnTo>
                    <a:lnTo>
                      <a:pt x="749" y="3286"/>
                    </a:lnTo>
                    <a:lnTo>
                      <a:pt x="749" y="3274"/>
                    </a:lnTo>
                    <a:lnTo>
                      <a:pt x="742" y="3274"/>
                    </a:lnTo>
                    <a:lnTo>
                      <a:pt x="742" y="3268"/>
                    </a:lnTo>
                    <a:lnTo>
                      <a:pt x="710" y="3268"/>
                    </a:lnTo>
                    <a:lnTo>
                      <a:pt x="710" y="3274"/>
                    </a:lnTo>
                    <a:lnTo>
                      <a:pt x="704" y="3274"/>
                    </a:lnTo>
                    <a:lnTo>
                      <a:pt x="704" y="3280"/>
                    </a:lnTo>
                    <a:lnTo>
                      <a:pt x="665" y="3280"/>
                    </a:lnTo>
                    <a:lnTo>
                      <a:pt x="665" y="3286"/>
                    </a:lnTo>
                    <a:lnTo>
                      <a:pt x="659" y="3286"/>
                    </a:lnTo>
                    <a:lnTo>
                      <a:pt x="659" y="3292"/>
                    </a:lnTo>
                    <a:lnTo>
                      <a:pt x="653" y="3292"/>
                    </a:lnTo>
                    <a:lnTo>
                      <a:pt x="653" y="3298"/>
                    </a:lnTo>
                    <a:lnTo>
                      <a:pt x="646" y="3298"/>
                    </a:lnTo>
                    <a:lnTo>
                      <a:pt x="646" y="3304"/>
                    </a:lnTo>
                    <a:lnTo>
                      <a:pt x="639" y="3304"/>
                    </a:lnTo>
                    <a:lnTo>
                      <a:pt x="639" y="3335"/>
                    </a:lnTo>
                    <a:lnTo>
                      <a:pt x="633" y="3335"/>
                    </a:lnTo>
                    <a:lnTo>
                      <a:pt x="633" y="3384"/>
                    </a:lnTo>
                    <a:lnTo>
                      <a:pt x="627" y="3384"/>
                    </a:lnTo>
                    <a:lnTo>
                      <a:pt x="627" y="3390"/>
                    </a:lnTo>
                    <a:lnTo>
                      <a:pt x="614" y="3390"/>
                    </a:lnTo>
                    <a:lnTo>
                      <a:pt x="614" y="3396"/>
                    </a:lnTo>
                    <a:lnTo>
                      <a:pt x="608" y="3396"/>
                    </a:lnTo>
                    <a:lnTo>
                      <a:pt x="608" y="3402"/>
                    </a:lnTo>
                    <a:lnTo>
                      <a:pt x="601" y="3402"/>
                    </a:lnTo>
                    <a:lnTo>
                      <a:pt x="601" y="3408"/>
                    </a:lnTo>
                    <a:lnTo>
                      <a:pt x="582" y="3408"/>
                    </a:lnTo>
                    <a:lnTo>
                      <a:pt x="582" y="3420"/>
                    </a:lnTo>
                    <a:lnTo>
                      <a:pt x="570" y="3420"/>
                    </a:lnTo>
                    <a:lnTo>
                      <a:pt x="570" y="3426"/>
                    </a:lnTo>
                    <a:lnTo>
                      <a:pt x="563" y="3426"/>
                    </a:lnTo>
                    <a:lnTo>
                      <a:pt x="563" y="3432"/>
                    </a:lnTo>
                    <a:lnTo>
                      <a:pt x="556" y="3432"/>
                    </a:lnTo>
                    <a:lnTo>
                      <a:pt x="556" y="3438"/>
                    </a:lnTo>
                    <a:lnTo>
                      <a:pt x="544" y="3438"/>
                    </a:lnTo>
                    <a:lnTo>
                      <a:pt x="544" y="3444"/>
                    </a:lnTo>
                    <a:lnTo>
                      <a:pt x="537" y="3444"/>
                    </a:lnTo>
                    <a:lnTo>
                      <a:pt x="537" y="3450"/>
                    </a:lnTo>
                    <a:lnTo>
                      <a:pt x="525" y="3450"/>
                    </a:lnTo>
                    <a:lnTo>
                      <a:pt x="525" y="3456"/>
                    </a:lnTo>
                    <a:lnTo>
                      <a:pt x="519" y="3456"/>
                    </a:lnTo>
                    <a:lnTo>
                      <a:pt x="519" y="3462"/>
                    </a:lnTo>
                    <a:lnTo>
                      <a:pt x="512" y="3462"/>
                    </a:lnTo>
                    <a:lnTo>
                      <a:pt x="512" y="3468"/>
                    </a:lnTo>
                    <a:lnTo>
                      <a:pt x="505" y="3468"/>
                    </a:lnTo>
                    <a:lnTo>
                      <a:pt x="505" y="3474"/>
                    </a:lnTo>
                    <a:lnTo>
                      <a:pt x="499" y="3474"/>
                    </a:lnTo>
                    <a:lnTo>
                      <a:pt x="499" y="3480"/>
                    </a:lnTo>
                    <a:lnTo>
                      <a:pt x="486" y="3480"/>
                    </a:lnTo>
                    <a:lnTo>
                      <a:pt x="486" y="3486"/>
                    </a:lnTo>
                    <a:lnTo>
                      <a:pt x="474" y="3486"/>
                    </a:lnTo>
                    <a:lnTo>
                      <a:pt x="474" y="3498"/>
                    </a:lnTo>
                    <a:lnTo>
                      <a:pt x="454" y="3498"/>
                    </a:lnTo>
                    <a:lnTo>
                      <a:pt x="454" y="3505"/>
                    </a:lnTo>
                    <a:lnTo>
                      <a:pt x="448" y="3505"/>
                    </a:lnTo>
                    <a:lnTo>
                      <a:pt x="448" y="3511"/>
                    </a:lnTo>
                    <a:lnTo>
                      <a:pt x="423" y="3511"/>
                    </a:lnTo>
                    <a:lnTo>
                      <a:pt x="423" y="3492"/>
                    </a:lnTo>
                    <a:lnTo>
                      <a:pt x="435" y="3492"/>
                    </a:lnTo>
                    <a:lnTo>
                      <a:pt x="435" y="3414"/>
                    </a:lnTo>
                    <a:lnTo>
                      <a:pt x="429" y="3414"/>
                    </a:lnTo>
                    <a:lnTo>
                      <a:pt x="429" y="3408"/>
                    </a:lnTo>
                    <a:lnTo>
                      <a:pt x="423" y="3408"/>
                    </a:lnTo>
                    <a:lnTo>
                      <a:pt x="423" y="3390"/>
                    </a:lnTo>
                    <a:lnTo>
                      <a:pt x="416" y="3390"/>
                    </a:lnTo>
                    <a:lnTo>
                      <a:pt x="416" y="3378"/>
                    </a:lnTo>
                    <a:lnTo>
                      <a:pt x="409" y="3378"/>
                    </a:lnTo>
                    <a:lnTo>
                      <a:pt x="409" y="3366"/>
                    </a:lnTo>
                    <a:lnTo>
                      <a:pt x="403" y="3366"/>
                    </a:lnTo>
                    <a:lnTo>
                      <a:pt x="403" y="3360"/>
                    </a:lnTo>
                    <a:lnTo>
                      <a:pt x="397" y="3360"/>
                    </a:lnTo>
                    <a:lnTo>
                      <a:pt x="397" y="3335"/>
                    </a:lnTo>
                    <a:lnTo>
                      <a:pt x="391" y="3335"/>
                    </a:lnTo>
                    <a:lnTo>
                      <a:pt x="391" y="3310"/>
                    </a:lnTo>
                    <a:lnTo>
                      <a:pt x="397" y="3310"/>
                    </a:lnTo>
                    <a:lnTo>
                      <a:pt x="397" y="3184"/>
                    </a:lnTo>
                    <a:lnTo>
                      <a:pt x="391" y="3184"/>
                    </a:lnTo>
                    <a:lnTo>
                      <a:pt x="391" y="3147"/>
                    </a:lnTo>
                    <a:lnTo>
                      <a:pt x="384" y="3147"/>
                    </a:lnTo>
                    <a:lnTo>
                      <a:pt x="384" y="3128"/>
                    </a:lnTo>
                    <a:lnTo>
                      <a:pt x="378" y="3128"/>
                    </a:lnTo>
                    <a:lnTo>
                      <a:pt x="378" y="3122"/>
                    </a:lnTo>
                    <a:lnTo>
                      <a:pt x="371" y="3122"/>
                    </a:lnTo>
                    <a:lnTo>
                      <a:pt x="371" y="3110"/>
                    </a:lnTo>
                    <a:lnTo>
                      <a:pt x="365" y="3110"/>
                    </a:lnTo>
                    <a:lnTo>
                      <a:pt x="365" y="3080"/>
                    </a:lnTo>
                    <a:lnTo>
                      <a:pt x="371" y="3080"/>
                    </a:lnTo>
                    <a:lnTo>
                      <a:pt x="371" y="3074"/>
                    </a:lnTo>
                    <a:lnTo>
                      <a:pt x="378" y="3074"/>
                    </a:lnTo>
                    <a:lnTo>
                      <a:pt x="378" y="3068"/>
                    </a:lnTo>
                    <a:lnTo>
                      <a:pt x="384" y="3068"/>
                    </a:lnTo>
                    <a:lnTo>
                      <a:pt x="384" y="3062"/>
                    </a:lnTo>
                    <a:lnTo>
                      <a:pt x="391" y="3062"/>
                    </a:lnTo>
                    <a:lnTo>
                      <a:pt x="391" y="3056"/>
                    </a:lnTo>
                    <a:lnTo>
                      <a:pt x="397" y="3056"/>
                    </a:lnTo>
                    <a:lnTo>
                      <a:pt x="397" y="3050"/>
                    </a:lnTo>
                    <a:lnTo>
                      <a:pt x="403" y="3050"/>
                    </a:lnTo>
                    <a:lnTo>
                      <a:pt x="403" y="3044"/>
                    </a:lnTo>
                    <a:lnTo>
                      <a:pt x="409" y="3044"/>
                    </a:lnTo>
                    <a:lnTo>
                      <a:pt x="409" y="3038"/>
                    </a:lnTo>
                    <a:lnTo>
                      <a:pt x="416" y="3038"/>
                    </a:lnTo>
                    <a:lnTo>
                      <a:pt x="416" y="3032"/>
                    </a:lnTo>
                    <a:lnTo>
                      <a:pt x="429" y="3032"/>
                    </a:lnTo>
                    <a:lnTo>
                      <a:pt x="429" y="3020"/>
                    </a:lnTo>
                    <a:lnTo>
                      <a:pt x="442" y="3020"/>
                    </a:lnTo>
                    <a:lnTo>
                      <a:pt x="442" y="3014"/>
                    </a:lnTo>
                    <a:lnTo>
                      <a:pt x="448" y="3014"/>
                    </a:lnTo>
                    <a:lnTo>
                      <a:pt x="448" y="3008"/>
                    </a:lnTo>
                    <a:lnTo>
                      <a:pt x="454" y="3008"/>
                    </a:lnTo>
                    <a:lnTo>
                      <a:pt x="454" y="3002"/>
                    </a:lnTo>
                    <a:lnTo>
                      <a:pt x="468" y="3002"/>
                    </a:lnTo>
                    <a:lnTo>
                      <a:pt x="468" y="2996"/>
                    </a:lnTo>
                    <a:lnTo>
                      <a:pt x="474" y="2996"/>
                    </a:lnTo>
                    <a:lnTo>
                      <a:pt x="474" y="2989"/>
                    </a:lnTo>
                    <a:lnTo>
                      <a:pt x="480" y="2989"/>
                    </a:lnTo>
                    <a:lnTo>
                      <a:pt x="480" y="2983"/>
                    </a:lnTo>
                    <a:lnTo>
                      <a:pt x="486" y="2983"/>
                    </a:lnTo>
                    <a:lnTo>
                      <a:pt x="486" y="2977"/>
                    </a:lnTo>
                    <a:lnTo>
                      <a:pt x="493" y="2977"/>
                    </a:lnTo>
                    <a:lnTo>
                      <a:pt x="493" y="2971"/>
                    </a:lnTo>
                    <a:lnTo>
                      <a:pt x="499" y="2971"/>
                    </a:lnTo>
                    <a:lnTo>
                      <a:pt x="499" y="2953"/>
                    </a:lnTo>
                    <a:lnTo>
                      <a:pt x="505" y="2953"/>
                    </a:lnTo>
                    <a:lnTo>
                      <a:pt x="505" y="2947"/>
                    </a:lnTo>
                    <a:lnTo>
                      <a:pt x="512" y="2947"/>
                    </a:lnTo>
                    <a:lnTo>
                      <a:pt x="512" y="2922"/>
                    </a:lnTo>
                    <a:lnTo>
                      <a:pt x="505" y="2922"/>
                    </a:lnTo>
                    <a:lnTo>
                      <a:pt x="505" y="2916"/>
                    </a:lnTo>
                    <a:lnTo>
                      <a:pt x="499" y="2916"/>
                    </a:lnTo>
                    <a:lnTo>
                      <a:pt x="499" y="2892"/>
                    </a:lnTo>
                    <a:lnTo>
                      <a:pt x="493" y="2892"/>
                    </a:lnTo>
                    <a:lnTo>
                      <a:pt x="493" y="2886"/>
                    </a:lnTo>
                    <a:lnTo>
                      <a:pt x="486" y="2886"/>
                    </a:lnTo>
                    <a:lnTo>
                      <a:pt x="486" y="2807"/>
                    </a:lnTo>
                    <a:lnTo>
                      <a:pt x="493" y="2807"/>
                    </a:lnTo>
                    <a:lnTo>
                      <a:pt x="493" y="2777"/>
                    </a:lnTo>
                    <a:lnTo>
                      <a:pt x="486" y="2777"/>
                    </a:lnTo>
                    <a:lnTo>
                      <a:pt x="486" y="2741"/>
                    </a:lnTo>
                    <a:lnTo>
                      <a:pt x="480" y="2741"/>
                    </a:lnTo>
                    <a:lnTo>
                      <a:pt x="480" y="2735"/>
                    </a:lnTo>
                    <a:lnTo>
                      <a:pt x="474" y="2735"/>
                    </a:lnTo>
                    <a:lnTo>
                      <a:pt x="474" y="2717"/>
                    </a:lnTo>
                    <a:lnTo>
                      <a:pt x="468" y="2717"/>
                    </a:lnTo>
                    <a:lnTo>
                      <a:pt x="468" y="2710"/>
                    </a:lnTo>
                    <a:lnTo>
                      <a:pt x="460" y="2710"/>
                    </a:lnTo>
                    <a:lnTo>
                      <a:pt x="460" y="2704"/>
                    </a:lnTo>
                    <a:lnTo>
                      <a:pt x="454" y="2704"/>
                    </a:lnTo>
                    <a:lnTo>
                      <a:pt x="454" y="2692"/>
                    </a:lnTo>
                    <a:lnTo>
                      <a:pt x="448" y="2692"/>
                    </a:lnTo>
                    <a:lnTo>
                      <a:pt x="448" y="2674"/>
                    </a:lnTo>
                    <a:lnTo>
                      <a:pt x="454" y="2674"/>
                    </a:lnTo>
                    <a:lnTo>
                      <a:pt x="454" y="2668"/>
                    </a:lnTo>
                    <a:lnTo>
                      <a:pt x="460" y="2668"/>
                    </a:lnTo>
                    <a:lnTo>
                      <a:pt x="460" y="2656"/>
                    </a:lnTo>
                    <a:lnTo>
                      <a:pt x="468" y="2656"/>
                    </a:lnTo>
                    <a:lnTo>
                      <a:pt x="468" y="2649"/>
                    </a:lnTo>
                    <a:lnTo>
                      <a:pt x="474" y="2649"/>
                    </a:lnTo>
                    <a:lnTo>
                      <a:pt x="474" y="2625"/>
                    </a:lnTo>
                    <a:lnTo>
                      <a:pt x="480" y="2625"/>
                    </a:lnTo>
                    <a:lnTo>
                      <a:pt x="480" y="2619"/>
                    </a:lnTo>
                    <a:lnTo>
                      <a:pt x="486" y="2619"/>
                    </a:lnTo>
                    <a:lnTo>
                      <a:pt x="486" y="2601"/>
                    </a:lnTo>
                    <a:lnTo>
                      <a:pt x="493" y="2601"/>
                    </a:lnTo>
                    <a:lnTo>
                      <a:pt x="493" y="2589"/>
                    </a:lnTo>
                    <a:lnTo>
                      <a:pt x="499" y="2589"/>
                    </a:lnTo>
                    <a:lnTo>
                      <a:pt x="499" y="2523"/>
                    </a:lnTo>
                    <a:lnTo>
                      <a:pt x="493" y="2523"/>
                    </a:lnTo>
                    <a:lnTo>
                      <a:pt x="493" y="2517"/>
                    </a:lnTo>
                    <a:lnTo>
                      <a:pt x="486" y="2517"/>
                    </a:lnTo>
                    <a:lnTo>
                      <a:pt x="486" y="2504"/>
                    </a:lnTo>
                    <a:lnTo>
                      <a:pt x="480" y="2504"/>
                    </a:lnTo>
                    <a:lnTo>
                      <a:pt x="480" y="2492"/>
                    </a:lnTo>
                    <a:lnTo>
                      <a:pt x="474" y="2492"/>
                    </a:lnTo>
                    <a:lnTo>
                      <a:pt x="474" y="2479"/>
                    </a:lnTo>
                    <a:lnTo>
                      <a:pt x="468" y="2479"/>
                    </a:lnTo>
                    <a:lnTo>
                      <a:pt x="468" y="2467"/>
                    </a:lnTo>
                    <a:lnTo>
                      <a:pt x="460" y="2467"/>
                    </a:lnTo>
                    <a:lnTo>
                      <a:pt x="460" y="2413"/>
                    </a:lnTo>
                    <a:lnTo>
                      <a:pt x="454" y="2413"/>
                    </a:lnTo>
                    <a:lnTo>
                      <a:pt x="454" y="2407"/>
                    </a:lnTo>
                    <a:lnTo>
                      <a:pt x="448" y="2407"/>
                    </a:lnTo>
                    <a:lnTo>
                      <a:pt x="448" y="2389"/>
                    </a:lnTo>
                    <a:lnTo>
                      <a:pt x="442" y="2389"/>
                    </a:lnTo>
                    <a:lnTo>
                      <a:pt x="442" y="2383"/>
                    </a:lnTo>
                    <a:lnTo>
                      <a:pt x="435" y="2383"/>
                    </a:lnTo>
                    <a:lnTo>
                      <a:pt x="435" y="2365"/>
                    </a:lnTo>
                    <a:lnTo>
                      <a:pt x="429" y="2365"/>
                    </a:lnTo>
                    <a:lnTo>
                      <a:pt x="429" y="2359"/>
                    </a:lnTo>
                    <a:lnTo>
                      <a:pt x="423" y="2359"/>
                    </a:lnTo>
                    <a:lnTo>
                      <a:pt x="423" y="2347"/>
                    </a:lnTo>
                    <a:lnTo>
                      <a:pt x="416" y="2347"/>
                    </a:lnTo>
                    <a:lnTo>
                      <a:pt x="416" y="2329"/>
                    </a:lnTo>
                    <a:lnTo>
                      <a:pt x="409" y="2329"/>
                    </a:lnTo>
                    <a:lnTo>
                      <a:pt x="409" y="2285"/>
                    </a:lnTo>
                    <a:lnTo>
                      <a:pt x="403" y="2285"/>
                    </a:lnTo>
                    <a:lnTo>
                      <a:pt x="403" y="2273"/>
                    </a:lnTo>
                    <a:lnTo>
                      <a:pt x="397" y="2273"/>
                    </a:lnTo>
                    <a:lnTo>
                      <a:pt x="397" y="2098"/>
                    </a:lnTo>
                    <a:lnTo>
                      <a:pt x="391" y="2098"/>
                    </a:lnTo>
                    <a:lnTo>
                      <a:pt x="391" y="2073"/>
                    </a:lnTo>
                    <a:lnTo>
                      <a:pt x="384" y="2073"/>
                    </a:lnTo>
                    <a:lnTo>
                      <a:pt x="384" y="2043"/>
                    </a:lnTo>
                    <a:lnTo>
                      <a:pt x="378" y="2043"/>
                    </a:lnTo>
                    <a:lnTo>
                      <a:pt x="378" y="2031"/>
                    </a:lnTo>
                    <a:lnTo>
                      <a:pt x="371" y="2031"/>
                    </a:lnTo>
                    <a:lnTo>
                      <a:pt x="371" y="2019"/>
                    </a:lnTo>
                    <a:lnTo>
                      <a:pt x="365" y="2019"/>
                    </a:lnTo>
                    <a:lnTo>
                      <a:pt x="365" y="2013"/>
                    </a:lnTo>
                    <a:lnTo>
                      <a:pt x="358" y="2013"/>
                    </a:lnTo>
                    <a:lnTo>
                      <a:pt x="358" y="2001"/>
                    </a:lnTo>
                    <a:lnTo>
                      <a:pt x="352" y="2001"/>
                    </a:lnTo>
                    <a:lnTo>
                      <a:pt x="352" y="1995"/>
                    </a:lnTo>
                    <a:lnTo>
                      <a:pt x="346" y="1995"/>
                    </a:lnTo>
                    <a:lnTo>
                      <a:pt x="346" y="1989"/>
                    </a:lnTo>
                    <a:lnTo>
                      <a:pt x="326" y="1989"/>
                    </a:lnTo>
                    <a:lnTo>
                      <a:pt x="326" y="1983"/>
                    </a:lnTo>
                    <a:lnTo>
                      <a:pt x="275" y="1983"/>
                    </a:lnTo>
                    <a:lnTo>
                      <a:pt x="275" y="1977"/>
                    </a:lnTo>
                    <a:lnTo>
                      <a:pt x="263" y="1977"/>
                    </a:lnTo>
                    <a:lnTo>
                      <a:pt x="263" y="1964"/>
                    </a:lnTo>
                    <a:lnTo>
                      <a:pt x="256" y="1964"/>
                    </a:lnTo>
                    <a:lnTo>
                      <a:pt x="256" y="1958"/>
                    </a:lnTo>
                    <a:lnTo>
                      <a:pt x="250" y="1958"/>
                    </a:lnTo>
                    <a:lnTo>
                      <a:pt x="250" y="1940"/>
                    </a:lnTo>
                    <a:lnTo>
                      <a:pt x="238" y="1940"/>
                    </a:lnTo>
                    <a:lnTo>
                      <a:pt x="238" y="1928"/>
                    </a:lnTo>
                    <a:lnTo>
                      <a:pt x="230" y="1928"/>
                    </a:lnTo>
                    <a:lnTo>
                      <a:pt x="230" y="1922"/>
                    </a:lnTo>
                    <a:lnTo>
                      <a:pt x="224" y="1922"/>
                    </a:lnTo>
                    <a:lnTo>
                      <a:pt x="224" y="1916"/>
                    </a:lnTo>
                    <a:lnTo>
                      <a:pt x="212" y="1916"/>
                    </a:lnTo>
                    <a:lnTo>
                      <a:pt x="212" y="1898"/>
                    </a:lnTo>
                    <a:lnTo>
                      <a:pt x="205" y="1898"/>
                    </a:lnTo>
                    <a:lnTo>
                      <a:pt x="205" y="1874"/>
                    </a:lnTo>
                    <a:lnTo>
                      <a:pt x="212" y="1874"/>
                    </a:lnTo>
                    <a:lnTo>
                      <a:pt x="212" y="1849"/>
                    </a:lnTo>
                    <a:lnTo>
                      <a:pt x="205" y="1849"/>
                    </a:lnTo>
                    <a:lnTo>
                      <a:pt x="205" y="1843"/>
                    </a:lnTo>
                    <a:lnTo>
                      <a:pt x="199" y="1843"/>
                    </a:lnTo>
                    <a:lnTo>
                      <a:pt x="199" y="1825"/>
                    </a:lnTo>
                    <a:lnTo>
                      <a:pt x="186" y="1825"/>
                    </a:lnTo>
                    <a:lnTo>
                      <a:pt x="186" y="1813"/>
                    </a:lnTo>
                    <a:lnTo>
                      <a:pt x="173" y="1813"/>
                    </a:lnTo>
                    <a:lnTo>
                      <a:pt x="173" y="1800"/>
                    </a:lnTo>
                    <a:lnTo>
                      <a:pt x="167" y="1800"/>
                    </a:lnTo>
                    <a:lnTo>
                      <a:pt x="167" y="1794"/>
                    </a:lnTo>
                    <a:lnTo>
                      <a:pt x="161" y="1794"/>
                    </a:lnTo>
                    <a:lnTo>
                      <a:pt x="161" y="1788"/>
                    </a:lnTo>
                    <a:lnTo>
                      <a:pt x="148" y="1788"/>
                    </a:lnTo>
                    <a:lnTo>
                      <a:pt x="148" y="1782"/>
                    </a:lnTo>
                    <a:lnTo>
                      <a:pt x="141" y="1782"/>
                    </a:lnTo>
                    <a:lnTo>
                      <a:pt x="141" y="1776"/>
                    </a:lnTo>
                    <a:lnTo>
                      <a:pt x="135" y="1776"/>
                    </a:lnTo>
                    <a:lnTo>
                      <a:pt x="135" y="1770"/>
                    </a:lnTo>
                    <a:lnTo>
                      <a:pt x="128" y="1770"/>
                    </a:lnTo>
                    <a:lnTo>
                      <a:pt x="128" y="1758"/>
                    </a:lnTo>
                    <a:lnTo>
                      <a:pt x="122" y="1758"/>
                    </a:lnTo>
                    <a:lnTo>
                      <a:pt x="122" y="1752"/>
                    </a:lnTo>
                    <a:lnTo>
                      <a:pt x="116" y="1752"/>
                    </a:lnTo>
                    <a:lnTo>
                      <a:pt x="116" y="1740"/>
                    </a:lnTo>
                    <a:lnTo>
                      <a:pt x="110" y="1740"/>
                    </a:lnTo>
                    <a:lnTo>
                      <a:pt x="110" y="1734"/>
                    </a:lnTo>
                    <a:lnTo>
                      <a:pt x="103" y="1734"/>
                    </a:lnTo>
                    <a:lnTo>
                      <a:pt x="103" y="1716"/>
                    </a:lnTo>
                    <a:lnTo>
                      <a:pt x="96" y="1716"/>
                    </a:lnTo>
                    <a:lnTo>
                      <a:pt x="96" y="1710"/>
                    </a:lnTo>
                    <a:lnTo>
                      <a:pt x="90" y="1710"/>
                    </a:lnTo>
                    <a:lnTo>
                      <a:pt x="90" y="1637"/>
                    </a:lnTo>
                    <a:lnTo>
                      <a:pt x="84" y="1637"/>
                    </a:lnTo>
                    <a:lnTo>
                      <a:pt x="84" y="1624"/>
                    </a:lnTo>
                    <a:lnTo>
                      <a:pt x="77" y="1624"/>
                    </a:lnTo>
                    <a:lnTo>
                      <a:pt x="77" y="1600"/>
                    </a:lnTo>
                    <a:lnTo>
                      <a:pt x="71" y="1600"/>
                    </a:lnTo>
                    <a:lnTo>
                      <a:pt x="71" y="1588"/>
                    </a:lnTo>
                    <a:lnTo>
                      <a:pt x="65" y="1588"/>
                    </a:lnTo>
                    <a:lnTo>
                      <a:pt x="65" y="1570"/>
                    </a:lnTo>
                    <a:lnTo>
                      <a:pt x="59" y="1570"/>
                    </a:lnTo>
                    <a:lnTo>
                      <a:pt x="59" y="1558"/>
                    </a:lnTo>
                    <a:lnTo>
                      <a:pt x="51" y="1558"/>
                    </a:lnTo>
                    <a:lnTo>
                      <a:pt x="51" y="1540"/>
                    </a:lnTo>
                    <a:lnTo>
                      <a:pt x="45" y="1540"/>
                    </a:lnTo>
                    <a:lnTo>
                      <a:pt x="45" y="1534"/>
                    </a:lnTo>
                    <a:lnTo>
                      <a:pt x="39" y="1534"/>
                    </a:lnTo>
                    <a:lnTo>
                      <a:pt x="39" y="1516"/>
                    </a:lnTo>
                    <a:lnTo>
                      <a:pt x="33" y="1516"/>
                    </a:lnTo>
                    <a:lnTo>
                      <a:pt x="33" y="1510"/>
                    </a:lnTo>
                    <a:lnTo>
                      <a:pt x="26" y="1510"/>
                    </a:lnTo>
                    <a:lnTo>
                      <a:pt x="26" y="1474"/>
                    </a:lnTo>
                    <a:lnTo>
                      <a:pt x="20" y="1474"/>
                    </a:lnTo>
                    <a:lnTo>
                      <a:pt x="20" y="1430"/>
                    </a:lnTo>
                    <a:lnTo>
                      <a:pt x="26" y="1430"/>
                    </a:lnTo>
                    <a:lnTo>
                      <a:pt x="26" y="1400"/>
                    </a:lnTo>
                    <a:lnTo>
                      <a:pt x="33" y="1400"/>
                    </a:lnTo>
                    <a:lnTo>
                      <a:pt x="33" y="1394"/>
                    </a:lnTo>
                    <a:lnTo>
                      <a:pt x="39" y="1394"/>
                    </a:lnTo>
                    <a:lnTo>
                      <a:pt x="39" y="1376"/>
                    </a:lnTo>
                    <a:lnTo>
                      <a:pt x="45" y="1376"/>
                    </a:lnTo>
                    <a:lnTo>
                      <a:pt x="45" y="1364"/>
                    </a:lnTo>
                    <a:lnTo>
                      <a:pt x="51" y="1364"/>
                    </a:lnTo>
                    <a:lnTo>
                      <a:pt x="51" y="1352"/>
                    </a:lnTo>
                    <a:lnTo>
                      <a:pt x="59" y="1352"/>
                    </a:lnTo>
                    <a:lnTo>
                      <a:pt x="59" y="1340"/>
                    </a:lnTo>
                    <a:lnTo>
                      <a:pt x="65" y="1340"/>
                    </a:lnTo>
                    <a:lnTo>
                      <a:pt x="65" y="1328"/>
                    </a:lnTo>
                    <a:lnTo>
                      <a:pt x="71" y="1328"/>
                    </a:lnTo>
                    <a:lnTo>
                      <a:pt x="71" y="1316"/>
                    </a:lnTo>
                    <a:lnTo>
                      <a:pt x="77" y="1316"/>
                    </a:lnTo>
                    <a:lnTo>
                      <a:pt x="77" y="1285"/>
                    </a:lnTo>
                    <a:lnTo>
                      <a:pt x="84" y="1285"/>
                    </a:lnTo>
                    <a:lnTo>
                      <a:pt x="84" y="1267"/>
                    </a:lnTo>
                    <a:lnTo>
                      <a:pt x="90" y="1267"/>
                    </a:lnTo>
                    <a:lnTo>
                      <a:pt x="90" y="1230"/>
                    </a:lnTo>
                    <a:lnTo>
                      <a:pt x="84" y="1230"/>
                    </a:lnTo>
                    <a:lnTo>
                      <a:pt x="84" y="1212"/>
                    </a:lnTo>
                    <a:lnTo>
                      <a:pt x="77" y="1212"/>
                    </a:lnTo>
                    <a:lnTo>
                      <a:pt x="77" y="1170"/>
                    </a:lnTo>
                    <a:lnTo>
                      <a:pt x="65" y="1170"/>
                    </a:lnTo>
                    <a:lnTo>
                      <a:pt x="65" y="1140"/>
                    </a:lnTo>
                    <a:lnTo>
                      <a:pt x="59" y="1140"/>
                    </a:lnTo>
                    <a:lnTo>
                      <a:pt x="59" y="1103"/>
                    </a:lnTo>
                    <a:lnTo>
                      <a:pt x="65" y="1103"/>
                    </a:lnTo>
                    <a:lnTo>
                      <a:pt x="65" y="1079"/>
                    </a:lnTo>
                    <a:lnTo>
                      <a:pt x="71" y="1079"/>
                    </a:lnTo>
                    <a:lnTo>
                      <a:pt x="71" y="1073"/>
                    </a:lnTo>
                    <a:lnTo>
                      <a:pt x="77" y="1073"/>
                    </a:lnTo>
                    <a:lnTo>
                      <a:pt x="77" y="1006"/>
                    </a:lnTo>
                    <a:lnTo>
                      <a:pt x="84" y="1006"/>
                    </a:lnTo>
                    <a:lnTo>
                      <a:pt x="84" y="951"/>
                    </a:lnTo>
                    <a:lnTo>
                      <a:pt x="90" y="951"/>
                    </a:lnTo>
                    <a:lnTo>
                      <a:pt x="90" y="843"/>
                    </a:lnTo>
                    <a:lnTo>
                      <a:pt x="96" y="843"/>
                    </a:lnTo>
                    <a:lnTo>
                      <a:pt x="96" y="837"/>
                    </a:lnTo>
                    <a:lnTo>
                      <a:pt x="103" y="837"/>
                    </a:lnTo>
                    <a:lnTo>
                      <a:pt x="103" y="819"/>
                    </a:lnTo>
                    <a:lnTo>
                      <a:pt x="110" y="819"/>
                    </a:lnTo>
                    <a:lnTo>
                      <a:pt x="110" y="806"/>
                    </a:lnTo>
                    <a:lnTo>
                      <a:pt x="116" y="806"/>
                    </a:lnTo>
                    <a:lnTo>
                      <a:pt x="116" y="679"/>
                    </a:lnTo>
                    <a:lnTo>
                      <a:pt x="122" y="679"/>
                    </a:lnTo>
                    <a:lnTo>
                      <a:pt x="122" y="673"/>
                    </a:lnTo>
                    <a:lnTo>
                      <a:pt x="128" y="673"/>
                    </a:lnTo>
                    <a:lnTo>
                      <a:pt x="128" y="643"/>
                    </a:lnTo>
                    <a:lnTo>
                      <a:pt x="135" y="643"/>
                    </a:lnTo>
                    <a:lnTo>
                      <a:pt x="135" y="569"/>
                    </a:lnTo>
                    <a:lnTo>
                      <a:pt x="141" y="569"/>
                    </a:lnTo>
                    <a:lnTo>
                      <a:pt x="141" y="563"/>
                    </a:lnTo>
                    <a:lnTo>
                      <a:pt x="148" y="563"/>
                    </a:lnTo>
                    <a:lnTo>
                      <a:pt x="148" y="551"/>
                    </a:lnTo>
                    <a:lnTo>
                      <a:pt x="154" y="551"/>
                    </a:lnTo>
                    <a:lnTo>
                      <a:pt x="154" y="539"/>
                    </a:lnTo>
                    <a:lnTo>
                      <a:pt x="161" y="539"/>
                    </a:lnTo>
                    <a:lnTo>
                      <a:pt x="161" y="509"/>
                    </a:lnTo>
                    <a:lnTo>
                      <a:pt x="154" y="509"/>
                    </a:lnTo>
                    <a:lnTo>
                      <a:pt x="154" y="461"/>
                    </a:lnTo>
                    <a:lnTo>
                      <a:pt x="161" y="461"/>
                    </a:lnTo>
                    <a:lnTo>
                      <a:pt x="161" y="455"/>
                    </a:lnTo>
                    <a:lnTo>
                      <a:pt x="167" y="455"/>
                    </a:lnTo>
                    <a:lnTo>
                      <a:pt x="167" y="436"/>
                    </a:lnTo>
                    <a:lnTo>
                      <a:pt x="173" y="436"/>
                    </a:lnTo>
                    <a:lnTo>
                      <a:pt x="173" y="381"/>
                    </a:lnTo>
                    <a:lnTo>
                      <a:pt x="167" y="381"/>
                    </a:lnTo>
                    <a:lnTo>
                      <a:pt x="167" y="369"/>
                    </a:lnTo>
                    <a:lnTo>
                      <a:pt x="161" y="369"/>
                    </a:lnTo>
                    <a:lnTo>
                      <a:pt x="161" y="351"/>
                    </a:lnTo>
                    <a:lnTo>
                      <a:pt x="154" y="351"/>
                    </a:lnTo>
                    <a:lnTo>
                      <a:pt x="154" y="345"/>
                    </a:lnTo>
                    <a:lnTo>
                      <a:pt x="148" y="345"/>
                    </a:lnTo>
                    <a:lnTo>
                      <a:pt x="148" y="333"/>
                    </a:lnTo>
                    <a:lnTo>
                      <a:pt x="141" y="333"/>
                    </a:lnTo>
                    <a:lnTo>
                      <a:pt x="141" y="242"/>
                    </a:lnTo>
                    <a:lnTo>
                      <a:pt x="135" y="242"/>
                    </a:lnTo>
                    <a:lnTo>
                      <a:pt x="135" y="230"/>
                    </a:lnTo>
                    <a:lnTo>
                      <a:pt x="116" y="230"/>
                    </a:lnTo>
                    <a:lnTo>
                      <a:pt x="116" y="224"/>
                    </a:lnTo>
                    <a:lnTo>
                      <a:pt x="110" y="224"/>
                    </a:lnTo>
                    <a:lnTo>
                      <a:pt x="110" y="212"/>
                    </a:lnTo>
                    <a:lnTo>
                      <a:pt x="103" y="212"/>
                    </a:lnTo>
                    <a:lnTo>
                      <a:pt x="103" y="102"/>
                    </a:lnTo>
                    <a:lnTo>
                      <a:pt x="96" y="102"/>
                    </a:lnTo>
                    <a:lnTo>
                      <a:pt x="96" y="84"/>
                    </a:lnTo>
                    <a:lnTo>
                      <a:pt x="90" y="84"/>
                    </a:lnTo>
                    <a:lnTo>
                      <a:pt x="90" y="60"/>
                    </a:lnTo>
                    <a:lnTo>
                      <a:pt x="84" y="60"/>
                    </a:lnTo>
                    <a:lnTo>
                      <a:pt x="84" y="54"/>
                    </a:lnTo>
                    <a:lnTo>
                      <a:pt x="77" y="54"/>
                    </a:lnTo>
                    <a:lnTo>
                      <a:pt x="77" y="30"/>
                    </a:lnTo>
                    <a:lnTo>
                      <a:pt x="71" y="30"/>
                    </a:lnTo>
                    <a:lnTo>
                      <a:pt x="71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51" y="0"/>
                    </a:lnTo>
                    <a:lnTo>
                      <a:pt x="51" y="24"/>
                    </a:lnTo>
                    <a:lnTo>
                      <a:pt x="59" y="24"/>
                    </a:lnTo>
                    <a:lnTo>
                      <a:pt x="59" y="36"/>
                    </a:lnTo>
                    <a:lnTo>
                      <a:pt x="65" y="36"/>
                    </a:lnTo>
                    <a:lnTo>
                      <a:pt x="65" y="60"/>
                    </a:lnTo>
                    <a:lnTo>
                      <a:pt x="71" y="60"/>
                    </a:lnTo>
                    <a:lnTo>
                      <a:pt x="71" y="66"/>
                    </a:lnTo>
                    <a:lnTo>
                      <a:pt x="77" y="66"/>
                    </a:lnTo>
                    <a:lnTo>
                      <a:pt x="77" y="90"/>
                    </a:lnTo>
                    <a:lnTo>
                      <a:pt x="84" y="90"/>
                    </a:lnTo>
                    <a:lnTo>
                      <a:pt x="84" y="212"/>
                    </a:lnTo>
                    <a:lnTo>
                      <a:pt x="90" y="212"/>
                    </a:lnTo>
                    <a:lnTo>
                      <a:pt x="90" y="2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79" name="Freeform 2883">
                <a:extLst>
                  <a:ext uri="{FF2B5EF4-FFF2-40B4-BE49-F238E27FC236}">
                    <a16:creationId xmlns:a16="http://schemas.microsoft.com/office/drawing/2014/main" xmlns="" id="{5FE68E14-897A-4E4F-B01A-535D55589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" y="402"/>
                <a:ext cx="186" cy="16"/>
              </a:xfrm>
              <a:custGeom>
                <a:avLst/>
                <a:gdLst>
                  <a:gd name="T0" fmla="*/ 5457 w 5566"/>
                  <a:gd name="T1" fmla="*/ 582 h 612"/>
                  <a:gd name="T2" fmla="*/ 5374 w 5566"/>
                  <a:gd name="T3" fmla="*/ 570 h 612"/>
                  <a:gd name="T4" fmla="*/ 5284 w 5566"/>
                  <a:gd name="T5" fmla="*/ 546 h 612"/>
                  <a:gd name="T6" fmla="*/ 5227 w 5566"/>
                  <a:gd name="T7" fmla="*/ 576 h 612"/>
                  <a:gd name="T8" fmla="*/ 5164 w 5566"/>
                  <a:gd name="T9" fmla="*/ 570 h 612"/>
                  <a:gd name="T10" fmla="*/ 5125 w 5566"/>
                  <a:gd name="T11" fmla="*/ 528 h 612"/>
                  <a:gd name="T12" fmla="*/ 5080 w 5566"/>
                  <a:gd name="T13" fmla="*/ 540 h 612"/>
                  <a:gd name="T14" fmla="*/ 4985 w 5566"/>
                  <a:gd name="T15" fmla="*/ 546 h 612"/>
                  <a:gd name="T16" fmla="*/ 4857 w 5566"/>
                  <a:gd name="T17" fmla="*/ 528 h 612"/>
                  <a:gd name="T18" fmla="*/ 4729 w 5566"/>
                  <a:gd name="T19" fmla="*/ 504 h 612"/>
                  <a:gd name="T20" fmla="*/ 4653 w 5566"/>
                  <a:gd name="T21" fmla="*/ 492 h 612"/>
                  <a:gd name="T22" fmla="*/ 4563 w 5566"/>
                  <a:gd name="T23" fmla="*/ 516 h 612"/>
                  <a:gd name="T24" fmla="*/ 4499 w 5566"/>
                  <a:gd name="T25" fmla="*/ 492 h 612"/>
                  <a:gd name="T26" fmla="*/ 4423 w 5566"/>
                  <a:gd name="T27" fmla="*/ 466 h 612"/>
                  <a:gd name="T28" fmla="*/ 4358 w 5566"/>
                  <a:gd name="T29" fmla="*/ 424 h 612"/>
                  <a:gd name="T30" fmla="*/ 4326 w 5566"/>
                  <a:gd name="T31" fmla="*/ 400 h 612"/>
                  <a:gd name="T32" fmla="*/ 4282 w 5566"/>
                  <a:gd name="T33" fmla="*/ 364 h 612"/>
                  <a:gd name="T34" fmla="*/ 4237 w 5566"/>
                  <a:gd name="T35" fmla="*/ 322 h 612"/>
                  <a:gd name="T36" fmla="*/ 4205 w 5566"/>
                  <a:gd name="T37" fmla="*/ 291 h 612"/>
                  <a:gd name="T38" fmla="*/ 4179 w 5566"/>
                  <a:gd name="T39" fmla="*/ 236 h 612"/>
                  <a:gd name="T40" fmla="*/ 4141 w 5566"/>
                  <a:gd name="T41" fmla="*/ 212 h 612"/>
                  <a:gd name="T42" fmla="*/ 4116 w 5566"/>
                  <a:gd name="T43" fmla="*/ 140 h 612"/>
                  <a:gd name="T44" fmla="*/ 4090 w 5566"/>
                  <a:gd name="T45" fmla="*/ 115 h 612"/>
                  <a:gd name="T46" fmla="*/ 4065 w 5566"/>
                  <a:gd name="T47" fmla="*/ 60 h 612"/>
                  <a:gd name="T48" fmla="*/ 4032 w 5566"/>
                  <a:gd name="T49" fmla="*/ 12 h 612"/>
                  <a:gd name="T50" fmla="*/ 1738 w 5566"/>
                  <a:gd name="T51" fmla="*/ 0 h 612"/>
                  <a:gd name="T52" fmla="*/ 275 w 5566"/>
                  <a:gd name="T53" fmla="*/ 0 h 612"/>
                  <a:gd name="T54" fmla="*/ 243 w 5566"/>
                  <a:gd name="T55" fmla="*/ 30 h 612"/>
                  <a:gd name="T56" fmla="*/ 45 w 5566"/>
                  <a:gd name="T57" fmla="*/ 42 h 612"/>
                  <a:gd name="T58" fmla="*/ 19 w 5566"/>
                  <a:gd name="T59" fmla="*/ 12 h 612"/>
                  <a:gd name="T60" fmla="*/ 19 w 5566"/>
                  <a:gd name="T61" fmla="*/ 36 h 612"/>
                  <a:gd name="T62" fmla="*/ 96 w 5566"/>
                  <a:gd name="T63" fmla="*/ 60 h 612"/>
                  <a:gd name="T64" fmla="*/ 237 w 5566"/>
                  <a:gd name="T65" fmla="*/ 60 h 612"/>
                  <a:gd name="T66" fmla="*/ 275 w 5566"/>
                  <a:gd name="T67" fmla="*/ 30 h 612"/>
                  <a:gd name="T68" fmla="*/ 4039 w 5566"/>
                  <a:gd name="T69" fmla="*/ 30 h 612"/>
                  <a:gd name="T70" fmla="*/ 4065 w 5566"/>
                  <a:gd name="T71" fmla="*/ 97 h 612"/>
                  <a:gd name="T72" fmla="*/ 4103 w 5566"/>
                  <a:gd name="T73" fmla="*/ 140 h 612"/>
                  <a:gd name="T74" fmla="*/ 4128 w 5566"/>
                  <a:gd name="T75" fmla="*/ 212 h 612"/>
                  <a:gd name="T76" fmla="*/ 4167 w 5566"/>
                  <a:gd name="T77" fmla="*/ 242 h 612"/>
                  <a:gd name="T78" fmla="*/ 4193 w 5566"/>
                  <a:gd name="T79" fmla="*/ 297 h 612"/>
                  <a:gd name="T80" fmla="*/ 4218 w 5566"/>
                  <a:gd name="T81" fmla="*/ 322 h 612"/>
                  <a:gd name="T82" fmla="*/ 4256 w 5566"/>
                  <a:gd name="T83" fmla="*/ 352 h 612"/>
                  <a:gd name="T84" fmla="*/ 4288 w 5566"/>
                  <a:gd name="T85" fmla="*/ 382 h 612"/>
                  <a:gd name="T86" fmla="*/ 4333 w 5566"/>
                  <a:gd name="T87" fmla="*/ 418 h 612"/>
                  <a:gd name="T88" fmla="*/ 4371 w 5566"/>
                  <a:gd name="T89" fmla="*/ 442 h 612"/>
                  <a:gd name="T90" fmla="*/ 4423 w 5566"/>
                  <a:gd name="T91" fmla="*/ 473 h 612"/>
                  <a:gd name="T92" fmla="*/ 4486 w 5566"/>
                  <a:gd name="T93" fmla="*/ 504 h 612"/>
                  <a:gd name="T94" fmla="*/ 4557 w 5566"/>
                  <a:gd name="T95" fmla="*/ 528 h 612"/>
                  <a:gd name="T96" fmla="*/ 4653 w 5566"/>
                  <a:gd name="T97" fmla="*/ 522 h 612"/>
                  <a:gd name="T98" fmla="*/ 4722 w 5566"/>
                  <a:gd name="T99" fmla="*/ 510 h 612"/>
                  <a:gd name="T100" fmla="*/ 4812 w 5566"/>
                  <a:gd name="T101" fmla="*/ 534 h 612"/>
                  <a:gd name="T102" fmla="*/ 4920 w 5566"/>
                  <a:gd name="T103" fmla="*/ 558 h 612"/>
                  <a:gd name="T104" fmla="*/ 5023 w 5566"/>
                  <a:gd name="T105" fmla="*/ 564 h 612"/>
                  <a:gd name="T106" fmla="*/ 5074 w 5566"/>
                  <a:gd name="T107" fmla="*/ 570 h 612"/>
                  <a:gd name="T108" fmla="*/ 5119 w 5566"/>
                  <a:gd name="T109" fmla="*/ 546 h 612"/>
                  <a:gd name="T110" fmla="*/ 5157 w 5566"/>
                  <a:gd name="T111" fmla="*/ 576 h 612"/>
                  <a:gd name="T112" fmla="*/ 5221 w 5566"/>
                  <a:gd name="T113" fmla="*/ 612 h 612"/>
                  <a:gd name="T114" fmla="*/ 5278 w 5566"/>
                  <a:gd name="T115" fmla="*/ 576 h 612"/>
                  <a:gd name="T116" fmla="*/ 5355 w 5566"/>
                  <a:gd name="T117" fmla="*/ 576 h 612"/>
                  <a:gd name="T118" fmla="*/ 5412 w 5566"/>
                  <a:gd name="T119" fmla="*/ 600 h 612"/>
                  <a:gd name="T120" fmla="*/ 5514 w 5566"/>
                  <a:gd name="T121" fmla="*/ 600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66" h="612">
                    <a:moveTo>
                      <a:pt x="5566" y="594"/>
                    </a:moveTo>
                    <a:lnTo>
                      <a:pt x="5514" y="594"/>
                    </a:lnTo>
                    <a:lnTo>
                      <a:pt x="5514" y="582"/>
                    </a:lnTo>
                    <a:lnTo>
                      <a:pt x="5508" y="582"/>
                    </a:lnTo>
                    <a:lnTo>
                      <a:pt x="5508" y="576"/>
                    </a:lnTo>
                    <a:lnTo>
                      <a:pt x="5463" y="576"/>
                    </a:lnTo>
                    <a:lnTo>
                      <a:pt x="5463" y="582"/>
                    </a:lnTo>
                    <a:lnTo>
                      <a:pt x="5457" y="582"/>
                    </a:lnTo>
                    <a:lnTo>
                      <a:pt x="5457" y="588"/>
                    </a:lnTo>
                    <a:lnTo>
                      <a:pt x="5412" y="588"/>
                    </a:lnTo>
                    <a:lnTo>
                      <a:pt x="5412" y="582"/>
                    </a:lnTo>
                    <a:lnTo>
                      <a:pt x="5406" y="582"/>
                    </a:lnTo>
                    <a:lnTo>
                      <a:pt x="5406" y="576"/>
                    </a:lnTo>
                    <a:lnTo>
                      <a:pt x="5381" y="576"/>
                    </a:lnTo>
                    <a:lnTo>
                      <a:pt x="5381" y="570"/>
                    </a:lnTo>
                    <a:lnTo>
                      <a:pt x="5374" y="570"/>
                    </a:lnTo>
                    <a:lnTo>
                      <a:pt x="5374" y="564"/>
                    </a:lnTo>
                    <a:lnTo>
                      <a:pt x="5368" y="564"/>
                    </a:lnTo>
                    <a:lnTo>
                      <a:pt x="5368" y="558"/>
                    </a:lnTo>
                    <a:lnTo>
                      <a:pt x="5349" y="558"/>
                    </a:lnTo>
                    <a:lnTo>
                      <a:pt x="5349" y="552"/>
                    </a:lnTo>
                    <a:lnTo>
                      <a:pt x="5343" y="552"/>
                    </a:lnTo>
                    <a:lnTo>
                      <a:pt x="5343" y="546"/>
                    </a:lnTo>
                    <a:lnTo>
                      <a:pt x="5284" y="546"/>
                    </a:lnTo>
                    <a:lnTo>
                      <a:pt x="5284" y="552"/>
                    </a:lnTo>
                    <a:lnTo>
                      <a:pt x="5278" y="552"/>
                    </a:lnTo>
                    <a:lnTo>
                      <a:pt x="5278" y="558"/>
                    </a:lnTo>
                    <a:lnTo>
                      <a:pt x="5247" y="558"/>
                    </a:lnTo>
                    <a:lnTo>
                      <a:pt x="5247" y="570"/>
                    </a:lnTo>
                    <a:lnTo>
                      <a:pt x="5240" y="570"/>
                    </a:lnTo>
                    <a:lnTo>
                      <a:pt x="5240" y="576"/>
                    </a:lnTo>
                    <a:lnTo>
                      <a:pt x="5227" y="576"/>
                    </a:lnTo>
                    <a:lnTo>
                      <a:pt x="5227" y="582"/>
                    </a:lnTo>
                    <a:lnTo>
                      <a:pt x="5215" y="582"/>
                    </a:lnTo>
                    <a:lnTo>
                      <a:pt x="5215" y="588"/>
                    </a:lnTo>
                    <a:lnTo>
                      <a:pt x="5182" y="588"/>
                    </a:lnTo>
                    <a:lnTo>
                      <a:pt x="5182" y="576"/>
                    </a:lnTo>
                    <a:lnTo>
                      <a:pt x="5176" y="576"/>
                    </a:lnTo>
                    <a:lnTo>
                      <a:pt x="5176" y="570"/>
                    </a:lnTo>
                    <a:lnTo>
                      <a:pt x="5164" y="570"/>
                    </a:lnTo>
                    <a:lnTo>
                      <a:pt x="5164" y="558"/>
                    </a:lnTo>
                    <a:lnTo>
                      <a:pt x="5157" y="558"/>
                    </a:lnTo>
                    <a:lnTo>
                      <a:pt x="5157" y="546"/>
                    </a:lnTo>
                    <a:lnTo>
                      <a:pt x="5138" y="546"/>
                    </a:lnTo>
                    <a:lnTo>
                      <a:pt x="5138" y="540"/>
                    </a:lnTo>
                    <a:lnTo>
                      <a:pt x="5131" y="540"/>
                    </a:lnTo>
                    <a:lnTo>
                      <a:pt x="5131" y="528"/>
                    </a:lnTo>
                    <a:lnTo>
                      <a:pt x="5125" y="528"/>
                    </a:lnTo>
                    <a:lnTo>
                      <a:pt x="5125" y="522"/>
                    </a:lnTo>
                    <a:lnTo>
                      <a:pt x="5099" y="522"/>
                    </a:lnTo>
                    <a:lnTo>
                      <a:pt x="5099" y="528"/>
                    </a:lnTo>
                    <a:lnTo>
                      <a:pt x="5093" y="528"/>
                    </a:lnTo>
                    <a:lnTo>
                      <a:pt x="5093" y="534"/>
                    </a:lnTo>
                    <a:lnTo>
                      <a:pt x="5087" y="534"/>
                    </a:lnTo>
                    <a:lnTo>
                      <a:pt x="5087" y="540"/>
                    </a:lnTo>
                    <a:lnTo>
                      <a:pt x="5080" y="540"/>
                    </a:lnTo>
                    <a:lnTo>
                      <a:pt x="5080" y="546"/>
                    </a:lnTo>
                    <a:lnTo>
                      <a:pt x="5068" y="546"/>
                    </a:lnTo>
                    <a:lnTo>
                      <a:pt x="5068" y="552"/>
                    </a:lnTo>
                    <a:lnTo>
                      <a:pt x="5062" y="552"/>
                    </a:lnTo>
                    <a:lnTo>
                      <a:pt x="5062" y="558"/>
                    </a:lnTo>
                    <a:lnTo>
                      <a:pt x="5029" y="558"/>
                    </a:lnTo>
                    <a:lnTo>
                      <a:pt x="5029" y="546"/>
                    </a:lnTo>
                    <a:lnTo>
                      <a:pt x="4985" y="546"/>
                    </a:lnTo>
                    <a:lnTo>
                      <a:pt x="4985" y="552"/>
                    </a:lnTo>
                    <a:lnTo>
                      <a:pt x="4946" y="552"/>
                    </a:lnTo>
                    <a:lnTo>
                      <a:pt x="4946" y="546"/>
                    </a:lnTo>
                    <a:lnTo>
                      <a:pt x="4920" y="546"/>
                    </a:lnTo>
                    <a:lnTo>
                      <a:pt x="4920" y="540"/>
                    </a:lnTo>
                    <a:lnTo>
                      <a:pt x="4914" y="540"/>
                    </a:lnTo>
                    <a:lnTo>
                      <a:pt x="4914" y="528"/>
                    </a:lnTo>
                    <a:lnTo>
                      <a:pt x="4857" y="528"/>
                    </a:lnTo>
                    <a:lnTo>
                      <a:pt x="4857" y="522"/>
                    </a:lnTo>
                    <a:lnTo>
                      <a:pt x="4818" y="522"/>
                    </a:lnTo>
                    <a:lnTo>
                      <a:pt x="4818" y="516"/>
                    </a:lnTo>
                    <a:lnTo>
                      <a:pt x="4767" y="516"/>
                    </a:lnTo>
                    <a:lnTo>
                      <a:pt x="4767" y="510"/>
                    </a:lnTo>
                    <a:lnTo>
                      <a:pt x="4761" y="510"/>
                    </a:lnTo>
                    <a:lnTo>
                      <a:pt x="4761" y="504"/>
                    </a:lnTo>
                    <a:lnTo>
                      <a:pt x="4729" y="504"/>
                    </a:lnTo>
                    <a:lnTo>
                      <a:pt x="4729" y="498"/>
                    </a:lnTo>
                    <a:lnTo>
                      <a:pt x="4722" y="498"/>
                    </a:lnTo>
                    <a:lnTo>
                      <a:pt x="4722" y="492"/>
                    </a:lnTo>
                    <a:lnTo>
                      <a:pt x="4716" y="492"/>
                    </a:lnTo>
                    <a:lnTo>
                      <a:pt x="4716" y="485"/>
                    </a:lnTo>
                    <a:lnTo>
                      <a:pt x="4659" y="485"/>
                    </a:lnTo>
                    <a:lnTo>
                      <a:pt x="4659" y="492"/>
                    </a:lnTo>
                    <a:lnTo>
                      <a:pt x="4653" y="492"/>
                    </a:lnTo>
                    <a:lnTo>
                      <a:pt x="4653" y="498"/>
                    </a:lnTo>
                    <a:lnTo>
                      <a:pt x="4645" y="498"/>
                    </a:lnTo>
                    <a:lnTo>
                      <a:pt x="4645" y="504"/>
                    </a:lnTo>
                    <a:lnTo>
                      <a:pt x="4639" y="504"/>
                    </a:lnTo>
                    <a:lnTo>
                      <a:pt x="4639" y="510"/>
                    </a:lnTo>
                    <a:lnTo>
                      <a:pt x="4633" y="510"/>
                    </a:lnTo>
                    <a:lnTo>
                      <a:pt x="4633" y="516"/>
                    </a:lnTo>
                    <a:lnTo>
                      <a:pt x="4563" y="516"/>
                    </a:lnTo>
                    <a:lnTo>
                      <a:pt x="4563" y="510"/>
                    </a:lnTo>
                    <a:lnTo>
                      <a:pt x="4557" y="510"/>
                    </a:lnTo>
                    <a:lnTo>
                      <a:pt x="4557" y="504"/>
                    </a:lnTo>
                    <a:lnTo>
                      <a:pt x="4537" y="504"/>
                    </a:lnTo>
                    <a:lnTo>
                      <a:pt x="4537" y="498"/>
                    </a:lnTo>
                    <a:lnTo>
                      <a:pt x="4512" y="498"/>
                    </a:lnTo>
                    <a:lnTo>
                      <a:pt x="4512" y="492"/>
                    </a:lnTo>
                    <a:lnTo>
                      <a:pt x="4499" y="492"/>
                    </a:lnTo>
                    <a:lnTo>
                      <a:pt x="4499" y="485"/>
                    </a:lnTo>
                    <a:lnTo>
                      <a:pt x="4460" y="485"/>
                    </a:lnTo>
                    <a:lnTo>
                      <a:pt x="4460" y="479"/>
                    </a:lnTo>
                    <a:lnTo>
                      <a:pt x="4448" y="479"/>
                    </a:lnTo>
                    <a:lnTo>
                      <a:pt x="4448" y="473"/>
                    </a:lnTo>
                    <a:lnTo>
                      <a:pt x="4429" y="473"/>
                    </a:lnTo>
                    <a:lnTo>
                      <a:pt x="4429" y="466"/>
                    </a:lnTo>
                    <a:lnTo>
                      <a:pt x="4423" y="466"/>
                    </a:lnTo>
                    <a:lnTo>
                      <a:pt x="4423" y="454"/>
                    </a:lnTo>
                    <a:lnTo>
                      <a:pt x="4403" y="454"/>
                    </a:lnTo>
                    <a:lnTo>
                      <a:pt x="4403" y="442"/>
                    </a:lnTo>
                    <a:lnTo>
                      <a:pt x="4397" y="442"/>
                    </a:lnTo>
                    <a:lnTo>
                      <a:pt x="4397" y="436"/>
                    </a:lnTo>
                    <a:lnTo>
                      <a:pt x="4378" y="436"/>
                    </a:lnTo>
                    <a:lnTo>
                      <a:pt x="4378" y="424"/>
                    </a:lnTo>
                    <a:lnTo>
                      <a:pt x="4358" y="424"/>
                    </a:lnTo>
                    <a:lnTo>
                      <a:pt x="4358" y="418"/>
                    </a:lnTo>
                    <a:lnTo>
                      <a:pt x="4352" y="418"/>
                    </a:lnTo>
                    <a:lnTo>
                      <a:pt x="4352" y="412"/>
                    </a:lnTo>
                    <a:lnTo>
                      <a:pt x="4346" y="412"/>
                    </a:lnTo>
                    <a:lnTo>
                      <a:pt x="4346" y="406"/>
                    </a:lnTo>
                    <a:lnTo>
                      <a:pt x="4333" y="406"/>
                    </a:lnTo>
                    <a:lnTo>
                      <a:pt x="4333" y="400"/>
                    </a:lnTo>
                    <a:lnTo>
                      <a:pt x="4326" y="400"/>
                    </a:lnTo>
                    <a:lnTo>
                      <a:pt x="4326" y="394"/>
                    </a:lnTo>
                    <a:lnTo>
                      <a:pt x="4320" y="394"/>
                    </a:lnTo>
                    <a:lnTo>
                      <a:pt x="4320" y="388"/>
                    </a:lnTo>
                    <a:lnTo>
                      <a:pt x="4313" y="388"/>
                    </a:lnTo>
                    <a:lnTo>
                      <a:pt x="4313" y="376"/>
                    </a:lnTo>
                    <a:lnTo>
                      <a:pt x="4295" y="376"/>
                    </a:lnTo>
                    <a:lnTo>
                      <a:pt x="4295" y="364"/>
                    </a:lnTo>
                    <a:lnTo>
                      <a:pt x="4282" y="364"/>
                    </a:lnTo>
                    <a:lnTo>
                      <a:pt x="4282" y="352"/>
                    </a:lnTo>
                    <a:lnTo>
                      <a:pt x="4275" y="352"/>
                    </a:lnTo>
                    <a:lnTo>
                      <a:pt x="4275" y="346"/>
                    </a:lnTo>
                    <a:lnTo>
                      <a:pt x="4262" y="346"/>
                    </a:lnTo>
                    <a:lnTo>
                      <a:pt x="4262" y="334"/>
                    </a:lnTo>
                    <a:lnTo>
                      <a:pt x="4244" y="334"/>
                    </a:lnTo>
                    <a:lnTo>
                      <a:pt x="4244" y="322"/>
                    </a:lnTo>
                    <a:lnTo>
                      <a:pt x="4237" y="322"/>
                    </a:lnTo>
                    <a:lnTo>
                      <a:pt x="4237" y="316"/>
                    </a:lnTo>
                    <a:lnTo>
                      <a:pt x="4224" y="316"/>
                    </a:lnTo>
                    <a:lnTo>
                      <a:pt x="4224" y="310"/>
                    </a:lnTo>
                    <a:lnTo>
                      <a:pt x="4218" y="310"/>
                    </a:lnTo>
                    <a:lnTo>
                      <a:pt x="4218" y="304"/>
                    </a:lnTo>
                    <a:lnTo>
                      <a:pt x="4211" y="304"/>
                    </a:lnTo>
                    <a:lnTo>
                      <a:pt x="4211" y="291"/>
                    </a:lnTo>
                    <a:lnTo>
                      <a:pt x="4205" y="291"/>
                    </a:lnTo>
                    <a:lnTo>
                      <a:pt x="4205" y="272"/>
                    </a:lnTo>
                    <a:lnTo>
                      <a:pt x="4199" y="272"/>
                    </a:lnTo>
                    <a:lnTo>
                      <a:pt x="4199" y="248"/>
                    </a:lnTo>
                    <a:lnTo>
                      <a:pt x="4193" y="248"/>
                    </a:lnTo>
                    <a:lnTo>
                      <a:pt x="4193" y="242"/>
                    </a:lnTo>
                    <a:lnTo>
                      <a:pt x="4185" y="242"/>
                    </a:lnTo>
                    <a:lnTo>
                      <a:pt x="4185" y="236"/>
                    </a:lnTo>
                    <a:lnTo>
                      <a:pt x="4179" y="236"/>
                    </a:lnTo>
                    <a:lnTo>
                      <a:pt x="4179" y="230"/>
                    </a:lnTo>
                    <a:lnTo>
                      <a:pt x="4173" y="230"/>
                    </a:lnTo>
                    <a:lnTo>
                      <a:pt x="4173" y="224"/>
                    </a:lnTo>
                    <a:lnTo>
                      <a:pt x="4167" y="224"/>
                    </a:lnTo>
                    <a:lnTo>
                      <a:pt x="4167" y="218"/>
                    </a:lnTo>
                    <a:lnTo>
                      <a:pt x="4160" y="218"/>
                    </a:lnTo>
                    <a:lnTo>
                      <a:pt x="4160" y="212"/>
                    </a:lnTo>
                    <a:lnTo>
                      <a:pt x="4141" y="212"/>
                    </a:lnTo>
                    <a:lnTo>
                      <a:pt x="4141" y="206"/>
                    </a:lnTo>
                    <a:lnTo>
                      <a:pt x="4134" y="206"/>
                    </a:lnTo>
                    <a:lnTo>
                      <a:pt x="4134" y="188"/>
                    </a:lnTo>
                    <a:lnTo>
                      <a:pt x="4128" y="188"/>
                    </a:lnTo>
                    <a:lnTo>
                      <a:pt x="4128" y="158"/>
                    </a:lnTo>
                    <a:lnTo>
                      <a:pt x="4122" y="158"/>
                    </a:lnTo>
                    <a:lnTo>
                      <a:pt x="4122" y="140"/>
                    </a:lnTo>
                    <a:lnTo>
                      <a:pt x="4116" y="140"/>
                    </a:lnTo>
                    <a:lnTo>
                      <a:pt x="4116" y="134"/>
                    </a:lnTo>
                    <a:lnTo>
                      <a:pt x="4109" y="134"/>
                    </a:lnTo>
                    <a:lnTo>
                      <a:pt x="4109" y="127"/>
                    </a:lnTo>
                    <a:lnTo>
                      <a:pt x="4103" y="127"/>
                    </a:lnTo>
                    <a:lnTo>
                      <a:pt x="4103" y="121"/>
                    </a:lnTo>
                    <a:lnTo>
                      <a:pt x="4096" y="121"/>
                    </a:lnTo>
                    <a:lnTo>
                      <a:pt x="4096" y="115"/>
                    </a:lnTo>
                    <a:lnTo>
                      <a:pt x="4090" y="115"/>
                    </a:lnTo>
                    <a:lnTo>
                      <a:pt x="4090" y="109"/>
                    </a:lnTo>
                    <a:lnTo>
                      <a:pt x="4083" y="109"/>
                    </a:lnTo>
                    <a:lnTo>
                      <a:pt x="4083" y="103"/>
                    </a:lnTo>
                    <a:lnTo>
                      <a:pt x="4077" y="103"/>
                    </a:lnTo>
                    <a:lnTo>
                      <a:pt x="4077" y="85"/>
                    </a:lnTo>
                    <a:lnTo>
                      <a:pt x="4071" y="85"/>
                    </a:lnTo>
                    <a:lnTo>
                      <a:pt x="4071" y="60"/>
                    </a:lnTo>
                    <a:lnTo>
                      <a:pt x="4065" y="60"/>
                    </a:lnTo>
                    <a:lnTo>
                      <a:pt x="4065" y="48"/>
                    </a:lnTo>
                    <a:lnTo>
                      <a:pt x="4058" y="48"/>
                    </a:lnTo>
                    <a:lnTo>
                      <a:pt x="4058" y="36"/>
                    </a:lnTo>
                    <a:lnTo>
                      <a:pt x="4051" y="36"/>
                    </a:lnTo>
                    <a:lnTo>
                      <a:pt x="4051" y="24"/>
                    </a:lnTo>
                    <a:lnTo>
                      <a:pt x="4045" y="24"/>
                    </a:lnTo>
                    <a:lnTo>
                      <a:pt x="4045" y="12"/>
                    </a:lnTo>
                    <a:lnTo>
                      <a:pt x="4032" y="12"/>
                    </a:lnTo>
                    <a:lnTo>
                      <a:pt x="4032" y="6"/>
                    </a:lnTo>
                    <a:lnTo>
                      <a:pt x="4026" y="6"/>
                    </a:lnTo>
                    <a:lnTo>
                      <a:pt x="4026" y="0"/>
                    </a:lnTo>
                    <a:lnTo>
                      <a:pt x="3023" y="0"/>
                    </a:lnTo>
                    <a:lnTo>
                      <a:pt x="3023" y="12"/>
                    </a:lnTo>
                    <a:lnTo>
                      <a:pt x="3004" y="12"/>
                    </a:lnTo>
                    <a:lnTo>
                      <a:pt x="3004" y="0"/>
                    </a:lnTo>
                    <a:lnTo>
                      <a:pt x="1738" y="0"/>
                    </a:lnTo>
                    <a:lnTo>
                      <a:pt x="1738" y="6"/>
                    </a:lnTo>
                    <a:lnTo>
                      <a:pt x="1726" y="6"/>
                    </a:lnTo>
                    <a:lnTo>
                      <a:pt x="1726" y="12"/>
                    </a:lnTo>
                    <a:lnTo>
                      <a:pt x="1617" y="12"/>
                    </a:lnTo>
                    <a:lnTo>
                      <a:pt x="1617" y="6"/>
                    </a:lnTo>
                    <a:lnTo>
                      <a:pt x="1578" y="6"/>
                    </a:lnTo>
                    <a:lnTo>
                      <a:pt x="1578" y="0"/>
                    </a:lnTo>
                    <a:lnTo>
                      <a:pt x="275" y="0"/>
                    </a:lnTo>
                    <a:lnTo>
                      <a:pt x="275" y="6"/>
                    </a:lnTo>
                    <a:lnTo>
                      <a:pt x="269" y="6"/>
                    </a:lnTo>
                    <a:lnTo>
                      <a:pt x="269" y="12"/>
                    </a:lnTo>
                    <a:lnTo>
                      <a:pt x="263" y="12"/>
                    </a:lnTo>
                    <a:lnTo>
                      <a:pt x="263" y="24"/>
                    </a:lnTo>
                    <a:lnTo>
                      <a:pt x="256" y="24"/>
                    </a:lnTo>
                    <a:lnTo>
                      <a:pt x="256" y="30"/>
                    </a:lnTo>
                    <a:lnTo>
                      <a:pt x="243" y="30"/>
                    </a:lnTo>
                    <a:lnTo>
                      <a:pt x="243" y="36"/>
                    </a:lnTo>
                    <a:lnTo>
                      <a:pt x="237" y="36"/>
                    </a:lnTo>
                    <a:lnTo>
                      <a:pt x="237" y="42"/>
                    </a:lnTo>
                    <a:lnTo>
                      <a:pt x="212" y="42"/>
                    </a:lnTo>
                    <a:lnTo>
                      <a:pt x="212" y="36"/>
                    </a:lnTo>
                    <a:lnTo>
                      <a:pt x="186" y="36"/>
                    </a:lnTo>
                    <a:lnTo>
                      <a:pt x="186" y="42"/>
                    </a:lnTo>
                    <a:lnTo>
                      <a:pt x="45" y="42"/>
                    </a:lnTo>
                    <a:lnTo>
                      <a:pt x="45" y="36"/>
                    </a:lnTo>
                    <a:lnTo>
                      <a:pt x="39" y="36"/>
                    </a:lnTo>
                    <a:lnTo>
                      <a:pt x="39" y="30"/>
                    </a:lnTo>
                    <a:lnTo>
                      <a:pt x="33" y="30"/>
                    </a:lnTo>
                    <a:lnTo>
                      <a:pt x="33" y="24"/>
                    </a:lnTo>
                    <a:lnTo>
                      <a:pt x="26" y="24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36"/>
                    </a:lnTo>
                    <a:lnTo>
                      <a:pt x="19" y="36"/>
                    </a:lnTo>
                    <a:lnTo>
                      <a:pt x="19" y="42"/>
                    </a:lnTo>
                    <a:lnTo>
                      <a:pt x="26" y="42"/>
                    </a:lnTo>
                    <a:lnTo>
                      <a:pt x="26" y="48"/>
                    </a:lnTo>
                    <a:lnTo>
                      <a:pt x="39" y="48"/>
                    </a:lnTo>
                    <a:lnTo>
                      <a:pt x="39" y="54"/>
                    </a:lnTo>
                    <a:lnTo>
                      <a:pt x="45" y="54"/>
                    </a:lnTo>
                    <a:lnTo>
                      <a:pt x="45" y="60"/>
                    </a:lnTo>
                    <a:lnTo>
                      <a:pt x="96" y="60"/>
                    </a:lnTo>
                    <a:lnTo>
                      <a:pt x="96" y="67"/>
                    </a:lnTo>
                    <a:lnTo>
                      <a:pt x="122" y="67"/>
                    </a:lnTo>
                    <a:lnTo>
                      <a:pt x="122" y="73"/>
                    </a:lnTo>
                    <a:lnTo>
                      <a:pt x="161" y="73"/>
                    </a:lnTo>
                    <a:lnTo>
                      <a:pt x="161" y="67"/>
                    </a:lnTo>
                    <a:lnTo>
                      <a:pt x="167" y="67"/>
                    </a:lnTo>
                    <a:lnTo>
                      <a:pt x="167" y="60"/>
                    </a:lnTo>
                    <a:lnTo>
                      <a:pt x="237" y="60"/>
                    </a:lnTo>
                    <a:lnTo>
                      <a:pt x="237" y="54"/>
                    </a:lnTo>
                    <a:lnTo>
                      <a:pt x="243" y="54"/>
                    </a:lnTo>
                    <a:lnTo>
                      <a:pt x="243" y="48"/>
                    </a:lnTo>
                    <a:lnTo>
                      <a:pt x="256" y="48"/>
                    </a:lnTo>
                    <a:lnTo>
                      <a:pt x="256" y="42"/>
                    </a:lnTo>
                    <a:lnTo>
                      <a:pt x="263" y="42"/>
                    </a:lnTo>
                    <a:lnTo>
                      <a:pt x="263" y="30"/>
                    </a:lnTo>
                    <a:lnTo>
                      <a:pt x="275" y="30"/>
                    </a:lnTo>
                    <a:lnTo>
                      <a:pt x="275" y="24"/>
                    </a:lnTo>
                    <a:lnTo>
                      <a:pt x="1598" y="24"/>
                    </a:lnTo>
                    <a:lnTo>
                      <a:pt x="1598" y="30"/>
                    </a:lnTo>
                    <a:lnTo>
                      <a:pt x="1745" y="30"/>
                    </a:lnTo>
                    <a:lnTo>
                      <a:pt x="1745" y="24"/>
                    </a:lnTo>
                    <a:lnTo>
                      <a:pt x="4032" y="24"/>
                    </a:lnTo>
                    <a:lnTo>
                      <a:pt x="4032" y="30"/>
                    </a:lnTo>
                    <a:lnTo>
                      <a:pt x="4039" y="30"/>
                    </a:lnTo>
                    <a:lnTo>
                      <a:pt x="4039" y="42"/>
                    </a:lnTo>
                    <a:lnTo>
                      <a:pt x="4045" y="42"/>
                    </a:lnTo>
                    <a:lnTo>
                      <a:pt x="4045" y="54"/>
                    </a:lnTo>
                    <a:lnTo>
                      <a:pt x="4051" y="54"/>
                    </a:lnTo>
                    <a:lnTo>
                      <a:pt x="4051" y="85"/>
                    </a:lnTo>
                    <a:lnTo>
                      <a:pt x="4058" y="85"/>
                    </a:lnTo>
                    <a:lnTo>
                      <a:pt x="4058" y="97"/>
                    </a:lnTo>
                    <a:lnTo>
                      <a:pt x="4065" y="97"/>
                    </a:lnTo>
                    <a:lnTo>
                      <a:pt x="4065" y="109"/>
                    </a:lnTo>
                    <a:lnTo>
                      <a:pt x="4071" y="109"/>
                    </a:lnTo>
                    <a:lnTo>
                      <a:pt x="4071" y="121"/>
                    </a:lnTo>
                    <a:lnTo>
                      <a:pt x="4083" y="121"/>
                    </a:lnTo>
                    <a:lnTo>
                      <a:pt x="4083" y="134"/>
                    </a:lnTo>
                    <a:lnTo>
                      <a:pt x="4090" y="134"/>
                    </a:lnTo>
                    <a:lnTo>
                      <a:pt x="4090" y="140"/>
                    </a:lnTo>
                    <a:lnTo>
                      <a:pt x="4103" y="140"/>
                    </a:lnTo>
                    <a:lnTo>
                      <a:pt x="4103" y="152"/>
                    </a:lnTo>
                    <a:lnTo>
                      <a:pt x="4109" y="152"/>
                    </a:lnTo>
                    <a:lnTo>
                      <a:pt x="4109" y="158"/>
                    </a:lnTo>
                    <a:lnTo>
                      <a:pt x="4116" y="158"/>
                    </a:lnTo>
                    <a:lnTo>
                      <a:pt x="4116" y="206"/>
                    </a:lnTo>
                    <a:lnTo>
                      <a:pt x="4122" y="206"/>
                    </a:lnTo>
                    <a:lnTo>
                      <a:pt x="4122" y="212"/>
                    </a:lnTo>
                    <a:lnTo>
                      <a:pt x="4128" y="212"/>
                    </a:lnTo>
                    <a:lnTo>
                      <a:pt x="4128" y="218"/>
                    </a:lnTo>
                    <a:lnTo>
                      <a:pt x="4134" y="218"/>
                    </a:lnTo>
                    <a:lnTo>
                      <a:pt x="4134" y="230"/>
                    </a:lnTo>
                    <a:lnTo>
                      <a:pt x="4141" y="230"/>
                    </a:lnTo>
                    <a:lnTo>
                      <a:pt x="4141" y="236"/>
                    </a:lnTo>
                    <a:lnTo>
                      <a:pt x="4160" y="236"/>
                    </a:lnTo>
                    <a:lnTo>
                      <a:pt x="4160" y="242"/>
                    </a:lnTo>
                    <a:lnTo>
                      <a:pt x="4167" y="242"/>
                    </a:lnTo>
                    <a:lnTo>
                      <a:pt x="4167" y="248"/>
                    </a:lnTo>
                    <a:lnTo>
                      <a:pt x="4173" y="248"/>
                    </a:lnTo>
                    <a:lnTo>
                      <a:pt x="4173" y="260"/>
                    </a:lnTo>
                    <a:lnTo>
                      <a:pt x="4179" y="260"/>
                    </a:lnTo>
                    <a:lnTo>
                      <a:pt x="4179" y="279"/>
                    </a:lnTo>
                    <a:lnTo>
                      <a:pt x="4185" y="279"/>
                    </a:lnTo>
                    <a:lnTo>
                      <a:pt x="4185" y="297"/>
                    </a:lnTo>
                    <a:lnTo>
                      <a:pt x="4193" y="297"/>
                    </a:lnTo>
                    <a:lnTo>
                      <a:pt x="4193" y="304"/>
                    </a:lnTo>
                    <a:lnTo>
                      <a:pt x="4199" y="304"/>
                    </a:lnTo>
                    <a:lnTo>
                      <a:pt x="4199" y="310"/>
                    </a:lnTo>
                    <a:lnTo>
                      <a:pt x="4205" y="310"/>
                    </a:lnTo>
                    <a:lnTo>
                      <a:pt x="4205" y="316"/>
                    </a:lnTo>
                    <a:lnTo>
                      <a:pt x="4211" y="316"/>
                    </a:lnTo>
                    <a:lnTo>
                      <a:pt x="4211" y="322"/>
                    </a:lnTo>
                    <a:lnTo>
                      <a:pt x="4218" y="322"/>
                    </a:lnTo>
                    <a:lnTo>
                      <a:pt x="4218" y="328"/>
                    </a:lnTo>
                    <a:lnTo>
                      <a:pt x="4224" y="328"/>
                    </a:lnTo>
                    <a:lnTo>
                      <a:pt x="4224" y="334"/>
                    </a:lnTo>
                    <a:lnTo>
                      <a:pt x="4237" y="334"/>
                    </a:lnTo>
                    <a:lnTo>
                      <a:pt x="4237" y="346"/>
                    </a:lnTo>
                    <a:lnTo>
                      <a:pt x="4244" y="346"/>
                    </a:lnTo>
                    <a:lnTo>
                      <a:pt x="4244" y="352"/>
                    </a:lnTo>
                    <a:lnTo>
                      <a:pt x="4256" y="352"/>
                    </a:lnTo>
                    <a:lnTo>
                      <a:pt x="4256" y="358"/>
                    </a:lnTo>
                    <a:lnTo>
                      <a:pt x="4262" y="358"/>
                    </a:lnTo>
                    <a:lnTo>
                      <a:pt x="4262" y="364"/>
                    </a:lnTo>
                    <a:lnTo>
                      <a:pt x="4269" y="364"/>
                    </a:lnTo>
                    <a:lnTo>
                      <a:pt x="4269" y="370"/>
                    </a:lnTo>
                    <a:lnTo>
                      <a:pt x="4275" y="370"/>
                    </a:lnTo>
                    <a:lnTo>
                      <a:pt x="4275" y="382"/>
                    </a:lnTo>
                    <a:lnTo>
                      <a:pt x="4288" y="382"/>
                    </a:lnTo>
                    <a:lnTo>
                      <a:pt x="4288" y="394"/>
                    </a:lnTo>
                    <a:lnTo>
                      <a:pt x="4295" y="394"/>
                    </a:lnTo>
                    <a:lnTo>
                      <a:pt x="4295" y="400"/>
                    </a:lnTo>
                    <a:lnTo>
                      <a:pt x="4313" y="400"/>
                    </a:lnTo>
                    <a:lnTo>
                      <a:pt x="4313" y="412"/>
                    </a:lnTo>
                    <a:lnTo>
                      <a:pt x="4326" y="412"/>
                    </a:lnTo>
                    <a:lnTo>
                      <a:pt x="4326" y="418"/>
                    </a:lnTo>
                    <a:lnTo>
                      <a:pt x="4333" y="418"/>
                    </a:lnTo>
                    <a:lnTo>
                      <a:pt x="4333" y="424"/>
                    </a:lnTo>
                    <a:lnTo>
                      <a:pt x="4339" y="424"/>
                    </a:lnTo>
                    <a:lnTo>
                      <a:pt x="4339" y="430"/>
                    </a:lnTo>
                    <a:lnTo>
                      <a:pt x="4352" y="430"/>
                    </a:lnTo>
                    <a:lnTo>
                      <a:pt x="4352" y="436"/>
                    </a:lnTo>
                    <a:lnTo>
                      <a:pt x="4358" y="436"/>
                    </a:lnTo>
                    <a:lnTo>
                      <a:pt x="4358" y="442"/>
                    </a:lnTo>
                    <a:lnTo>
                      <a:pt x="4371" y="442"/>
                    </a:lnTo>
                    <a:lnTo>
                      <a:pt x="4371" y="448"/>
                    </a:lnTo>
                    <a:lnTo>
                      <a:pt x="4378" y="448"/>
                    </a:lnTo>
                    <a:lnTo>
                      <a:pt x="4378" y="460"/>
                    </a:lnTo>
                    <a:lnTo>
                      <a:pt x="4397" y="460"/>
                    </a:lnTo>
                    <a:lnTo>
                      <a:pt x="4397" y="466"/>
                    </a:lnTo>
                    <a:lnTo>
                      <a:pt x="4403" y="466"/>
                    </a:lnTo>
                    <a:lnTo>
                      <a:pt x="4403" y="473"/>
                    </a:lnTo>
                    <a:lnTo>
                      <a:pt x="4423" y="473"/>
                    </a:lnTo>
                    <a:lnTo>
                      <a:pt x="4423" y="485"/>
                    </a:lnTo>
                    <a:lnTo>
                      <a:pt x="4429" y="485"/>
                    </a:lnTo>
                    <a:lnTo>
                      <a:pt x="4429" y="492"/>
                    </a:lnTo>
                    <a:lnTo>
                      <a:pt x="4448" y="492"/>
                    </a:lnTo>
                    <a:lnTo>
                      <a:pt x="4448" y="498"/>
                    </a:lnTo>
                    <a:lnTo>
                      <a:pt x="4460" y="498"/>
                    </a:lnTo>
                    <a:lnTo>
                      <a:pt x="4460" y="504"/>
                    </a:lnTo>
                    <a:lnTo>
                      <a:pt x="4486" y="504"/>
                    </a:lnTo>
                    <a:lnTo>
                      <a:pt x="4486" y="510"/>
                    </a:lnTo>
                    <a:lnTo>
                      <a:pt x="4505" y="510"/>
                    </a:lnTo>
                    <a:lnTo>
                      <a:pt x="4505" y="516"/>
                    </a:lnTo>
                    <a:lnTo>
                      <a:pt x="4525" y="516"/>
                    </a:lnTo>
                    <a:lnTo>
                      <a:pt x="4525" y="522"/>
                    </a:lnTo>
                    <a:lnTo>
                      <a:pt x="4550" y="522"/>
                    </a:lnTo>
                    <a:lnTo>
                      <a:pt x="4550" y="528"/>
                    </a:lnTo>
                    <a:lnTo>
                      <a:pt x="4557" y="528"/>
                    </a:lnTo>
                    <a:lnTo>
                      <a:pt x="4557" y="534"/>
                    </a:lnTo>
                    <a:lnTo>
                      <a:pt x="4588" y="534"/>
                    </a:lnTo>
                    <a:lnTo>
                      <a:pt x="4588" y="540"/>
                    </a:lnTo>
                    <a:lnTo>
                      <a:pt x="4620" y="540"/>
                    </a:lnTo>
                    <a:lnTo>
                      <a:pt x="4620" y="534"/>
                    </a:lnTo>
                    <a:lnTo>
                      <a:pt x="4639" y="534"/>
                    </a:lnTo>
                    <a:lnTo>
                      <a:pt x="4639" y="522"/>
                    </a:lnTo>
                    <a:lnTo>
                      <a:pt x="4653" y="522"/>
                    </a:lnTo>
                    <a:lnTo>
                      <a:pt x="4653" y="516"/>
                    </a:lnTo>
                    <a:lnTo>
                      <a:pt x="4659" y="516"/>
                    </a:lnTo>
                    <a:lnTo>
                      <a:pt x="4659" y="510"/>
                    </a:lnTo>
                    <a:lnTo>
                      <a:pt x="4665" y="510"/>
                    </a:lnTo>
                    <a:lnTo>
                      <a:pt x="4665" y="504"/>
                    </a:lnTo>
                    <a:lnTo>
                      <a:pt x="4710" y="504"/>
                    </a:lnTo>
                    <a:lnTo>
                      <a:pt x="4710" y="510"/>
                    </a:lnTo>
                    <a:lnTo>
                      <a:pt x="4722" y="510"/>
                    </a:lnTo>
                    <a:lnTo>
                      <a:pt x="4722" y="516"/>
                    </a:lnTo>
                    <a:lnTo>
                      <a:pt x="4735" y="516"/>
                    </a:lnTo>
                    <a:lnTo>
                      <a:pt x="4735" y="522"/>
                    </a:lnTo>
                    <a:lnTo>
                      <a:pt x="4761" y="522"/>
                    </a:lnTo>
                    <a:lnTo>
                      <a:pt x="4761" y="528"/>
                    </a:lnTo>
                    <a:lnTo>
                      <a:pt x="4767" y="528"/>
                    </a:lnTo>
                    <a:lnTo>
                      <a:pt x="4767" y="534"/>
                    </a:lnTo>
                    <a:lnTo>
                      <a:pt x="4812" y="534"/>
                    </a:lnTo>
                    <a:lnTo>
                      <a:pt x="4812" y="540"/>
                    </a:lnTo>
                    <a:lnTo>
                      <a:pt x="4824" y="540"/>
                    </a:lnTo>
                    <a:lnTo>
                      <a:pt x="4824" y="546"/>
                    </a:lnTo>
                    <a:lnTo>
                      <a:pt x="4844" y="546"/>
                    </a:lnTo>
                    <a:lnTo>
                      <a:pt x="4844" y="552"/>
                    </a:lnTo>
                    <a:lnTo>
                      <a:pt x="4914" y="552"/>
                    </a:lnTo>
                    <a:lnTo>
                      <a:pt x="4914" y="558"/>
                    </a:lnTo>
                    <a:lnTo>
                      <a:pt x="4920" y="558"/>
                    </a:lnTo>
                    <a:lnTo>
                      <a:pt x="4920" y="564"/>
                    </a:lnTo>
                    <a:lnTo>
                      <a:pt x="4952" y="564"/>
                    </a:lnTo>
                    <a:lnTo>
                      <a:pt x="4952" y="570"/>
                    </a:lnTo>
                    <a:lnTo>
                      <a:pt x="4965" y="570"/>
                    </a:lnTo>
                    <a:lnTo>
                      <a:pt x="4965" y="576"/>
                    </a:lnTo>
                    <a:lnTo>
                      <a:pt x="4985" y="576"/>
                    </a:lnTo>
                    <a:lnTo>
                      <a:pt x="4985" y="564"/>
                    </a:lnTo>
                    <a:lnTo>
                      <a:pt x="5023" y="564"/>
                    </a:lnTo>
                    <a:lnTo>
                      <a:pt x="5023" y="576"/>
                    </a:lnTo>
                    <a:lnTo>
                      <a:pt x="5029" y="576"/>
                    </a:lnTo>
                    <a:lnTo>
                      <a:pt x="5029" y="582"/>
                    </a:lnTo>
                    <a:lnTo>
                      <a:pt x="5062" y="582"/>
                    </a:lnTo>
                    <a:lnTo>
                      <a:pt x="5062" y="576"/>
                    </a:lnTo>
                    <a:lnTo>
                      <a:pt x="5068" y="576"/>
                    </a:lnTo>
                    <a:lnTo>
                      <a:pt x="5068" y="570"/>
                    </a:lnTo>
                    <a:lnTo>
                      <a:pt x="5074" y="570"/>
                    </a:lnTo>
                    <a:lnTo>
                      <a:pt x="5074" y="564"/>
                    </a:lnTo>
                    <a:lnTo>
                      <a:pt x="5080" y="564"/>
                    </a:lnTo>
                    <a:lnTo>
                      <a:pt x="5080" y="558"/>
                    </a:lnTo>
                    <a:lnTo>
                      <a:pt x="5087" y="558"/>
                    </a:lnTo>
                    <a:lnTo>
                      <a:pt x="5087" y="552"/>
                    </a:lnTo>
                    <a:lnTo>
                      <a:pt x="5099" y="552"/>
                    </a:lnTo>
                    <a:lnTo>
                      <a:pt x="5099" y="546"/>
                    </a:lnTo>
                    <a:lnTo>
                      <a:pt x="5119" y="546"/>
                    </a:lnTo>
                    <a:lnTo>
                      <a:pt x="5119" y="552"/>
                    </a:lnTo>
                    <a:lnTo>
                      <a:pt x="5131" y="552"/>
                    </a:lnTo>
                    <a:lnTo>
                      <a:pt x="5131" y="558"/>
                    </a:lnTo>
                    <a:lnTo>
                      <a:pt x="5138" y="558"/>
                    </a:lnTo>
                    <a:lnTo>
                      <a:pt x="5138" y="564"/>
                    </a:lnTo>
                    <a:lnTo>
                      <a:pt x="5150" y="564"/>
                    </a:lnTo>
                    <a:lnTo>
                      <a:pt x="5150" y="576"/>
                    </a:lnTo>
                    <a:lnTo>
                      <a:pt x="5157" y="576"/>
                    </a:lnTo>
                    <a:lnTo>
                      <a:pt x="5157" y="582"/>
                    </a:lnTo>
                    <a:lnTo>
                      <a:pt x="5164" y="582"/>
                    </a:lnTo>
                    <a:lnTo>
                      <a:pt x="5164" y="594"/>
                    </a:lnTo>
                    <a:lnTo>
                      <a:pt x="5176" y="594"/>
                    </a:lnTo>
                    <a:lnTo>
                      <a:pt x="5176" y="606"/>
                    </a:lnTo>
                    <a:lnTo>
                      <a:pt x="5182" y="606"/>
                    </a:lnTo>
                    <a:lnTo>
                      <a:pt x="5182" y="612"/>
                    </a:lnTo>
                    <a:lnTo>
                      <a:pt x="5221" y="612"/>
                    </a:lnTo>
                    <a:lnTo>
                      <a:pt x="5221" y="600"/>
                    </a:lnTo>
                    <a:lnTo>
                      <a:pt x="5233" y="600"/>
                    </a:lnTo>
                    <a:lnTo>
                      <a:pt x="5233" y="594"/>
                    </a:lnTo>
                    <a:lnTo>
                      <a:pt x="5247" y="594"/>
                    </a:lnTo>
                    <a:lnTo>
                      <a:pt x="5247" y="582"/>
                    </a:lnTo>
                    <a:lnTo>
                      <a:pt x="5266" y="582"/>
                    </a:lnTo>
                    <a:lnTo>
                      <a:pt x="5266" y="576"/>
                    </a:lnTo>
                    <a:lnTo>
                      <a:pt x="5278" y="576"/>
                    </a:lnTo>
                    <a:lnTo>
                      <a:pt x="5278" y="570"/>
                    </a:lnTo>
                    <a:lnTo>
                      <a:pt x="5284" y="570"/>
                    </a:lnTo>
                    <a:lnTo>
                      <a:pt x="5284" y="564"/>
                    </a:lnTo>
                    <a:lnTo>
                      <a:pt x="5336" y="564"/>
                    </a:lnTo>
                    <a:lnTo>
                      <a:pt x="5336" y="570"/>
                    </a:lnTo>
                    <a:lnTo>
                      <a:pt x="5343" y="570"/>
                    </a:lnTo>
                    <a:lnTo>
                      <a:pt x="5343" y="576"/>
                    </a:lnTo>
                    <a:lnTo>
                      <a:pt x="5355" y="576"/>
                    </a:lnTo>
                    <a:lnTo>
                      <a:pt x="5355" y="582"/>
                    </a:lnTo>
                    <a:lnTo>
                      <a:pt x="5374" y="582"/>
                    </a:lnTo>
                    <a:lnTo>
                      <a:pt x="5374" y="588"/>
                    </a:lnTo>
                    <a:lnTo>
                      <a:pt x="5381" y="588"/>
                    </a:lnTo>
                    <a:lnTo>
                      <a:pt x="5381" y="594"/>
                    </a:lnTo>
                    <a:lnTo>
                      <a:pt x="5394" y="594"/>
                    </a:lnTo>
                    <a:lnTo>
                      <a:pt x="5394" y="600"/>
                    </a:lnTo>
                    <a:lnTo>
                      <a:pt x="5412" y="600"/>
                    </a:lnTo>
                    <a:lnTo>
                      <a:pt x="5412" y="606"/>
                    </a:lnTo>
                    <a:lnTo>
                      <a:pt x="5457" y="606"/>
                    </a:lnTo>
                    <a:lnTo>
                      <a:pt x="5457" y="600"/>
                    </a:lnTo>
                    <a:lnTo>
                      <a:pt x="5470" y="600"/>
                    </a:lnTo>
                    <a:lnTo>
                      <a:pt x="5470" y="594"/>
                    </a:lnTo>
                    <a:lnTo>
                      <a:pt x="5508" y="594"/>
                    </a:lnTo>
                    <a:lnTo>
                      <a:pt x="5508" y="600"/>
                    </a:lnTo>
                    <a:lnTo>
                      <a:pt x="5514" y="600"/>
                    </a:lnTo>
                    <a:lnTo>
                      <a:pt x="5514" y="606"/>
                    </a:lnTo>
                    <a:lnTo>
                      <a:pt x="5522" y="606"/>
                    </a:lnTo>
                    <a:lnTo>
                      <a:pt x="5522" y="612"/>
                    </a:lnTo>
                    <a:lnTo>
                      <a:pt x="5559" y="612"/>
                    </a:lnTo>
                    <a:lnTo>
                      <a:pt x="5559" y="606"/>
                    </a:lnTo>
                    <a:lnTo>
                      <a:pt x="5566" y="606"/>
                    </a:lnTo>
                    <a:lnTo>
                      <a:pt x="5566" y="59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0" name="Freeform 2884">
                <a:extLst>
                  <a:ext uri="{FF2B5EF4-FFF2-40B4-BE49-F238E27FC236}">
                    <a16:creationId xmlns:a16="http://schemas.microsoft.com/office/drawing/2014/main" xmlns="" id="{4F3232A5-759B-4D84-A32D-C2FC44E325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" y="264"/>
                <a:ext cx="62" cy="101"/>
              </a:xfrm>
              <a:custGeom>
                <a:avLst/>
                <a:gdLst>
                  <a:gd name="T0" fmla="*/ 32 w 1854"/>
                  <a:gd name="T1" fmla="*/ 103 h 3730"/>
                  <a:gd name="T2" fmla="*/ 20 w 1854"/>
                  <a:gd name="T3" fmla="*/ 103 h 3730"/>
                  <a:gd name="T4" fmla="*/ 20 w 1854"/>
                  <a:gd name="T5" fmla="*/ 91 h 3730"/>
                  <a:gd name="T6" fmla="*/ 32 w 1854"/>
                  <a:gd name="T7" fmla="*/ 91 h 3730"/>
                  <a:gd name="T8" fmla="*/ 32 w 1854"/>
                  <a:gd name="T9" fmla="*/ 103 h 3730"/>
                  <a:gd name="T10" fmla="*/ 1821 w 1854"/>
                  <a:gd name="T11" fmla="*/ 36 h 3730"/>
                  <a:gd name="T12" fmla="*/ 1828 w 1854"/>
                  <a:gd name="T13" fmla="*/ 36 h 3730"/>
                  <a:gd name="T14" fmla="*/ 1828 w 1854"/>
                  <a:gd name="T15" fmla="*/ 73 h 3730"/>
                  <a:gd name="T16" fmla="*/ 1834 w 1854"/>
                  <a:gd name="T17" fmla="*/ 73 h 3730"/>
                  <a:gd name="T18" fmla="*/ 1834 w 1854"/>
                  <a:gd name="T19" fmla="*/ 91 h 3730"/>
                  <a:gd name="T20" fmla="*/ 1508 w 1854"/>
                  <a:gd name="T21" fmla="*/ 91 h 3730"/>
                  <a:gd name="T22" fmla="*/ 1508 w 1854"/>
                  <a:gd name="T23" fmla="*/ 85 h 3730"/>
                  <a:gd name="T24" fmla="*/ 1150 w 1854"/>
                  <a:gd name="T25" fmla="*/ 85 h 3730"/>
                  <a:gd name="T26" fmla="*/ 1150 w 1854"/>
                  <a:gd name="T27" fmla="*/ 79 h 3730"/>
                  <a:gd name="T28" fmla="*/ 13 w 1854"/>
                  <a:gd name="T29" fmla="*/ 79 h 3730"/>
                  <a:gd name="T30" fmla="*/ 13 w 1854"/>
                  <a:gd name="T31" fmla="*/ 722 h 3730"/>
                  <a:gd name="T32" fmla="*/ 6 w 1854"/>
                  <a:gd name="T33" fmla="*/ 722 h 3730"/>
                  <a:gd name="T34" fmla="*/ 6 w 1854"/>
                  <a:gd name="T35" fmla="*/ 831 h 3730"/>
                  <a:gd name="T36" fmla="*/ 0 w 1854"/>
                  <a:gd name="T37" fmla="*/ 831 h 3730"/>
                  <a:gd name="T38" fmla="*/ 0 w 1854"/>
                  <a:gd name="T39" fmla="*/ 2334 h 3730"/>
                  <a:gd name="T40" fmla="*/ 6 w 1854"/>
                  <a:gd name="T41" fmla="*/ 2334 h 3730"/>
                  <a:gd name="T42" fmla="*/ 6 w 1854"/>
                  <a:gd name="T43" fmla="*/ 3032 h 3730"/>
                  <a:gd name="T44" fmla="*/ 13 w 1854"/>
                  <a:gd name="T45" fmla="*/ 3032 h 3730"/>
                  <a:gd name="T46" fmla="*/ 13 w 1854"/>
                  <a:gd name="T47" fmla="*/ 3718 h 3730"/>
                  <a:gd name="T48" fmla="*/ 20 w 1854"/>
                  <a:gd name="T49" fmla="*/ 3718 h 3730"/>
                  <a:gd name="T50" fmla="*/ 20 w 1854"/>
                  <a:gd name="T51" fmla="*/ 3730 h 3730"/>
                  <a:gd name="T52" fmla="*/ 26 w 1854"/>
                  <a:gd name="T53" fmla="*/ 3730 h 3730"/>
                  <a:gd name="T54" fmla="*/ 26 w 1854"/>
                  <a:gd name="T55" fmla="*/ 2292 h 3730"/>
                  <a:gd name="T56" fmla="*/ 20 w 1854"/>
                  <a:gd name="T57" fmla="*/ 2292 h 3730"/>
                  <a:gd name="T58" fmla="*/ 20 w 1854"/>
                  <a:gd name="T59" fmla="*/ 831 h 3730"/>
                  <a:gd name="T60" fmla="*/ 26 w 1854"/>
                  <a:gd name="T61" fmla="*/ 831 h 3730"/>
                  <a:gd name="T62" fmla="*/ 26 w 1854"/>
                  <a:gd name="T63" fmla="*/ 109 h 3730"/>
                  <a:gd name="T64" fmla="*/ 32 w 1854"/>
                  <a:gd name="T65" fmla="*/ 109 h 3730"/>
                  <a:gd name="T66" fmla="*/ 32 w 1854"/>
                  <a:gd name="T67" fmla="*/ 103 h 3730"/>
                  <a:gd name="T68" fmla="*/ 869 w 1854"/>
                  <a:gd name="T69" fmla="*/ 103 h 3730"/>
                  <a:gd name="T70" fmla="*/ 869 w 1854"/>
                  <a:gd name="T71" fmla="*/ 109 h 3730"/>
                  <a:gd name="T72" fmla="*/ 1278 w 1854"/>
                  <a:gd name="T73" fmla="*/ 109 h 3730"/>
                  <a:gd name="T74" fmla="*/ 1278 w 1854"/>
                  <a:gd name="T75" fmla="*/ 115 h 3730"/>
                  <a:gd name="T76" fmla="*/ 1854 w 1854"/>
                  <a:gd name="T77" fmla="*/ 115 h 3730"/>
                  <a:gd name="T78" fmla="*/ 1854 w 1854"/>
                  <a:gd name="T79" fmla="*/ 79 h 3730"/>
                  <a:gd name="T80" fmla="*/ 1846 w 1854"/>
                  <a:gd name="T81" fmla="*/ 79 h 3730"/>
                  <a:gd name="T82" fmla="*/ 1846 w 1854"/>
                  <a:gd name="T83" fmla="*/ 36 h 3730"/>
                  <a:gd name="T84" fmla="*/ 1840 w 1854"/>
                  <a:gd name="T85" fmla="*/ 36 h 3730"/>
                  <a:gd name="T86" fmla="*/ 1840 w 1854"/>
                  <a:gd name="T87" fmla="*/ 30 h 3730"/>
                  <a:gd name="T88" fmla="*/ 1834 w 1854"/>
                  <a:gd name="T89" fmla="*/ 30 h 3730"/>
                  <a:gd name="T90" fmla="*/ 1834 w 1854"/>
                  <a:gd name="T91" fmla="*/ 18 h 3730"/>
                  <a:gd name="T92" fmla="*/ 1828 w 1854"/>
                  <a:gd name="T93" fmla="*/ 18 h 3730"/>
                  <a:gd name="T94" fmla="*/ 1828 w 1854"/>
                  <a:gd name="T95" fmla="*/ 0 h 3730"/>
                  <a:gd name="T96" fmla="*/ 1809 w 1854"/>
                  <a:gd name="T97" fmla="*/ 0 h 3730"/>
                  <a:gd name="T98" fmla="*/ 1809 w 1854"/>
                  <a:gd name="T99" fmla="*/ 18 h 3730"/>
                  <a:gd name="T100" fmla="*/ 1815 w 1854"/>
                  <a:gd name="T101" fmla="*/ 18 h 3730"/>
                  <a:gd name="T102" fmla="*/ 1815 w 1854"/>
                  <a:gd name="T103" fmla="*/ 30 h 3730"/>
                  <a:gd name="T104" fmla="*/ 1821 w 1854"/>
                  <a:gd name="T105" fmla="*/ 30 h 3730"/>
                  <a:gd name="T106" fmla="*/ 1821 w 1854"/>
                  <a:gd name="T107" fmla="*/ 36 h 3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54" h="3730">
                    <a:moveTo>
                      <a:pt x="32" y="103"/>
                    </a:moveTo>
                    <a:lnTo>
                      <a:pt x="20" y="103"/>
                    </a:lnTo>
                    <a:lnTo>
                      <a:pt x="20" y="91"/>
                    </a:lnTo>
                    <a:lnTo>
                      <a:pt x="32" y="91"/>
                    </a:lnTo>
                    <a:lnTo>
                      <a:pt x="32" y="103"/>
                    </a:lnTo>
                    <a:close/>
                    <a:moveTo>
                      <a:pt x="1821" y="36"/>
                    </a:moveTo>
                    <a:lnTo>
                      <a:pt x="1828" y="36"/>
                    </a:lnTo>
                    <a:lnTo>
                      <a:pt x="1828" y="73"/>
                    </a:lnTo>
                    <a:lnTo>
                      <a:pt x="1834" y="73"/>
                    </a:lnTo>
                    <a:lnTo>
                      <a:pt x="1834" y="91"/>
                    </a:lnTo>
                    <a:lnTo>
                      <a:pt x="1508" y="91"/>
                    </a:lnTo>
                    <a:lnTo>
                      <a:pt x="1508" y="85"/>
                    </a:lnTo>
                    <a:lnTo>
                      <a:pt x="1150" y="85"/>
                    </a:lnTo>
                    <a:lnTo>
                      <a:pt x="1150" y="79"/>
                    </a:lnTo>
                    <a:lnTo>
                      <a:pt x="13" y="79"/>
                    </a:lnTo>
                    <a:lnTo>
                      <a:pt x="13" y="722"/>
                    </a:lnTo>
                    <a:lnTo>
                      <a:pt x="6" y="722"/>
                    </a:lnTo>
                    <a:lnTo>
                      <a:pt x="6" y="831"/>
                    </a:lnTo>
                    <a:lnTo>
                      <a:pt x="0" y="831"/>
                    </a:lnTo>
                    <a:lnTo>
                      <a:pt x="0" y="2334"/>
                    </a:lnTo>
                    <a:lnTo>
                      <a:pt x="6" y="2334"/>
                    </a:lnTo>
                    <a:lnTo>
                      <a:pt x="6" y="3032"/>
                    </a:lnTo>
                    <a:lnTo>
                      <a:pt x="13" y="3032"/>
                    </a:lnTo>
                    <a:lnTo>
                      <a:pt x="13" y="3718"/>
                    </a:lnTo>
                    <a:lnTo>
                      <a:pt x="20" y="3718"/>
                    </a:lnTo>
                    <a:lnTo>
                      <a:pt x="20" y="3730"/>
                    </a:lnTo>
                    <a:lnTo>
                      <a:pt x="26" y="3730"/>
                    </a:lnTo>
                    <a:lnTo>
                      <a:pt x="26" y="2292"/>
                    </a:lnTo>
                    <a:lnTo>
                      <a:pt x="20" y="2292"/>
                    </a:lnTo>
                    <a:lnTo>
                      <a:pt x="20" y="831"/>
                    </a:lnTo>
                    <a:lnTo>
                      <a:pt x="26" y="831"/>
                    </a:lnTo>
                    <a:lnTo>
                      <a:pt x="26" y="109"/>
                    </a:lnTo>
                    <a:lnTo>
                      <a:pt x="32" y="109"/>
                    </a:lnTo>
                    <a:lnTo>
                      <a:pt x="32" y="103"/>
                    </a:lnTo>
                    <a:lnTo>
                      <a:pt x="869" y="103"/>
                    </a:lnTo>
                    <a:lnTo>
                      <a:pt x="869" y="109"/>
                    </a:lnTo>
                    <a:lnTo>
                      <a:pt x="1278" y="109"/>
                    </a:lnTo>
                    <a:lnTo>
                      <a:pt x="1278" y="115"/>
                    </a:lnTo>
                    <a:lnTo>
                      <a:pt x="1854" y="115"/>
                    </a:lnTo>
                    <a:lnTo>
                      <a:pt x="1854" y="79"/>
                    </a:lnTo>
                    <a:lnTo>
                      <a:pt x="1846" y="79"/>
                    </a:lnTo>
                    <a:lnTo>
                      <a:pt x="1846" y="36"/>
                    </a:lnTo>
                    <a:lnTo>
                      <a:pt x="1840" y="36"/>
                    </a:lnTo>
                    <a:lnTo>
                      <a:pt x="1840" y="30"/>
                    </a:lnTo>
                    <a:lnTo>
                      <a:pt x="1834" y="30"/>
                    </a:lnTo>
                    <a:lnTo>
                      <a:pt x="1834" y="18"/>
                    </a:lnTo>
                    <a:lnTo>
                      <a:pt x="1828" y="18"/>
                    </a:lnTo>
                    <a:lnTo>
                      <a:pt x="1828" y="0"/>
                    </a:lnTo>
                    <a:lnTo>
                      <a:pt x="1809" y="0"/>
                    </a:lnTo>
                    <a:lnTo>
                      <a:pt x="1809" y="18"/>
                    </a:lnTo>
                    <a:lnTo>
                      <a:pt x="1815" y="18"/>
                    </a:lnTo>
                    <a:lnTo>
                      <a:pt x="1815" y="30"/>
                    </a:lnTo>
                    <a:lnTo>
                      <a:pt x="1821" y="30"/>
                    </a:lnTo>
                    <a:lnTo>
                      <a:pt x="1821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1" name="Freeform 2885">
                <a:extLst>
                  <a:ext uri="{FF2B5EF4-FFF2-40B4-BE49-F238E27FC236}">
                    <a16:creationId xmlns:a16="http://schemas.microsoft.com/office/drawing/2014/main" xmlns="" id="{C00387F2-6F4A-4818-85D0-7B604CE08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" y="51"/>
                <a:ext cx="90" cy="44"/>
              </a:xfrm>
              <a:custGeom>
                <a:avLst/>
                <a:gdLst>
                  <a:gd name="T0" fmla="*/ 511 w 2703"/>
                  <a:gd name="T1" fmla="*/ 91 h 1632"/>
                  <a:gd name="T2" fmla="*/ 581 w 2703"/>
                  <a:gd name="T3" fmla="*/ 79 h 1632"/>
                  <a:gd name="T4" fmla="*/ 990 w 2703"/>
                  <a:gd name="T5" fmla="*/ 54 h 1632"/>
                  <a:gd name="T6" fmla="*/ 2070 w 2703"/>
                  <a:gd name="T7" fmla="*/ 54 h 1632"/>
                  <a:gd name="T8" fmla="*/ 2185 w 2703"/>
                  <a:gd name="T9" fmla="*/ 54 h 1632"/>
                  <a:gd name="T10" fmla="*/ 2243 w 2703"/>
                  <a:gd name="T11" fmla="*/ 30 h 1632"/>
                  <a:gd name="T12" fmla="*/ 2294 w 2703"/>
                  <a:gd name="T13" fmla="*/ 60 h 1632"/>
                  <a:gd name="T14" fmla="*/ 2319 w 2703"/>
                  <a:gd name="T15" fmla="*/ 115 h 1632"/>
                  <a:gd name="T16" fmla="*/ 2351 w 2703"/>
                  <a:gd name="T17" fmla="*/ 261 h 1632"/>
                  <a:gd name="T18" fmla="*/ 2377 w 2703"/>
                  <a:gd name="T19" fmla="*/ 297 h 1632"/>
                  <a:gd name="T20" fmla="*/ 2402 w 2703"/>
                  <a:gd name="T21" fmla="*/ 321 h 1632"/>
                  <a:gd name="T22" fmla="*/ 2415 w 2703"/>
                  <a:gd name="T23" fmla="*/ 394 h 1632"/>
                  <a:gd name="T24" fmla="*/ 2402 w 2703"/>
                  <a:gd name="T25" fmla="*/ 545 h 1632"/>
                  <a:gd name="T26" fmla="*/ 2396 w 2703"/>
                  <a:gd name="T27" fmla="*/ 607 h 1632"/>
                  <a:gd name="T28" fmla="*/ 2415 w 2703"/>
                  <a:gd name="T29" fmla="*/ 655 h 1632"/>
                  <a:gd name="T30" fmla="*/ 2435 w 2703"/>
                  <a:gd name="T31" fmla="*/ 721 h 1632"/>
                  <a:gd name="T32" fmla="*/ 2435 w 2703"/>
                  <a:gd name="T33" fmla="*/ 807 h 1632"/>
                  <a:gd name="T34" fmla="*/ 2460 w 2703"/>
                  <a:gd name="T35" fmla="*/ 849 h 1632"/>
                  <a:gd name="T36" fmla="*/ 2486 w 2703"/>
                  <a:gd name="T37" fmla="*/ 995 h 1632"/>
                  <a:gd name="T38" fmla="*/ 2512 w 2703"/>
                  <a:gd name="T39" fmla="*/ 1086 h 1632"/>
                  <a:gd name="T40" fmla="*/ 2530 w 2703"/>
                  <a:gd name="T41" fmla="*/ 1152 h 1632"/>
                  <a:gd name="T42" fmla="*/ 2581 w 2703"/>
                  <a:gd name="T43" fmla="*/ 1182 h 1632"/>
                  <a:gd name="T44" fmla="*/ 2594 w 2703"/>
                  <a:gd name="T45" fmla="*/ 1304 h 1632"/>
                  <a:gd name="T46" fmla="*/ 2645 w 2703"/>
                  <a:gd name="T47" fmla="*/ 1346 h 1632"/>
                  <a:gd name="T48" fmla="*/ 2614 w 2703"/>
                  <a:gd name="T49" fmla="*/ 1419 h 1632"/>
                  <a:gd name="T50" fmla="*/ 2632 w 2703"/>
                  <a:gd name="T51" fmla="*/ 1516 h 1632"/>
                  <a:gd name="T52" fmla="*/ 2671 w 2703"/>
                  <a:gd name="T53" fmla="*/ 1607 h 1632"/>
                  <a:gd name="T54" fmla="*/ 2697 w 2703"/>
                  <a:gd name="T55" fmla="*/ 1613 h 1632"/>
                  <a:gd name="T56" fmla="*/ 2665 w 2703"/>
                  <a:gd name="T57" fmla="*/ 1588 h 1632"/>
                  <a:gd name="T58" fmla="*/ 2639 w 2703"/>
                  <a:gd name="T59" fmla="*/ 1510 h 1632"/>
                  <a:gd name="T60" fmla="*/ 2639 w 2703"/>
                  <a:gd name="T61" fmla="*/ 1426 h 1632"/>
                  <a:gd name="T62" fmla="*/ 2652 w 2703"/>
                  <a:gd name="T63" fmla="*/ 1346 h 1632"/>
                  <a:gd name="T64" fmla="*/ 2620 w 2703"/>
                  <a:gd name="T65" fmla="*/ 1316 h 1632"/>
                  <a:gd name="T66" fmla="*/ 2594 w 2703"/>
                  <a:gd name="T67" fmla="*/ 1182 h 1632"/>
                  <a:gd name="T68" fmla="*/ 2556 w 2703"/>
                  <a:gd name="T69" fmla="*/ 1152 h 1632"/>
                  <a:gd name="T70" fmla="*/ 2530 w 2703"/>
                  <a:gd name="T71" fmla="*/ 1086 h 1632"/>
                  <a:gd name="T72" fmla="*/ 2504 w 2703"/>
                  <a:gd name="T73" fmla="*/ 1001 h 1632"/>
                  <a:gd name="T74" fmla="*/ 2479 w 2703"/>
                  <a:gd name="T75" fmla="*/ 964 h 1632"/>
                  <a:gd name="T76" fmla="*/ 2453 w 2703"/>
                  <a:gd name="T77" fmla="*/ 825 h 1632"/>
                  <a:gd name="T78" fmla="*/ 2453 w 2703"/>
                  <a:gd name="T79" fmla="*/ 721 h 1632"/>
                  <a:gd name="T80" fmla="*/ 2428 w 2703"/>
                  <a:gd name="T81" fmla="*/ 619 h 1632"/>
                  <a:gd name="T82" fmla="*/ 2409 w 2703"/>
                  <a:gd name="T83" fmla="*/ 570 h 1632"/>
                  <a:gd name="T84" fmla="*/ 2435 w 2703"/>
                  <a:gd name="T85" fmla="*/ 539 h 1632"/>
                  <a:gd name="T86" fmla="*/ 2435 w 2703"/>
                  <a:gd name="T87" fmla="*/ 394 h 1632"/>
                  <a:gd name="T88" fmla="*/ 2409 w 2703"/>
                  <a:gd name="T89" fmla="*/ 315 h 1632"/>
                  <a:gd name="T90" fmla="*/ 2384 w 2703"/>
                  <a:gd name="T91" fmla="*/ 285 h 1632"/>
                  <a:gd name="T92" fmla="*/ 2358 w 2703"/>
                  <a:gd name="T93" fmla="*/ 255 h 1632"/>
                  <a:gd name="T94" fmla="*/ 2333 w 2703"/>
                  <a:gd name="T95" fmla="*/ 127 h 1632"/>
                  <a:gd name="T96" fmla="*/ 2307 w 2703"/>
                  <a:gd name="T97" fmla="*/ 54 h 1632"/>
                  <a:gd name="T98" fmla="*/ 2268 w 2703"/>
                  <a:gd name="T99" fmla="*/ 30 h 1632"/>
                  <a:gd name="T100" fmla="*/ 2198 w 2703"/>
                  <a:gd name="T101" fmla="*/ 6 h 1632"/>
                  <a:gd name="T102" fmla="*/ 2147 w 2703"/>
                  <a:gd name="T103" fmla="*/ 24 h 1632"/>
                  <a:gd name="T104" fmla="*/ 1131 w 2703"/>
                  <a:gd name="T105" fmla="*/ 36 h 1632"/>
                  <a:gd name="T106" fmla="*/ 920 w 2703"/>
                  <a:gd name="T107" fmla="*/ 30 h 1632"/>
                  <a:gd name="T108" fmla="*/ 607 w 2703"/>
                  <a:gd name="T109" fmla="*/ 42 h 1632"/>
                  <a:gd name="T110" fmla="*/ 536 w 2703"/>
                  <a:gd name="T111" fmla="*/ 66 h 1632"/>
                  <a:gd name="T112" fmla="*/ 460 w 2703"/>
                  <a:gd name="T113" fmla="*/ 54 h 1632"/>
                  <a:gd name="T114" fmla="*/ 294 w 2703"/>
                  <a:gd name="T115" fmla="*/ 54 h 1632"/>
                  <a:gd name="T116" fmla="*/ 186 w 2703"/>
                  <a:gd name="T117" fmla="*/ 30 h 1632"/>
                  <a:gd name="T118" fmla="*/ 58 w 2703"/>
                  <a:gd name="T119" fmla="*/ 0 h 1632"/>
                  <a:gd name="T120" fmla="*/ 166 w 2703"/>
                  <a:gd name="T121" fmla="*/ 24 h 1632"/>
                  <a:gd name="T122" fmla="*/ 300 w 2703"/>
                  <a:gd name="T123" fmla="*/ 66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03" h="1632">
                    <a:moveTo>
                      <a:pt x="306" y="85"/>
                    </a:moveTo>
                    <a:lnTo>
                      <a:pt x="428" y="85"/>
                    </a:lnTo>
                    <a:lnTo>
                      <a:pt x="428" y="79"/>
                    </a:lnTo>
                    <a:lnTo>
                      <a:pt x="460" y="79"/>
                    </a:lnTo>
                    <a:lnTo>
                      <a:pt x="460" y="85"/>
                    </a:lnTo>
                    <a:lnTo>
                      <a:pt x="505" y="85"/>
                    </a:lnTo>
                    <a:lnTo>
                      <a:pt x="505" y="91"/>
                    </a:lnTo>
                    <a:lnTo>
                      <a:pt x="511" y="91"/>
                    </a:lnTo>
                    <a:lnTo>
                      <a:pt x="511" y="97"/>
                    </a:lnTo>
                    <a:lnTo>
                      <a:pt x="544" y="97"/>
                    </a:lnTo>
                    <a:lnTo>
                      <a:pt x="544" y="91"/>
                    </a:lnTo>
                    <a:lnTo>
                      <a:pt x="550" y="91"/>
                    </a:lnTo>
                    <a:lnTo>
                      <a:pt x="550" y="85"/>
                    </a:lnTo>
                    <a:lnTo>
                      <a:pt x="575" y="85"/>
                    </a:lnTo>
                    <a:lnTo>
                      <a:pt x="575" y="79"/>
                    </a:lnTo>
                    <a:lnTo>
                      <a:pt x="581" y="79"/>
                    </a:lnTo>
                    <a:lnTo>
                      <a:pt x="581" y="73"/>
                    </a:lnTo>
                    <a:lnTo>
                      <a:pt x="588" y="73"/>
                    </a:lnTo>
                    <a:lnTo>
                      <a:pt x="588" y="66"/>
                    </a:lnTo>
                    <a:lnTo>
                      <a:pt x="613" y="66"/>
                    </a:lnTo>
                    <a:lnTo>
                      <a:pt x="613" y="60"/>
                    </a:lnTo>
                    <a:lnTo>
                      <a:pt x="620" y="60"/>
                    </a:lnTo>
                    <a:lnTo>
                      <a:pt x="620" y="54"/>
                    </a:lnTo>
                    <a:lnTo>
                      <a:pt x="990" y="54"/>
                    </a:lnTo>
                    <a:lnTo>
                      <a:pt x="990" y="48"/>
                    </a:lnTo>
                    <a:lnTo>
                      <a:pt x="1004" y="48"/>
                    </a:lnTo>
                    <a:lnTo>
                      <a:pt x="1004" y="42"/>
                    </a:lnTo>
                    <a:lnTo>
                      <a:pt x="1061" y="42"/>
                    </a:lnTo>
                    <a:lnTo>
                      <a:pt x="1061" y="48"/>
                    </a:lnTo>
                    <a:lnTo>
                      <a:pt x="1099" y="48"/>
                    </a:lnTo>
                    <a:lnTo>
                      <a:pt x="1099" y="54"/>
                    </a:lnTo>
                    <a:lnTo>
                      <a:pt x="2070" y="54"/>
                    </a:lnTo>
                    <a:lnTo>
                      <a:pt x="2070" y="48"/>
                    </a:lnTo>
                    <a:lnTo>
                      <a:pt x="2083" y="48"/>
                    </a:lnTo>
                    <a:lnTo>
                      <a:pt x="2083" y="36"/>
                    </a:lnTo>
                    <a:lnTo>
                      <a:pt x="2140" y="36"/>
                    </a:lnTo>
                    <a:lnTo>
                      <a:pt x="2140" y="42"/>
                    </a:lnTo>
                    <a:lnTo>
                      <a:pt x="2147" y="42"/>
                    </a:lnTo>
                    <a:lnTo>
                      <a:pt x="2147" y="54"/>
                    </a:lnTo>
                    <a:lnTo>
                      <a:pt x="2185" y="54"/>
                    </a:lnTo>
                    <a:lnTo>
                      <a:pt x="2185" y="36"/>
                    </a:lnTo>
                    <a:lnTo>
                      <a:pt x="2198" y="36"/>
                    </a:lnTo>
                    <a:lnTo>
                      <a:pt x="2198" y="30"/>
                    </a:lnTo>
                    <a:lnTo>
                      <a:pt x="2205" y="30"/>
                    </a:lnTo>
                    <a:lnTo>
                      <a:pt x="2205" y="24"/>
                    </a:lnTo>
                    <a:lnTo>
                      <a:pt x="2237" y="24"/>
                    </a:lnTo>
                    <a:lnTo>
                      <a:pt x="2237" y="30"/>
                    </a:lnTo>
                    <a:lnTo>
                      <a:pt x="2243" y="30"/>
                    </a:lnTo>
                    <a:lnTo>
                      <a:pt x="2243" y="36"/>
                    </a:lnTo>
                    <a:lnTo>
                      <a:pt x="2262" y="36"/>
                    </a:lnTo>
                    <a:lnTo>
                      <a:pt x="2262" y="42"/>
                    </a:lnTo>
                    <a:lnTo>
                      <a:pt x="2268" y="42"/>
                    </a:lnTo>
                    <a:lnTo>
                      <a:pt x="2268" y="54"/>
                    </a:lnTo>
                    <a:lnTo>
                      <a:pt x="2282" y="54"/>
                    </a:lnTo>
                    <a:lnTo>
                      <a:pt x="2282" y="60"/>
                    </a:lnTo>
                    <a:lnTo>
                      <a:pt x="2294" y="60"/>
                    </a:lnTo>
                    <a:lnTo>
                      <a:pt x="2294" y="66"/>
                    </a:lnTo>
                    <a:lnTo>
                      <a:pt x="2300" y="66"/>
                    </a:lnTo>
                    <a:lnTo>
                      <a:pt x="2300" y="79"/>
                    </a:lnTo>
                    <a:lnTo>
                      <a:pt x="2307" y="79"/>
                    </a:lnTo>
                    <a:lnTo>
                      <a:pt x="2307" y="97"/>
                    </a:lnTo>
                    <a:lnTo>
                      <a:pt x="2313" y="97"/>
                    </a:lnTo>
                    <a:lnTo>
                      <a:pt x="2313" y="115"/>
                    </a:lnTo>
                    <a:lnTo>
                      <a:pt x="2319" y="115"/>
                    </a:lnTo>
                    <a:lnTo>
                      <a:pt x="2319" y="230"/>
                    </a:lnTo>
                    <a:lnTo>
                      <a:pt x="2333" y="230"/>
                    </a:lnTo>
                    <a:lnTo>
                      <a:pt x="2333" y="249"/>
                    </a:lnTo>
                    <a:lnTo>
                      <a:pt x="2339" y="249"/>
                    </a:lnTo>
                    <a:lnTo>
                      <a:pt x="2339" y="255"/>
                    </a:lnTo>
                    <a:lnTo>
                      <a:pt x="2345" y="255"/>
                    </a:lnTo>
                    <a:lnTo>
                      <a:pt x="2345" y="261"/>
                    </a:lnTo>
                    <a:lnTo>
                      <a:pt x="2351" y="261"/>
                    </a:lnTo>
                    <a:lnTo>
                      <a:pt x="2351" y="267"/>
                    </a:lnTo>
                    <a:lnTo>
                      <a:pt x="2358" y="267"/>
                    </a:lnTo>
                    <a:lnTo>
                      <a:pt x="2358" y="273"/>
                    </a:lnTo>
                    <a:lnTo>
                      <a:pt x="2364" y="273"/>
                    </a:lnTo>
                    <a:lnTo>
                      <a:pt x="2364" y="285"/>
                    </a:lnTo>
                    <a:lnTo>
                      <a:pt x="2370" y="285"/>
                    </a:lnTo>
                    <a:lnTo>
                      <a:pt x="2370" y="297"/>
                    </a:lnTo>
                    <a:lnTo>
                      <a:pt x="2377" y="297"/>
                    </a:lnTo>
                    <a:lnTo>
                      <a:pt x="2377" y="303"/>
                    </a:lnTo>
                    <a:lnTo>
                      <a:pt x="2384" y="303"/>
                    </a:lnTo>
                    <a:lnTo>
                      <a:pt x="2384" y="309"/>
                    </a:lnTo>
                    <a:lnTo>
                      <a:pt x="2390" y="309"/>
                    </a:lnTo>
                    <a:lnTo>
                      <a:pt x="2390" y="315"/>
                    </a:lnTo>
                    <a:lnTo>
                      <a:pt x="2396" y="315"/>
                    </a:lnTo>
                    <a:lnTo>
                      <a:pt x="2396" y="321"/>
                    </a:lnTo>
                    <a:lnTo>
                      <a:pt x="2402" y="321"/>
                    </a:lnTo>
                    <a:lnTo>
                      <a:pt x="2402" y="327"/>
                    </a:lnTo>
                    <a:lnTo>
                      <a:pt x="2409" y="327"/>
                    </a:lnTo>
                    <a:lnTo>
                      <a:pt x="2409" y="346"/>
                    </a:lnTo>
                    <a:lnTo>
                      <a:pt x="2415" y="346"/>
                    </a:lnTo>
                    <a:lnTo>
                      <a:pt x="2415" y="358"/>
                    </a:lnTo>
                    <a:lnTo>
                      <a:pt x="2422" y="358"/>
                    </a:lnTo>
                    <a:lnTo>
                      <a:pt x="2422" y="394"/>
                    </a:lnTo>
                    <a:lnTo>
                      <a:pt x="2415" y="394"/>
                    </a:lnTo>
                    <a:lnTo>
                      <a:pt x="2415" y="406"/>
                    </a:lnTo>
                    <a:lnTo>
                      <a:pt x="2409" y="406"/>
                    </a:lnTo>
                    <a:lnTo>
                      <a:pt x="2409" y="497"/>
                    </a:lnTo>
                    <a:lnTo>
                      <a:pt x="2415" y="497"/>
                    </a:lnTo>
                    <a:lnTo>
                      <a:pt x="2415" y="539"/>
                    </a:lnTo>
                    <a:lnTo>
                      <a:pt x="2409" y="539"/>
                    </a:lnTo>
                    <a:lnTo>
                      <a:pt x="2409" y="545"/>
                    </a:lnTo>
                    <a:lnTo>
                      <a:pt x="2402" y="545"/>
                    </a:lnTo>
                    <a:lnTo>
                      <a:pt x="2402" y="551"/>
                    </a:lnTo>
                    <a:lnTo>
                      <a:pt x="2390" y="551"/>
                    </a:lnTo>
                    <a:lnTo>
                      <a:pt x="2390" y="570"/>
                    </a:lnTo>
                    <a:lnTo>
                      <a:pt x="2384" y="570"/>
                    </a:lnTo>
                    <a:lnTo>
                      <a:pt x="2384" y="601"/>
                    </a:lnTo>
                    <a:lnTo>
                      <a:pt x="2390" y="601"/>
                    </a:lnTo>
                    <a:lnTo>
                      <a:pt x="2390" y="607"/>
                    </a:lnTo>
                    <a:lnTo>
                      <a:pt x="2396" y="607"/>
                    </a:lnTo>
                    <a:lnTo>
                      <a:pt x="2396" y="613"/>
                    </a:lnTo>
                    <a:lnTo>
                      <a:pt x="2402" y="613"/>
                    </a:lnTo>
                    <a:lnTo>
                      <a:pt x="2402" y="619"/>
                    </a:lnTo>
                    <a:lnTo>
                      <a:pt x="2415" y="619"/>
                    </a:lnTo>
                    <a:lnTo>
                      <a:pt x="2415" y="625"/>
                    </a:lnTo>
                    <a:lnTo>
                      <a:pt x="2422" y="625"/>
                    </a:lnTo>
                    <a:lnTo>
                      <a:pt x="2422" y="655"/>
                    </a:lnTo>
                    <a:lnTo>
                      <a:pt x="2415" y="655"/>
                    </a:lnTo>
                    <a:lnTo>
                      <a:pt x="2415" y="667"/>
                    </a:lnTo>
                    <a:lnTo>
                      <a:pt x="2409" y="667"/>
                    </a:lnTo>
                    <a:lnTo>
                      <a:pt x="2409" y="703"/>
                    </a:lnTo>
                    <a:lnTo>
                      <a:pt x="2415" y="703"/>
                    </a:lnTo>
                    <a:lnTo>
                      <a:pt x="2415" y="709"/>
                    </a:lnTo>
                    <a:lnTo>
                      <a:pt x="2422" y="709"/>
                    </a:lnTo>
                    <a:lnTo>
                      <a:pt x="2422" y="721"/>
                    </a:lnTo>
                    <a:lnTo>
                      <a:pt x="2435" y="721"/>
                    </a:lnTo>
                    <a:lnTo>
                      <a:pt x="2435" y="727"/>
                    </a:lnTo>
                    <a:lnTo>
                      <a:pt x="2441" y="727"/>
                    </a:lnTo>
                    <a:lnTo>
                      <a:pt x="2441" y="758"/>
                    </a:lnTo>
                    <a:lnTo>
                      <a:pt x="2435" y="758"/>
                    </a:lnTo>
                    <a:lnTo>
                      <a:pt x="2435" y="783"/>
                    </a:lnTo>
                    <a:lnTo>
                      <a:pt x="2428" y="783"/>
                    </a:lnTo>
                    <a:lnTo>
                      <a:pt x="2428" y="807"/>
                    </a:lnTo>
                    <a:lnTo>
                      <a:pt x="2435" y="807"/>
                    </a:lnTo>
                    <a:lnTo>
                      <a:pt x="2435" y="819"/>
                    </a:lnTo>
                    <a:lnTo>
                      <a:pt x="2441" y="819"/>
                    </a:lnTo>
                    <a:lnTo>
                      <a:pt x="2441" y="837"/>
                    </a:lnTo>
                    <a:lnTo>
                      <a:pt x="2447" y="837"/>
                    </a:lnTo>
                    <a:lnTo>
                      <a:pt x="2447" y="843"/>
                    </a:lnTo>
                    <a:lnTo>
                      <a:pt x="2453" y="843"/>
                    </a:lnTo>
                    <a:lnTo>
                      <a:pt x="2453" y="849"/>
                    </a:lnTo>
                    <a:lnTo>
                      <a:pt x="2460" y="849"/>
                    </a:lnTo>
                    <a:lnTo>
                      <a:pt x="2460" y="952"/>
                    </a:lnTo>
                    <a:lnTo>
                      <a:pt x="2467" y="952"/>
                    </a:lnTo>
                    <a:lnTo>
                      <a:pt x="2467" y="976"/>
                    </a:lnTo>
                    <a:lnTo>
                      <a:pt x="2473" y="976"/>
                    </a:lnTo>
                    <a:lnTo>
                      <a:pt x="2473" y="983"/>
                    </a:lnTo>
                    <a:lnTo>
                      <a:pt x="2479" y="983"/>
                    </a:lnTo>
                    <a:lnTo>
                      <a:pt x="2479" y="995"/>
                    </a:lnTo>
                    <a:lnTo>
                      <a:pt x="2486" y="995"/>
                    </a:lnTo>
                    <a:lnTo>
                      <a:pt x="2486" y="1001"/>
                    </a:lnTo>
                    <a:lnTo>
                      <a:pt x="2492" y="1001"/>
                    </a:lnTo>
                    <a:lnTo>
                      <a:pt x="2492" y="1067"/>
                    </a:lnTo>
                    <a:lnTo>
                      <a:pt x="2498" y="1067"/>
                    </a:lnTo>
                    <a:lnTo>
                      <a:pt x="2498" y="1073"/>
                    </a:lnTo>
                    <a:lnTo>
                      <a:pt x="2504" y="1073"/>
                    </a:lnTo>
                    <a:lnTo>
                      <a:pt x="2504" y="1086"/>
                    </a:lnTo>
                    <a:lnTo>
                      <a:pt x="2512" y="1086"/>
                    </a:lnTo>
                    <a:lnTo>
                      <a:pt x="2512" y="1092"/>
                    </a:lnTo>
                    <a:lnTo>
                      <a:pt x="2518" y="1092"/>
                    </a:lnTo>
                    <a:lnTo>
                      <a:pt x="2518" y="1104"/>
                    </a:lnTo>
                    <a:lnTo>
                      <a:pt x="2530" y="1104"/>
                    </a:lnTo>
                    <a:lnTo>
                      <a:pt x="2530" y="1128"/>
                    </a:lnTo>
                    <a:lnTo>
                      <a:pt x="2524" y="1128"/>
                    </a:lnTo>
                    <a:lnTo>
                      <a:pt x="2524" y="1152"/>
                    </a:lnTo>
                    <a:lnTo>
                      <a:pt x="2530" y="1152"/>
                    </a:lnTo>
                    <a:lnTo>
                      <a:pt x="2530" y="1158"/>
                    </a:lnTo>
                    <a:lnTo>
                      <a:pt x="2537" y="1158"/>
                    </a:lnTo>
                    <a:lnTo>
                      <a:pt x="2537" y="1164"/>
                    </a:lnTo>
                    <a:lnTo>
                      <a:pt x="2556" y="1164"/>
                    </a:lnTo>
                    <a:lnTo>
                      <a:pt x="2556" y="1176"/>
                    </a:lnTo>
                    <a:lnTo>
                      <a:pt x="2575" y="1176"/>
                    </a:lnTo>
                    <a:lnTo>
                      <a:pt x="2575" y="1182"/>
                    </a:lnTo>
                    <a:lnTo>
                      <a:pt x="2581" y="1182"/>
                    </a:lnTo>
                    <a:lnTo>
                      <a:pt x="2581" y="1188"/>
                    </a:lnTo>
                    <a:lnTo>
                      <a:pt x="2588" y="1188"/>
                    </a:lnTo>
                    <a:lnTo>
                      <a:pt x="2588" y="1256"/>
                    </a:lnTo>
                    <a:lnTo>
                      <a:pt x="2581" y="1256"/>
                    </a:lnTo>
                    <a:lnTo>
                      <a:pt x="2581" y="1298"/>
                    </a:lnTo>
                    <a:lnTo>
                      <a:pt x="2588" y="1298"/>
                    </a:lnTo>
                    <a:lnTo>
                      <a:pt x="2588" y="1304"/>
                    </a:lnTo>
                    <a:lnTo>
                      <a:pt x="2594" y="1304"/>
                    </a:lnTo>
                    <a:lnTo>
                      <a:pt x="2594" y="1316"/>
                    </a:lnTo>
                    <a:lnTo>
                      <a:pt x="2607" y="1316"/>
                    </a:lnTo>
                    <a:lnTo>
                      <a:pt x="2607" y="1328"/>
                    </a:lnTo>
                    <a:lnTo>
                      <a:pt x="2614" y="1328"/>
                    </a:lnTo>
                    <a:lnTo>
                      <a:pt x="2614" y="1334"/>
                    </a:lnTo>
                    <a:lnTo>
                      <a:pt x="2626" y="1334"/>
                    </a:lnTo>
                    <a:lnTo>
                      <a:pt x="2626" y="1346"/>
                    </a:lnTo>
                    <a:lnTo>
                      <a:pt x="2645" y="1346"/>
                    </a:lnTo>
                    <a:lnTo>
                      <a:pt x="2645" y="1388"/>
                    </a:lnTo>
                    <a:lnTo>
                      <a:pt x="2632" y="1388"/>
                    </a:lnTo>
                    <a:lnTo>
                      <a:pt x="2632" y="1394"/>
                    </a:lnTo>
                    <a:lnTo>
                      <a:pt x="2626" y="1394"/>
                    </a:lnTo>
                    <a:lnTo>
                      <a:pt x="2626" y="1407"/>
                    </a:lnTo>
                    <a:lnTo>
                      <a:pt x="2620" y="1407"/>
                    </a:lnTo>
                    <a:lnTo>
                      <a:pt x="2620" y="1419"/>
                    </a:lnTo>
                    <a:lnTo>
                      <a:pt x="2614" y="1419"/>
                    </a:lnTo>
                    <a:lnTo>
                      <a:pt x="2614" y="1432"/>
                    </a:lnTo>
                    <a:lnTo>
                      <a:pt x="2607" y="1432"/>
                    </a:lnTo>
                    <a:lnTo>
                      <a:pt x="2607" y="1486"/>
                    </a:lnTo>
                    <a:lnTo>
                      <a:pt x="2614" y="1486"/>
                    </a:lnTo>
                    <a:lnTo>
                      <a:pt x="2614" y="1498"/>
                    </a:lnTo>
                    <a:lnTo>
                      <a:pt x="2620" y="1498"/>
                    </a:lnTo>
                    <a:lnTo>
                      <a:pt x="2620" y="1516"/>
                    </a:lnTo>
                    <a:lnTo>
                      <a:pt x="2632" y="1516"/>
                    </a:lnTo>
                    <a:lnTo>
                      <a:pt x="2632" y="1534"/>
                    </a:lnTo>
                    <a:lnTo>
                      <a:pt x="2639" y="1534"/>
                    </a:lnTo>
                    <a:lnTo>
                      <a:pt x="2639" y="1582"/>
                    </a:lnTo>
                    <a:lnTo>
                      <a:pt x="2645" y="1582"/>
                    </a:lnTo>
                    <a:lnTo>
                      <a:pt x="2645" y="1588"/>
                    </a:lnTo>
                    <a:lnTo>
                      <a:pt x="2658" y="1588"/>
                    </a:lnTo>
                    <a:lnTo>
                      <a:pt x="2658" y="1607"/>
                    </a:lnTo>
                    <a:lnTo>
                      <a:pt x="2671" y="1607"/>
                    </a:lnTo>
                    <a:lnTo>
                      <a:pt x="2671" y="1613"/>
                    </a:lnTo>
                    <a:lnTo>
                      <a:pt x="2677" y="1613"/>
                    </a:lnTo>
                    <a:lnTo>
                      <a:pt x="2677" y="1620"/>
                    </a:lnTo>
                    <a:lnTo>
                      <a:pt x="2690" y="1620"/>
                    </a:lnTo>
                    <a:lnTo>
                      <a:pt x="2690" y="1632"/>
                    </a:lnTo>
                    <a:lnTo>
                      <a:pt x="2703" y="1632"/>
                    </a:lnTo>
                    <a:lnTo>
                      <a:pt x="2703" y="1613"/>
                    </a:lnTo>
                    <a:lnTo>
                      <a:pt x="2697" y="1613"/>
                    </a:lnTo>
                    <a:lnTo>
                      <a:pt x="2697" y="1607"/>
                    </a:lnTo>
                    <a:lnTo>
                      <a:pt x="2690" y="1607"/>
                    </a:lnTo>
                    <a:lnTo>
                      <a:pt x="2690" y="1601"/>
                    </a:lnTo>
                    <a:lnTo>
                      <a:pt x="2683" y="1601"/>
                    </a:lnTo>
                    <a:lnTo>
                      <a:pt x="2683" y="1595"/>
                    </a:lnTo>
                    <a:lnTo>
                      <a:pt x="2677" y="1595"/>
                    </a:lnTo>
                    <a:lnTo>
                      <a:pt x="2677" y="1588"/>
                    </a:lnTo>
                    <a:lnTo>
                      <a:pt x="2665" y="1588"/>
                    </a:lnTo>
                    <a:lnTo>
                      <a:pt x="2665" y="1582"/>
                    </a:lnTo>
                    <a:lnTo>
                      <a:pt x="2658" y="1582"/>
                    </a:lnTo>
                    <a:lnTo>
                      <a:pt x="2658" y="1528"/>
                    </a:lnTo>
                    <a:lnTo>
                      <a:pt x="2652" y="1528"/>
                    </a:lnTo>
                    <a:lnTo>
                      <a:pt x="2652" y="1522"/>
                    </a:lnTo>
                    <a:lnTo>
                      <a:pt x="2645" y="1522"/>
                    </a:lnTo>
                    <a:lnTo>
                      <a:pt x="2645" y="1510"/>
                    </a:lnTo>
                    <a:lnTo>
                      <a:pt x="2639" y="1510"/>
                    </a:lnTo>
                    <a:lnTo>
                      <a:pt x="2639" y="1504"/>
                    </a:lnTo>
                    <a:lnTo>
                      <a:pt x="2632" y="1504"/>
                    </a:lnTo>
                    <a:lnTo>
                      <a:pt x="2632" y="1480"/>
                    </a:lnTo>
                    <a:lnTo>
                      <a:pt x="2626" y="1480"/>
                    </a:lnTo>
                    <a:lnTo>
                      <a:pt x="2626" y="1432"/>
                    </a:lnTo>
                    <a:lnTo>
                      <a:pt x="2632" y="1432"/>
                    </a:lnTo>
                    <a:lnTo>
                      <a:pt x="2632" y="1426"/>
                    </a:lnTo>
                    <a:lnTo>
                      <a:pt x="2639" y="1426"/>
                    </a:lnTo>
                    <a:lnTo>
                      <a:pt x="2639" y="1413"/>
                    </a:lnTo>
                    <a:lnTo>
                      <a:pt x="2645" y="1413"/>
                    </a:lnTo>
                    <a:lnTo>
                      <a:pt x="2645" y="1400"/>
                    </a:lnTo>
                    <a:lnTo>
                      <a:pt x="2652" y="1400"/>
                    </a:lnTo>
                    <a:lnTo>
                      <a:pt x="2652" y="1394"/>
                    </a:lnTo>
                    <a:lnTo>
                      <a:pt x="2658" y="1394"/>
                    </a:lnTo>
                    <a:lnTo>
                      <a:pt x="2658" y="1346"/>
                    </a:lnTo>
                    <a:lnTo>
                      <a:pt x="2652" y="1346"/>
                    </a:lnTo>
                    <a:lnTo>
                      <a:pt x="2652" y="1340"/>
                    </a:lnTo>
                    <a:lnTo>
                      <a:pt x="2645" y="1340"/>
                    </a:lnTo>
                    <a:lnTo>
                      <a:pt x="2645" y="1328"/>
                    </a:lnTo>
                    <a:lnTo>
                      <a:pt x="2632" y="1328"/>
                    </a:lnTo>
                    <a:lnTo>
                      <a:pt x="2632" y="1322"/>
                    </a:lnTo>
                    <a:lnTo>
                      <a:pt x="2626" y="1322"/>
                    </a:lnTo>
                    <a:lnTo>
                      <a:pt x="2626" y="1316"/>
                    </a:lnTo>
                    <a:lnTo>
                      <a:pt x="2620" y="1316"/>
                    </a:lnTo>
                    <a:lnTo>
                      <a:pt x="2620" y="1310"/>
                    </a:lnTo>
                    <a:lnTo>
                      <a:pt x="2614" y="1310"/>
                    </a:lnTo>
                    <a:lnTo>
                      <a:pt x="2614" y="1304"/>
                    </a:lnTo>
                    <a:lnTo>
                      <a:pt x="2607" y="1304"/>
                    </a:lnTo>
                    <a:lnTo>
                      <a:pt x="2607" y="1188"/>
                    </a:lnTo>
                    <a:lnTo>
                      <a:pt x="2600" y="1188"/>
                    </a:lnTo>
                    <a:lnTo>
                      <a:pt x="2600" y="1182"/>
                    </a:lnTo>
                    <a:lnTo>
                      <a:pt x="2594" y="1182"/>
                    </a:lnTo>
                    <a:lnTo>
                      <a:pt x="2594" y="1176"/>
                    </a:lnTo>
                    <a:lnTo>
                      <a:pt x="2588" y="1176"/>
                    </a:lnTo>
                    <a:lnTo>
                      <a:pt x="2588" y="1164"/>
                    </a:lnTo>
                    <a:lnTo>
                      <a:pt x="2581" y="1164"/>
                    </a:lnTo>
                    <a:lnTo>
                      <a:pt x="2581" y="1158"/>
                    </a:lnTo>
                    <a:lnTo>
                      <a:pt x="2563" y="1158"/>
                    </a:lnTo>
                    <a:lnTo>
                      <a:pt x="2563" y="1152"/>
                    </a:lnTo>
                    <a:lnTo>
                      <a:pt x="2556" y="1152"/>
                    </a:lnTo>
                    <a:lnTo>
                      <a:pt x="2556" y="1146"/>
                    </a:lnTo>
                    <a:lnTo>
                      <a:pt x="2549" y="1146"/>
                    </a:lnTo>
                    <a:lnTo>
                      <a:pt x="2549" y="1104"/>
                    </a:lnTo>
                    <a:lnTo>
                      <a:pt x="2543" y="1104"/>
                    </a:lnTo>
                    <a:lnTo>
                      <a:pt x="2543" y="1098"/>
                    </a:lnTo>
                    <a:lnTo>
                      <a:pt x="2537" y="1098"/>
                    </a:lnTo>
                    <a:lnTo>
                      <a:pt x="2537" y="1086"/>
                    </a:lnTo>
                    <a:lnTo>
                      <a:pt x="2530" y="1086"/>
                    </a:lnTo>
                    <a:lnTo>
                      <a:pt x="2530" y="1079"/>
                    </a:lnTo>
                    <a:lnTo>
                      <a:pt x="2524" y="1079"/>
                    </a:lnTo>
                    <a:lnTo>
                      <a:pt x="2524" y="1067"/>
                    </a:lnTo>
                    <a:lnTo>
                      <a:pt x="2518" y="1067"/>
                    </a:lnTo>
                    <a:lnTo>
                      <a:pt x="2518" y="1007"/>
                    </a:lnTo>
                    <a:lnTo>
                      <a:pt x="2512" y="1007"/>
                    </a:lnTo>
                    <a:lnTo>
                      <a:pt x="2512" y="1001"/>
                    </a:lnTo>
                    <a:lnTo>
                      <a:pt x="2504" y="1001"/>
                    </a:lnTo>
                    <a:lnTo>
                      <a:pt x="2504" y="995"/>
                    </a:lnTo>
                    <a:lnTo>
                      <a:pt x="2498" y="995"/>
                    </a:lnTo>
                    <a:lnTo>
                      <a:pt x="2498" y="983"/>
                    </a:lnTo>
                    <a:lnTo>
                      <a:pt x="2492" y="983"/>
                    </a:lnTo>
                    <a:lnTo>
                      <a:pt x="2492" y="976"/>
                    </a:lnTo>
                    <a:lnTo>
                      <a:pt x="2486" y="976"/>
                    </a:lnTo>
                    <a:lnTo>
                      <a:pt x="2486" y="964"/>
                    </a:lnTo>
                    <a:lnTo>
                      <a:pt x="2479" y="964"/>
                    </a:lnTo>
                    <a:lnTo>
                      <a:pt x="2479" y="855"/>
                    </a:lnTo>
                    <a:lnTo>
                      <a:pt x="2473" y="855"/>
                    </a:lnTo>
                    <a:lnTo>
                      <a:pt x="2473" y="843"/>
                    </a:lnTo>
                    <a:lnTo>
                      <a:pt x="2467" y="843"/>
                    </a:lnTo>
                    <a:lnTo>
                      <a:pt x="2467" y="837"/>
                    </a:lnTo>
                    <a:lnTo>
                      <a:pt x="2460" y="837"/>
                    </a:lnTo>
                    <a:lnTo>
                      <a:pt x="2460" y="825"/>
                    </a:lnTo>
                    <a:lnTo>
                      <a:pt x="2453" y="825"/>
                    </a:lnTo>
                    <a:lnTo>
                      <a:pt x="2453" y="813"/>
                    </a:lnTo>
                    <a:lnTo>
                      <a:pt x="2447" y="813"/>
                    </a:lnTo>
                    <a:lnTo>
                      <a:pt x="2447" y="777"/>
                    </a:lnTo>
                    <a:lnTo>
                      <a:pt x="2453" y="777"/>
                    </a:lnTo>
                    <a:lnTo>
                      <a:pt x="2453" y="758"/>
                    </a:lnTo>
                    <a:lnTo>
                      <a:pt x="2460" y="758"/>
                    </a:lnTo>
                    <a:lnTo>
                      <a:pt x="2460" y="721"/>
                    </a:lnTo>
                    <a:lnTo>
                      <a:pt x="2453" y="721"/>
                    </a:lnTo>
                    <a:lnTo>
                      <a:pt x="2453" y="715"/>
                    </a:lnTo>
                    <a:lnTo>
                      <a:pt x="2441" y="715"/>
                    </a:lnTo>
                    <a:lnTo>
                      <a:pt x="2441" y="703"/>
                    </a:lnTo>
                    <a:lnTo>
                      <a:pt x="2428" y="703"/>
                    </a:lnTo>
                    <a:lnTo>
                      <a:pt x="2428" y="667"/>
                    </a:lnTo>
                    <a:lnTo>
                      <a:pt x="2435" y="667"/>
                    </a:lnTo>
                    <a:lnTo>
                      <a:pt x="2435" y="619"/>
                    </a:lnTo>
                    <a:lnTo>
                      <a:pt x="2428" y="619"/>
                    </a:lnTo>
                    <a:lnTo>
                      <a:pt x="2428" y="613"/>
                    </a:lnTo>
                    <a:lnTo>
                      <a:pt x="2422" y="613"/>
                    </a:lnTo>
                    <a:lnTo>
                      <a:pt x="2422" y="607"/>
                    </a:lnTo>
                    <a:lnTo>
                      <a:pt x="2415" y="607"/>
                    </a:lnTo>
                    <a:lnTo>
                      <a:pt x="2415" y="601"/>
                    </a:lnTo>
                    <a:lnTo>
                      <a:pt x="2402" y="601"/>
                    </a:lnTo>
                    <a:lnTo>
                      <a:pt x="2402" y="570"/>
                    </a:lnTo>
                    <a:lnTo>
                      <a:pt x="2409" y="570"/>
                    </a:lnTo>
                    <a:lnTo>
                      <a:pt x="2409" y="558"/>
                    </a:lnTo>
                    <a:lnTo>
                      <a:pt x="2415" y="558"/>
                    </a:lnTo>
                    <a:lnTo>
                      <a:pt x="2415" y="551"/>
                    </a:lnTo>
                    <a:lnTo>
                      <a:pt x="2422" y="551"/>
                    </a:lnTo>
                    <a:lnTo>
                      <a:pt x="2422" y="545"/>
                    </a:lnTo>
                    <a:lnTo>
                      <a:pt x="2428" y="545"/>
                    </a:lnTo>
                    <a:lnTo>
                      <a:pt x="2428" y="539"/>
                    </a:lnTo>
                    <a:lnTo>
                      <a:pt x="2435" y="539"/>
                    </a:lnTo>
                    <a:lnTo>
                      <a:pt x="2435" y="491"/>
                    </a:lnTo>
                    <a:lnTo>
                      <a:pt x="2428" y="491"/>
                    </a:lnTo>
                    <a:lnTo>
                      <a:pt x="2428" y="485"/>
                    </a:lnTo>
                    <a:lnTo>
                      <a:pt x="2422" y="485"/>
                    </a:lnTo>
                    <a:lnTo>
                      <a:pt x="2422" y="406"/>
                    </a:lnTo>
                    <a:lnTo>
                      <a:pt x="2428" y="406"/>
                    </a:lnTo>
                    <a:lnTo>
                      <a:pt x="2428" y="394"/>
                    </a:lnTo>
                    <a:lnTo>
                      <a:pt x="2435" y="394"/>
                    </a:lnTo>
                    <a:lnTo>
                      <a:pt x="2435" y="352"/>
                    </a:lnTo>
                    <a:lnTo>
                      <a:pt x="2428" y="352"/>
                    </a:lnTo>
                    <a:lnTo>
                      <a:pt x="2428" y="346"/>
                    </a:lnTo>
                    <a:lnTo>
                      <a:pt x="2422" y="346"/>
                    </a:lnTo>
                    <a:lnTo>
                      <a:pt x="2422" y="327"/>
                    </a:lnTo>
                    <a:lnTo>
                      <a:pt x="2415" y="327"/>
                    </a:lnTo>
                    <a:lnTo>
                      <a:pt x="2415" y="315"/>
                    </a:lnTo>
                    <a:lnTo>
                      <a:pt x="2409" y="315"/>
                    </a:lnTo>
                    <a:lnTo>
                      <a:pt x="2409" y="309"/>
                    </a:lnTo>
                    <a:lnTo>
                      <a:pt x="2402" y="309"/>
                    </a:lnTo>
                    <a:lnTo>
                      <a:pt x="2402" y="303"/>
                    </a:lnTo>
                    <a:lnTo>
                      <a:pt x="2396" y="303"/>
                    </a:lnTo>
                    <a:lnTo>
                      <a:pt x="2396" y="291"/>
                    </a:lnTo>
                    <a:lnTo>
                      <a:pt x="2390" y="291"/>
                    </a:lnTo>
                    <a:lnTo>
                      <a:pt x="2390" y="285"/>
                    </a:lnTo>
                    <a:lnTo>
                      <a:pt x="2384" y="285"/>
                    </a:lnTo>
                    <a:lnTo>
                      <a:pt x="2384" y="279"/>
                    </a:lnTo>
                    <a:lnTo>
                      <a:pt x="2377" y="279"/>
                    </a:lnTo>
                    <a:lnTo>
                      <a:pt x="2377" y="267"/>
                    </a:lnTo>
                    <a:lnTo>
                      <a:pt x="2370" y="267"/>
                    </a:lnTo>
                    <a:lnTo>
                      <a:pt x="2370" y="261"/>
                    </a:lnTo>
                    <a:lnTo>
                      <a:pt x="2364" y="261"/>
                    </a:lnTo>
                    <a:lnTo>
                      <a:pt x="2364" y="255"/>
                    </a:lnTo>
                    <a:lnTo>
                      <a:pt x="2358" y="255"/>
                    </a:lnTo>
                    <a:lnTo>
                      <a:pt x="2358" y="249"/>
                    </a:lnTo>
                    <a:lnTo>
                      <a:pt x="2351" y="249"/>
                    </a:lnTo>
                    <a:lnTo>
                      <a:pt x="2351" y="230"/>
                    </a:lnTo>
                    <a:lnTo>
                      <a:pt x="2345" y="230"/>
                    </a:lnTo>
                    <a:lnTo>
                      <a:pt x="2345" y="212"/>
                    </a:lnTo>
                    <a:lnTo>
                      <a:pt x="2339" y="212"/>
                    </a:lnTo>
                    <a:lnTo>
                      <a:pt x="2339" y="127"/>
                    </a:lnTo>
                    <a:lnTo>
                      <a:pt x="2333" y="127"/>
                    </a:lnTo>
                    <a:lnTo>
                      <a:pt x="2333" y="115"/>
                    </a:lnTo>
                    <a:lnTo>
                      <a:pt x="2325" y="115"/>
                    </a:lnTo>
                    <a:lnTo>
                      <a:pt x="2325" y="85"/>
                    </a:lnTo>
                    <a:lnTo>
                      <a:pt x="2319" y="85"/>
                    </a:lnTo>
                    <a:lnTo>
                      <a:pt x="2319" y="79"/>
                    </a:lnTo>
                    <a:lnTo>
                      <a:pt x="2313" y="79"/>
                    </a:lnTo>
                    <a:lnTo>
                      <a:pt x="2313" y="54"/>
                    </a:lnTo>
                    <a:lnTo>
                      <a:pt x="2307" y="54"/>
                    </a:lnTo>
                    <a:lnTo>
                      <a:pt x="2307" y="48"/>
                    </a:lnTo>
                    <a:lnTo>
                      <a:pt x="2294" y="48"/>
                    </a:lnTo>
                    <a:lnTo>
                      <a:pt x="2294" y="42"/>
                    </a:lnTo>
                    <a:lnTo>
                      <a:pt x="2288" y="42"/>
                    </a:lnTo>
                    <a:lnTo>
                      <a:pt x="2288" y="36"/>
                    </a:lnTo>
                    <a:lnTo>
                      <a:pt x="2282" y="36"/>
                    </a:lnTo>
                    <a:lnTo>
                      <a:pt x="2282" y="30"/>
                    </a:lnTo>
                    <a:lnTo>
                      <a:pt x="2268" y="30"/>
                    </a:lnTo>
                    <a:lnTo>
                      <a:pt x="2268" y="24"/>
                    </a:lnTo>
                    <a:lnTo>
                      <a:pt x="2262" y="24"/>
                    </a:lnTo>
                    <a:lnTo>
                      <a:pt x="2262" y="18"/>
                    </a:lnTo>
                    <a:lnTo>
                      <a:pt x="2243" y="18"/>
                    </a:lnTo>
                    <a:lnTo>
                      <a:pt x="2243" y="12"/>
                    </a:lnTo>
                    <a:lnTo>
                      <a:pt x="2237" y="12"/>
                    </a:lnTo>
                    <a:lnTo>
                      <a:pt x="2237" y="6"/>
                    </a:lnTo>
                    <a:lnTo>
                      <a:pt x="2198" y="6"/>
                    </a:lnTo>
                    <a:lnTo>
                      <a:pt x="2198" y="18"/>
                    </a:lnTo>
                    <a:lnTo>
                      <a:pt x="2185" y="18"/>
                    </a:lnTo>
                    <a:lnTo>
                      <a:pt x="2185" y="24"/>
                    </a:lnTo>
                    <a:lnTo>
                      <a:pt x="2179" y="24"/>
                    </a:lnTo>
                    <a:lnTo>
                      <a:pt x="2179" y="30"/>
                    </a:lnTo>
                    <a:lnTo>
                      <a:pt x="2154" y="30"/>
                    </a:lnTo>
                    <a:lnTo>
                      <a:pt x="2154" y="24"/>
                    </a:lnTo>
                    <a:lnTo>
                      <a:pt x="2147" y="24"/>
                    </a:lnTo>
                    <a:lnTo>
                      <a:pt x="2147" y="18"/>
                    </a:lnTo>
                    <a:lnTo>
                      <a:pt x="2089" y="18"/>
                    </a:lnTo>
                    <a:lnTo>
                      <a:pt x="2089" y="24"/>
                    </a:lnTo>
                    <a:lnTo>
                      <a:pt x="2044" y="24"/>
                    </a:lnTo>
                    <a:lnTo>
                      <a:pt x="2044" y="30"/>
                    </a:lnTo>
                    <a:lnTo>
                      <a:pt x="1751" y="30"/>
                    </a:lnTo>
                    <a:lnTo>
                      <a:pt x="1751" y="36"/>
                    </a:lnTo>
                    <a:lnTo>
                      <a:pt x="1131" y="36"/>
                    </a:lnTo>
                    <a:lnTo>
                      <a:pt x="1131" y="30"/>
                    </a:lnTo>
                    <a:lnTo>
                      <a:pt x="1080" y="30"/>
                    </a:lnTo>
                    <a:lnTo>
                      <a:pt x="1080" y="18"/>
                    </a:lnTo>
                    <a:lnTo>
                      <a:pt x="990" y="18"/>
                    </a:lnTo>
                    <a:lnTo>
                      <a:pt x="990" y="24"/>
                    </a:lnTo>
                    <a:lnTo>
                      <a:pt x="978" y="24"/>
                    </a:lnTo>
                    <a:lnTo>
                      <a:pt x="978" y="30"/>
                    </a:lnTo>
                    <a:lnTo>
                      <a:pt x="920" y="30"/>
                    </a:lnTo>
                    <a:lnTo>
                      <a:pt x="920" y="24"/>
                    </a:lnTo>
                    <a:lnTo>
                      <a:pt x="774" y="24"/>
                    </a:lnTo>
                    <a:lnTo>
                      <a:pt x="774" y="30"/>
                    </a:lnTo>
                    <a:lnTo>
                      <a:pt x="639" y="30"/>
                    </a:lnTo>
                    <a:lnTo>
                      <a:pt x="639" y="36"/>
                    </a:lnTo>
                    <a:lnTo>
                      <a:pt x="620" y="36"/>
                    </a:lnTo>
                    <a:lnTo>
                      <a:pt x="620" y="42"/>
                    </a:lnTo>
                    <a:lnTo>
                      <a:pt x="607" y="42"/>
                    </a:lnTo>
                    <a:lnTo>
                      <a:pt x="607" y="48"/>
                    </a:lnTo>
                    <a:lnTo>
                      <a:pt x="588" y="48"/>
                    </a:lnTo>
                    <a:lnTo>
                      <a:pt x="588" y="54"/>
                    </a:lnTo>
                    <a:lnTo>
                      <a:pt x="581" y="54"/>
                    </a:lnTo>
                    <a:lnTo>
                      <a:pt x="581" y="60"/>
                    </a:lnTo>
                    <a:lnTo>
                      <a:pt x="575" y="60"/>
                    </a:lnTo>
                    <a:lnTo>
                      <a:pt x="575" y="66"/>
                    </a:lnTo>
                    <a:lnTo>
                      <a:pt x="536" y="66"/>
                    </a:lnTo>
                    <a:lnTo>
                      <a:pt x="536" y="73"/>
                    </a:lnTo>
                    <a:lnTo>
                      <a:pt x="518" y="73"/>
                    </a:lnTo>
                    <a:lnTo>
                      <a:pt x="518" y="66"/>
                    </a:lnTo>
                    <a:lnTo>
                      <a:pt x="485" y="66"/>
                    </a:lnTo>
                    <a:lnTo>
                      <a:pt x="485" y="60"/>
                    </a:lnTo>
                    <a:lnTo>
                      <a:pt x="467" y="60"/>
                    </a:lnTo>
                    <a:lnTo>
                      <a:pt x="467" y="54"/>
                    </a:lnTo>
                    <a:lnTo>
                      <a:pt x="460" y="54"/>
                    </a:lnTo>
                    <a:lnTo>
                      <a:pt x="460" y="48"/>
                    </a:lnTo>
                    <a:lnTo>
                      <a:pt x="428" y="48"/>
                    </a:lnTo>
                    <a:lnTo>
                      <a:pt x="428" y="54"/>
                    </a:lnTo>
                    <a:lnTo>
                      <a:pt x="422" y="54"/>
                    </a:lnTo>
                    <a:lnTo>
                      <a:pt x="422" y="60"/>
                    </a:lnTo>
                    <a:lnTo>
                      <a:pt x="306" y="60"/>
                    </a:lnTo>
                    <a:lnTo>
                      <a:pt x="306" y="54"/>
                    </a:lnTo>
                    <a:lnTo>
                      <a:pt x="294" y="54"/>
                    </a:lnTo>
                    <a:lnTo>
                      <a:pt x="294" y="48"/>
                    </a:lnTo>
                    <a:lnTo>
                      <a:pt x="275" y="48"/>
                    </a:lnTo>
                    <a:lnTo>
                      <a:pt x="275" y="30"/>
                    </a:lnTo>
                    <a:lnTo>
                      <a:pt x="262" y="30"/>
                    </a:lnTo>
                    <a:lnTo>
                      <a:pt x="262" y="24"/>
                    </a:lnTo>
                    <a:lnTo>
                      <a:pt x="243" y="24"/>
                    </a:lnTo>
                    <a:lnTo>
                      <a:pt x="243" y="30"/>
                    </a:lnTo>
                    <a:lnTo>
                      <a:pt x="186" y="30"/>
                    </a:lnTo>
                    <a:lnTo>
                      <a:pt x="186" y="18"/>
                    </a:lnTo>
                    <a:lnTo>
                      <a:pt x="179" y="18"/>
                    </a:lnTo>
                    <a:lnTo>
                      <a:pt x="179" y="12"/>
                    </a:lnTo>
                    <a:lnTo>
                      <a:pt x="172" y="12"/>
                    </a:lnTo>
                    <a:lnTo>
                      <a:pt x="172" y="6"/>
                    </a:lnTo>
                    <a:lnTo>
                      <a:pt x="166" y="6"/>
                    </a:lnTo>
                    <a:lnTo>
                      <a:pt x="166" y="0"/>
                    </a:lnTo>
                    <a:lnTo>
                      <a:pt x="58" y="0"/>
                    </a:lnTo>
                    <a:lnTo>
                      <a:pt x="58" y="6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25" y="18"/>
                    </a:lnTo>
                    <a:lnTo>
                      <a:pt x="25" y="24"/>
                    </a:lnTo>
                    <a:lnTo>
                      <a:pt x="166" y="24"/>
                    </a:lnTo>
                    <a:lnTo>
                      <a:pt x="166" y="36"/>
                    </a:lnTo>
                    <a:lnTo>
                      <a:pt x="179" y="36"/>
                    </a:lnTo>
                    <a:lnTo>
                      <a:pt x="179" y="42"/>
                    </a:lnTo>
                    <a:lnTo>
                      <a:pt x="186" y="42"/>
                    </a:lnTo>
                    <a:lnTo>
                      <a:pt x="186" y="54"/>
                    </a:lnTo>
                    <a:lnTo>
                      <a:pt x="269" y="54"/>
                    </a:lnTo>
                    <a:lnTo>
                      <a:pt x="269" y="66"/>
                    </a:lnTo>
                    <a:lnTo>
                      <a:pt x="300" y="66"/>
                    </a:lnTo>
                    <a:lnTo>
                      <a:pt x="300" y="73"/>
                    </a:lnTo>
                    <a:lnTo>
                      <a:pt x="306" y="73"/>
                    </a:lnTo>
                    <a:lnTo>
                      <a:pt x="306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2" name="Freeform 2886">
                <a:extLst>
                  <a:ext uri="{FF2B5EF4-FFF2-40B4-BE49-F238E27FC236}">
                    <a16:creationId xmlns:a16="http://schemas.microsoft.com/office/drawing/2014/main" xmlns="" id="{A24A8427-0756-43A9-ABB5-CCEBE6BBF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" y="396"/>
                <a:ext cx="93" cy="26"/>
              </a:xfrm>
              <a:custGeom>
                <a:avLst/>
                <a:gdLst>
                  <a:gd name="T0" fmla="*/ 2415 w 2804"/>
                  <a:gd name="T1" fmla="*/ 115 h 964"/>
                  <a:gd name="T2" fmla="*/ 2472 w 2804"/>
                  <a:gd name="T3" fmla="*/ 206 h 964"/>
                  <a:gd name="T4" fmla="*/ 2523 w 2804"/>
                  <a:gd name="T5" fmla="*/ 266 h 964"/>
                  <a:gd name="T6" fmla="*/ 2581 w 2804"/>
                  <a:gd name="T7" fmla="*/ 309 h 964"/>
                  <a:gd name="T8" fmla="*/ 2619 w 2804"/>
                  <a:gd name="T9" fmla="*/ 388 h 964"/>
                  <a:gd name="T10" fmla="*/ 2709 w 2804"/>
                  <a:gd name="T11" fmla="*/ 436 h 964"/>
                  <a:gd name="T12" fmla="*/ 2779 w 2804"/>
                  <a:gd name="T13" fmla="*/ 454 h 964"/>
                  <a:gd name="T14" fmla="*/ 2651 w 2804"/>
                  <a:gd name="T15" fmla="*/ 528 h 964"/>
                  <a:gd name="T16" fmla="*/ 2511 w 2804"/>
                  <a:gd name="T17" fmla="*/ 564 h 964"/>
                  <a:gd name="T18" fmla="*/ 2332 w 2804"/>
                  <a:gd name="T19" fmla="*/ 606 h 964"/>
                  <a:gd name="T20" fmla="*/ 2140 w 2804"/>
                  <a:gd name="T21" fmla="*/ 654 h 964"/>
                  <a:gd name="T22" fmla="*/ 1986 w 2804"/>
                  <a:gd name="T23" fmla="*/ 691 h 964"/>
                  <a:gd name="T24" fmla="*/ 1840 w 2804"/>
                  <a:gd name="T25" fmla="*/ 734 h 964"/>
                  <a:gd name="T26" fmla="*/ 1680 w 2804"/>
                  <a:gd name="T27" fmla="*/ 770 h 964"/>
                  <a:gd name="T28" fmla="*/ 1514 w 2804"/>
                  <a:gd name="T29" fmla="*/ 812 h 964"/>
                  <a:gd name="T30" fmla="*/ 1406 w 2804"/>
                  <a:gd name="T31" fmla="*/ 849 h 964"/>
                  <a:gd name="T32" fmla="*/ 1271 w 2804"/>
                  <a:gd name="T33" fmla="*/ 885 h 964"/>
                  <a:gd name="T34" fmla="*/ 1124 w 2804"/>
                  <a:gd name="T35" fmla="*/ 922 h 964"/>
                  <a:gd name="T36" fmla="*/ 997 w 2804"/>
                  <a:gd name="T37" fmla="*/ 922 h 964"/>
                  <a:gd name="T38" fmla="*/ 913 w 2804"/>
                  <a:gd name="T39" fmla="*/ 885 h 964"/>
                  <a:gd name="T40" fmla="*/ 843 w 2804"/>
                  <a:gd name="T41" fmla="*/ 836 h 964"/>
                  <a:gd name="T42" fmla="*/ 626 w 2804"/>
                  <a:gd name="T43" fmla="*/ 861 h 964"/>
                  <a:gd name="T44" fmla="*/ 555 w 2804"/>
                  <a:gd name="T45" fmla="*/ 903 h 964"/>
                  <a:gd name="T46" fmla="*/ 376 w 2804"/>
                  <a:gd name="T47" fmla="*/ 922 h 964"/>
                  <a:gd name="T48" fmla="*/ 262 w 2804"/>
                  <a:gd name="T49" fmla="*/ 885 h 964"/>
                  <a:gd name="T50" fmla="*/ 179 w 2804"/>
                  <a:gd name="T51" fmla="*/ 849 h 964"/>
                  <a:gd name="T52" fmla="*/ 89 w 2804"/>
                  <a:gd name="T53" fmla="*/ 794 h 964"/>
                  <a:gd name="T54" fmla="*/ 6 w 2804"/>
                  <a:gd name="T55" fmla="*/ 758 h 964"/>
                  <a:gd name="T56" fmla="*/ 63 w 2804"/>
                  <a:gd name="T57" fmla="*/ 794 h 964"/>
                  <a:gd name="T58" fmla="*/ 159 w 2804"/>
                  <a:gd name="T59" fmla="*/ 830 h 964"/>
                  <a:gd name="T60" fmla="*/ 197 w 2804"/>
                  <a:gd name="T61" fmla="*/ 885 h 964"/>
                  <a:gd name="T62" fmla="*/ 364 w 2804"/>
                  <a:gd name="T63" fmla="*/ 922 h 964"/>
                  <a:gd name="T64" fmla="*/ 523 w 2804"/>
                  <a:gd name="T65" fmla="*/ 946 h 964"/>
                  <a:gd name="T66" fmla="*/ 600 w 2804"/>
                  <a:gd name="T67" fmla="*/ 903 h 964"/>
                  <a:gd name="T68" fmla="*/ 741 w 2804"/>
                  <a:gd name="T69" fmla="*/ 861 h 964"/>
                  <a:gd name="T70" fmla="*/ 875 w 2804"/>
                  <a:gd name="T71" fmla="*/ 879 h 964"/>
                  <a:gd name="T72" fmla="*/ 952 w 2804"/>
                  <a:gd name="T73" fmla="*/ 928 h 964"/>
                  <a:gd name="T74" fmla="*/ 1048 w 2804"/>
                  <a:gd name="T75" fmla="*/ 958 h 964"/>
                  <a:gd name="T76" fmla="*/ 1176 w 2804"/>
                  <a:gd name="T77" fmla="*/ 934 h 964"/>
                  <a:gd name="T78" fmla="*/ 1303 w 2804"/>
                  <a:gd name="T79" fmla="*/ 897 h 964"/>
                  <a:gd name="T80" fmla="*/ 1457 w 2804"/>
                  <a:gd name="T81" fmla="*/ 861 h 964"/>
                  <a:gd name="T82" fmla="*/ 1577 w 2804"/>
                  <a:gd name="T83" fmla="*/ 824 h 964"/>
                  <a:gd name="T84" fmla="*/ 1731 w 2804"/>
                  <a:gd name="T85" fmla="*/ 788 h 964"/>
                  <a:gd name="T86" fmla="*/ 1852 w 2804"/>
                  <a:gd name="T87" fmla="*/ 752 h 964"/>
                  <a:gd name="T88" fmla="*/ 1980 w 2804"/>
                  <a:gd name="T89" fmla="*/ 716 h 964"/>
                  <a:gd name="T90" fmla="*/ 2147 w 2804"/>
                  <a:gd name="T91" fmla="*/ 679 h 964"/>
                  <a:gd name="T92" fmla="*/ 2293 w 2804"/>
                  <a:gd name="T93" fmla="*/ 642 h 964"/>
                  <a:gd name="T94" fmla="*/ 2454 w 2804"/>
                  <a:gd name="T95" fmla="*/ 606 h 964"/>
                  <a:gd name="T96" fmla="*/ 2600 w 2804"/>
                  <a:gd name="T97" fmla="*/ 570 h 964"/>
                  <a:gd name="T98" fmla="*/ 2741 w 2804"/>
                  <a:gd name="T99" fmla="*/ 534 h 964"/>
                  <a:gd name="T100" fmla="*/ 2786 w 2804"/>
                  <a:gd name="T101" fmla="*/ 442 h 964"/>
                  <a:gd name="T102" fmla="*/ 2696 w 2804"/>
                  <a:gd name="T103" fmla="*/ 400 h 964"/>
                  <a:gd name="T104" fmla="*/ 2600 w 2804"/>
                  <a:gd name="T105" fmla="*/ 333 h 964"/>
                  <a:gd name="T106" fmla="*/ 2542 w 2804"/>
                  <a:gd name="T107" fmla="*/ 273 h 964"/>
                  <a:gd name="T108" fmla="*/ 2505 w 2804"/>
                  <a:gd name="T109" fmla="*/ 230 h 964"/>
                  <a:gd name="T110" fmla="*/ 2454 w 2804"/>
                  <a:gd name="T111" fmla="*/ 182 h 964"/>
                  <a:gd name="T112" fmla="*/ 2415 w 2804"/>
                  <a:gd name="T113" fmla="*/ 91 h 964"/>
                  <a:gd name="T114" fmla="*/ 2326 w 2804"/>
                  <a:gd name="T115" fmla="*/ 42 h 964"/>
                  <a:gd name="T116" fmla="*/ 2267 w 2804"/>
                  <a:gd name="T117" fmla="*/ 0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04" h="964">
                    <a:moveTo>
                      <a:pt x="2326" y="67"/>
                    </a:moveTo>
                    <a:lnTo>
                      <a:pt x="2370" y="67"/>
                    </a:lnTo>
                    <a:lnTo>
                      <a:pt x="2370" y="73"/>
                    </a:lnTo>
                    <a:lnTo>
                      <a:pt x="2377" y="73"/>
                    </a:lnTo>
                    <a:lnTo>
                      <a:pt x="2377" y="79"/>
                    </a:lnTo>
                    <a:lnTo>
                      <a:pt x="2383" y="79"/>
                    </a:lnTo>
                    <a:lnTo>
                      <a:pt x="2383" y="85"/>
                    </a:lnTo>
                    <a:lnTo>
                      <a:pt x="2402" y="85"/>
                    </a:lnTo>
                    <a:lnTo>
                      <a:pt x="2402" y="91"/>
                    </a:lnTo>
                    <a:lnTo>
                      <a:pt x="2409" y="91"/>
                    </a:lnTo>
                    <a:lnTo>
                      <a:pt x="2409" y="115"/>
                    </a:lnTo>
                    <a:lnTo>
                      <a:pt x="2415" y="115"/>
                    </a:lnTo>
                    <a:lnTo>
                      <a:pt x="2415" y="127"/>
                    </a:lnTo>
                    <a:lnTo>
                      <a:pt x="2421" y="127"/>
                    </a:lnTo>
                    <a:lnTo>
                      <a:pt x="2421" y="151"/>
                    </a:lnTo>
                    <a:lnTo>
                      <a:pt x="2428" y="151"/>
                    </a:lnTo>
                    <a:lnTo>
                      <a:pt x="2428" y="163"/>
                    </a:lnTo>
                    <a:lnTo>
                      <a:pt x="2434" y="163"/>
                    </a:lnTo>
                    <a:lnTo>
                      <a:pt x="2434" y="176"/>
                    </a:lnTo>
                    <a:lnTo>
                      <a:pt x="2440" y="176"/>
                    </a:lnTo>
                    <a:lnTo>
                      <a:pt x="2440" y="188"/>
                    </a:lnTo>
                    <a:lnTo>
                      <a:pt x="2454" y="188"/>
                    </a:lnTo>
                    <a:lnTo>
                      <a:pt x="2454" y="206"/>
                    </a:lnTo>
                    <a:lnTo>
                      <a:pt x="2472" y="206"/>
                    </a:lnTo>
                    <a:lnTo>
                      <a:pt x="2472" y="218"/>
                    </a:lnTo>
                    <a:lnTo>
                      <a:pt x="2479" y="218"/>
                    </a:lnTo>
                    <a:lnTo>
                      <a:pt x="2479" y="224"/>
                    </a:lnTo>
                    <a:lnTo>
                      <a:pt x="2485" y="224"/>
                    </a:lnTo>
                    <a:lnTo>
                      <a:pt x="2485" y="236"/>
                    </a:lnTo>
                    <a:lnTo>
                      <a:pt x="2491" y="236"/>
                    </a:lnTo>
                    <a:lnTo>
                      <a:pt x="2491" y="242"/>
                    </a:lnTo>
                    <a:lnTo>
                      <a:pt x="2505" y="242"/>
                    </a:lnTo>
                    <a:lnTo>
                      <a:pt x="2505" y="248"/>
                    </a:lnTo>
                    <a:lnTo>
                      <a:pt x="2511" y="248"/>
                    </a:lnTo>
                    <a:lnTo>
                      <a:pt x="2511" y="266"/>
                    </a:lnTo>
                    <a:lnTo>
                      <a:pt x="2523" y="266"/>
                    </a:lnTo>
                    <a:lnTo>
                      <a:pt x="2523" y="273"/>
                    </a:lnTo>
                    <a:lnTo>
                      <a:pt x="2530" y="273"/>
                    </a:lnTo>
                    <a:lnTo>
                      <a:pt x="2530" y="279"/>
                    </a:lnTo>
                    <a:lnTo>
                      <a:pt x="2536" y="279"/>
                    </a:lnTo>
                    <a:lnTo>
                      <a:pt x="2536" y="291"/>
                    </a:lnTo>
                    <a:lnTo>
                      <a:pt x="2549" y="291"/>
                    </a:lnTo>
                    <a:lnTo>
                      <a:pt x="2549" y="297"/>
                    </a:lnTo>
                    <a:lnTo>
                      <a:pt x="2562" y="297"/>
                    </a:lnTo>
                    <a:lnTo>
                      <a:pt x="2562" y="303"/>
                    </a:lnTo>
                    <a:lnTo>
                      <a:pt x="2568" y="303"/>
                    </a:lnTo>
                    <a:lnTo>
                      <a:pt x="2568" y="309"/>
                    </a:lnTo>
                    <a:lnTo>
                      <a:pt x="2581" y="309"/>
                    </a:lnTo>
                    <a:lnTo>
                      <a:pt x="2581" y="327"/>
                    </a:lnTo>
                    <a:lnTo>
                      <a:pt x="2587" y="327"/>
                    </a:lnTo>
                    <a:lnTo>
                      <a:pt x="2587" y="333"/>
                    </a:lnTo>
                    <a:lnTo>
                      <a:pt x="2594" y="333"/>
                    </a:lnTo>
                    <a:lnTo>
                      <a:pt x="2594" y="364"/>
                    </a:lnTo>
                    <a:lnTo>
                      <a:pt x="2600" y="364"/>
                    </a:lnTo>
                    <a:lnTo>
                      <a:pt x="2600" y="370"/>
                    </a:lnTo>
                    <a:lnTo>
                      <a:pt x="2607" y="370"/>
                    </a:lnTo>
                    <a:lnTo>
                      <a:pt x="2607" y="382"/>
                    </a:lnTo>
                    <a:lnTo>
                      <a:pt x="2613" y="382"/>
                    </a:lnTo>
                    <a:lnTo>
                      <a:pt x="2613" y="388"/>
                    </a:lnTo>
                    <a:lnTo>
                      <a:pt x="2619" y="388"/>
                    </a:lnTo>
                    <a:lnTo>
                      <a:pt x="2619" y="406"/>
                    </a:lnTo>
                    <a:lnTo>
                      <a:pt x="2632" y="406"/>
                    </a:lnTo>
                    <a:lnTo>
                      <a:pt x="2632" y="412"/>
                    </a:lnTo>
                    <a:lnTo>
                      <a:pt x="2651" y="412"/>
                    </a:lnTo>
                    <a:lnTo>
                      <a:pt x="2651" y="406"/>
                    </a:lnTo>
                    <a:lnTo>
                      <a:pt x="2690" y="406"/>
                    </a:lnTo>
                    <a:lnTo>
                      <a:pt x="2690" y="418"/>
                    </a:lnTo>
                    <a:lnTo>
                      <a:pt x="2696" y="418"/>
                    </a:lnTo>
                    <a:lnTo>
                      <a:pt x="2696" y="430"/>
                    </a:lnTo>
                    <a:lnTo>
                      <a:pt x="2702" y="430"/>
                    </a:lnTo>
                    <a:lnTo>
                      <a:pt x="2702" y="436"/>
                    </a:lnTo>
                    <a:lnTo>
                      <a:pt x="2709" y="436"/>
                    </a:lnTo>
                    <a:lnTo>
                      <a:pt x="2709" y="442"/>
                    </a:lnTo>
                    <a:lnTo>
                      <a:pt x="2715" y="442"/>
                    </a:lnTo>
                    <a:lnTo>
                      <a:pt x="2715" y="448"/>
                    </a:lnTo>
                    <a:lnTo>
                      <a:pt x="2741" y="448"/>
                    </a:lnTo>
                    <a:lnTo>
                      <a:pt x="2741" y="442"/>
                    </a:lnTo>
                    <a:lnTo>
                      <a:pt x="2747" y="442"/>
                    </a:lnTo>
                    <a:lnTo>
                      <a:pt x="2747" y="436"/>
                    </a:lnTo>
                    <a:lnTo>
                      <a:pt x="2766" y="436"/>
                    </a:lnTo>
                    <a:lnTo>
                      <a:pt x="2766" y="442"/>
                    </a:lnTo>
                    <a:lnTo>
                      <a:pt x="2772" y="442"/>
                    </a:lnTo>
                    <a:lnTo>
                      <a:pt x="2772" y="454"/>
                    </a:lnTo>
                    <a:lnTo>
                      <a:pt x="2779" y="454"/>
                    </a:lnTo>
                    <a:lnTo>
                      <a:pt x="2779" y="472"/>
                    </a:lnTo>
                    <a:lnTo>
                      <a:pt x="2786" y="472"/>
                    </a:lnTo>
                    <a:lnTo>
                      <a:pt x="2786" y="503"/>
                    </a:lnTo>
                    <a:lnTo>
                      <a:pt x="2779" y="503"/>
                    </a:lnTo>
                    <a:lnTo>
                      <a:pt x="2779" y="510"/>
                    </a:lnTo>
                    <a:lnTo>
                      <a:pt x="2721" y="510"/>
                    </a:lnTo>
                    <a:lnTo>
                      <a:pt x="2721" y="516"/>
                    </a:lnTo>
                    <a:lnTo>
                      <a:pt x="2709" y="516"/>
                    </a:lnTo>
                    <a:lnTo>
                      <a:pt x="2709" y="522"/>
                    </a:lnTo>
                    <a:lnTo>
                      <a:pt x="2658" y="522"/>
                    </a:lnTo>
                    <a:lnTo>
                      <a:pt x="2658" y="528"/>
                    </a:lnTo>
                    <a:lnTo>
                      <a:pt x="2651" y="528"/>
                    </a:lnTo>
                    <a:lnTo>
                      <a:pt x="2651" y="534"/>
                    </a:lnTo>
                    <a:lnTo>
                      <a:pt x="2639" y="534"/>
                    </a:lnTo>
                    <a:lnTo>
                      <a:pt x="2639" y="540"/>
                    </a:lnTo>
                    <a:lnTo>
                      <a:pt x="2594" y="540"/>
                    </a:lnTo>
                    <a:lnTo>
                      <a:pt x="2594" y="546"/>
                    </a:lnTo>
                    <a:lnTo>
                      <a:pt x="2574" y="546"/>
                    </a:lnTo>
                    <a:lnTo>
                      <a:pt x="2574" y="552"/>
                    </a:lnTo>
                    <a:lnTo>
                      <a:pt x="2530" y="552"/>
                    </a:lnTo>
                    <a:lnTo>
                      <a:pt x="2530" y="558"/>
                    </a:lnTo>
                    <a:lnTo>
                      <a:pt x="2517" y="558"/>
                    </a:lnTo>
                    <a:lnTo>
                      <a:pt x="2517" y="564"/>
                    </a:lnTo>
                    <a:lnTo>
                      <a:pt x="2511" y="564"/>
                    </a:lnTo>
                    <a:lnTo>
                      <a:pt x="2511" y="570"/>
                    </a:lnTo>
                    <a:lnTo>
                      <a:pt x="2466" y="570"/>
                    </a:lnTo>
                    <a:lnTo>
                      <a:pt x="2466" y="576"/>
                    </a:lnTo>
                    <a:lnTo>
                      <a:pt x="2454" y="576"/>
                    </a:lnTo>
                    <a:lnTo>
                      <a:pt x="2454" y="588"/>
                    </a:lnTo>
                    <a:lnTo>
                      <a:pt x="2402" y="588"/>
                    </a:lnTo>
                    <a:lnTo>
                      <a:pt x="2402" y="594"/>
                    </a:lnTo>
                    <a:lnTo>
                      <a:pt x="2389" y="594"/>
                    </a:lnTo>
                    <a:lnTo>
                      <a:pt x="2389" y="600"/>
                    </a:lnTo>
                    <a:lnTo>
                      <a:pt x="2344" y="600"/>
                    </a:lnTo>
                    <a:lnTo>
                      <a:pt x="2344" y="606"/>
                    </a:lnTo>
                    <a:lnTo>
                      <a:pt x="2332" y="606"/>
                    </a:lnTo>
                    <a:lnTo>
                      <a:pt x="2332" y="612"/>
                    </a:lnTo>
                    <a:lnTo>
                      <a:pt x="2281" y="612"/>
                    </a:lnTo>
                    <a:lnTo>
                      <a:pt x="2281" y="618"/>
                    </a:lnTo>
                    <a:lnTo>
                      <a:pt x="2275" y="618"/>
                    </a:lnTo>
                    <a:lnTo>
                      <a:pt x="2275" y="630"/>
                    </a:lnTo>
                    <a:lnTo>
                      <a:pt x="2216" y="630"/>
                    </a:lnTo>
                    <a:lnTo>
                      <a:pt x="2216" y="642"/>
                    </a:lnTo>
                    <a:lnTo>
                      <a:pt x="2210" y="642"/>
                    </a:lnTo>
                    <a:lnTo>
                      <a:pt x="2210" y="648"/>
                    </a:lnTo>
                    <a:lnTo>
                      <a:pt x="2153" y="648"/>
                    </a:lnTo>
                    <a:lnTo>
                      <a:pt x="2153" y="654"/>
                    </a:lnTo>
                    <a:lnTo>
                      <a:pt x="2140" y="654"/>
                    </a:lnTo>
                    <a:lnTo>
                      <a:pt x="2140" y="660"/>
                    </a:lnTo>
                    <a:lnTo>
                      <a:pt x="2089" y="660"/>
                    </a:lnTo>
                    <a:lnTo>
                      <a:pt x="2089" y="666"/>
                    </a:lnTo>
                    <a:lnTo>
                      <a:pt x="2082" y="666"/>
                    </a:lnTo>
                    <a:lnTo>
                      <a:pt x="2082" y="672"/>
                    </a:lnTo>
                    <a:lnTo>
                      <a:pt x="2037" y="672"/>
                    </a:lnTo>
                    <a:lnTo>
                      <a:pt x="2037" y="679"/>
                    </a:lnTo>
                    <a:lnTo>
                      <a:pt x="2025" y="679"/>
                    </a:lnTo>
                    <a:lnTo>
                      <a:pt x="2025" y="685"/>
                    </a:lnTo>
                    <a:lnTo>
                      <a:pt x="2012" y="685"/>
                    </a:lnTo>
                    <a:lnTo>
                      <a:pt x="2012" y="691"/>
                    </a:lnTo>
                    <a:lnTo>
                      <a:pt x="1986" y="691"/>
                    </a:lnTo>
                    <a:lnTo>
                      <a:pt x="1986" y="698"/>
                    </a:lnTo>
                    <a:lnTo>
                      <a:pt x="1974" y="698"/>
                    </a:lnTo>
                    <a:lnTo>
                      <a:pt x="1974" y="704"/>
                    </a:lnTo>
                    <a:lnTo>
                      <a:pt x="1910" y="704"/>
                    </a:lnTo>
                    <a:lnTo>
                      <a:pt x="1910" y="716"/>
                    </a:lnTo>
                    <a:lnTo>
                      <a:pt x="1903" y="716"/>
                    </a:lnTo>
                    <a:lnTo>
                      <a:pt x="1903" y="722"/>
                    </a:lnTo>
                    <a:lnTo>
                      <a:pt x="1866" y="722"/>
                    </a:lnTo>
                    <a:lnTo>
                      <a:pt x="1866" y="728"/>
                    </a:lnTo>
                    <a:lnTo>
                      <a:pt x="1846" y="728"/>
                    </a:lnTo>
                    <a:lnTo>
                      <a:pt x="1846" y="734"/>
                    </a:lnTo>
                    <a:lnTo>
                      <a:pt x="1840" y="734"/>
                    </a:lnTo>
                    <a:lnTo>
                      <a:pt x="1840" y="740"/>
                    </a:lnTo>
                    <a:lnTo>
                      <a:pt x="1801" y="740"/>
                    </a:lnTo>
                    <a:lnTo>
                      <a:pt x="1801" y="746"/>
                    </a:lnTo>
                    <a:lnTo>
                      <a:pt x="1789" y="746"/>
                    </a:lnTo>
                    <a:lnTo>
                      <a:pt x="1789" y="752"/>
                    </a:lnTo>
                    <a:lnTo>
                      <a:pt x="1738" y="752"/>
                    </a:lnTo>
                    <a:lnTo>
                      <a:pt x="1738" y="758"/>
                    </a:lnTo>
                    <a:lnTo>
                      <a:pt x="1731" y="758"/>
                    </a:lnTo>
                    <a:lnTo>
                      <a:pt x="1731" y="764"/>
                    </a:lnTo>
                    <a:lnTo>
                      <a:pt x="1693" y="764"/>
                    </a:lnTo>
                    <a:lnTo>
                      <a:pt x="1693" y="770"/>
                    </a:lnTo>
                    <a:lnTo>
                      <a:pt x="1680" y="770"/>
                    </a:lnTo>
                    <a:lnTo>
                      <a:pt x="1680" y="782"/>
                    </a:lnTo>
                    <a:lnTo>
                      <a:pt x="1636" y="782"/>
                    </a:lnTo>
                    <a:lnTo>
                      <a:pt x="1636" y="788"/>
                    </a:lnTo>
                    <a:lnTo>
                      <a:pt x="1628" y="788"/>
                    </a:lnTo>
                    <a:lnTo>
                      <a:pt x="1628" y="794"/>
                    </a:lnTo>
                    <a:lnTo>
                      <a:pt x="1610" y="794"/>
                    </a:lnTo>
                    <a:lnTo>
                      <a:pt x="1610" y="800"/>
                    </a:lnTo>
                    <a:lnTo>
                      <a:pt x="1571" y="800"/>
                    </a:lnTo>
                    <a:lnTo>
                      <a:pt x="1571" y="806"/>
                    </a:lnTo>
                    <a:lnTo>
                      <a:pt x="1565" y="806"/>
                    </a:lnTo>
                    <a:lnTo>
                      <a:pt x="1565" y="812"/>
                    </a:lnTo>
                    <a:lnTo>
                      <a:pt x="1514" y="812"/>
                    </a:lnTo>
                    <a:lnTo>
                      <a:pt x="1514" y="818"/>
                    </a:lnTo>
                    <a:lnTo>
                      <a:pt x="1508" y="818"/>
                    </a:lnTo>
                    <a:lnTo>
                      <a:pt x="1508" y="824"/>
                    </a:lnTo>
                    <a:lnTo>
                      <a:pt x="1469" y="824"/>
                    </a:lnTo>
                    <a:lnTo>
                      <a:pt x="1469" y="830"/>
                    </a:lnTo>
                    <a:lnTo>
                      <a:pt x="1457" y="830"/>
                    </a:lnTo>
                    <a:lnTo>
                      <a:pt x="1457" y="836"/>
                    </a:lnTo>
                    <a:lnTo>
                      <a:pt x="1443" y="836"/>
                    </a:lnTo>
                    <a:lnTo>
                      <a:pt x="1443" y="842"/>
                    </a:lnTo>
                    <a:lnTo>
                      <a:pt x="1412" y="842"/>
                    </a:lnTo>
                    <a:lnTo>
                      <a:pt x="1412" y="849"/>
                    </a:lnTo>
                    <a:lnTo>
                      <a:pt x="1406" y="849"/>
                    </a:lnTo>
                    <a:lnTo>
                      <a:pt x="1406" y="855"/>
                    </a:lnTo>
                    <a:lnTo>
                      <a:pt x="1398" y="855"/>
                    </a:lnTo>
                    <a:lnTo>
                      <a:pt x="1398" y="861"/>
                    </a:lnTo>
                    <a:lnTo>
                      <a:pt x="1347" y="861"/>
                    </a:lnTo>
                    <a:lnTo>
                      <a:pt x="1347" y="867"/>
                    </a:lnTo>
                    <a:lnTo>
                      <a:pt x="1329" y="867"/>
                    </a:lnTo>
                    <a:lnTo>
                      <a:pt x="1329" y="873"/>
                    </a:lnTo>
                    <a:lnTo>
                      <a:pt x="1296" y="873"/>
                    </a:lnTo>
                    <a:lnTo>
                      <a:pt x="1296" y="879"/>
                    </a:lnTo>
                    <a:lnTo>
                      <a:pt x="1284" y="879"/>
                    </a:lnTo>
                    <a:lnTo>
                      <a:pt x="1284" y="885"/>
                    </a:lnTo>
                    <a:lnTo>
                      <a:pt x="1271" y="885"/>
                    </a:lnTo>
                    <a:lnTo>
                      <a:pt x="1271" y="891"/>
                    </a:lnTo>
                    <a:lnTo>
                      <a:pt x="1252" y="891"/>
                    </a:lnTo>
                    <a:lnTo>
                      <a:pt x="1252" y="897"/>
                    </a:lnTo>
                    <a:lnTo>
                      <a:pt x="1233" y="897"/>
                    </a:lnTo>
                    <a:lnTo>
                      <a:pt x="1233" y="903"/>
                    </a:lnTo>
                    <a:lnTo>
                      <a:pt x="1182" y="903"/>
                    </a:lnTo>
                    <a:lnTo>
                      <a:pt x="1182" y="910"/>
                    </a:lnTo>
                    <a:lnTo>
                      <a:pt x="1168" y="910"/>
                    </a:lnTo>
                    <a:lnTo>
                      <a:pt x="1168" y="916"/>
                    </a:lnTo>
                    <a:lnTo>
                      <a:pt x="1162" y="916"/>
                    </a:lnTo>
                    <a:lnTo>
                      <a:pt x="1162" y="922"/>
                    </a:lnTo>
                    <a:lnTo>
                      <a:pt x="1124" y="922"/>
                    </a:lnTo>
                    <a:lnTo>
                      <a:pt x="1124" y="928"/>
                    </a:lnTo>
                    <a:lnTo>
                      <a:pt x="1111" y="928"/>
                    </a:lnTo>
                    <a:lnTo>
                      <a:pt x="1111" y="934"/>
                    </a:lnTo>
                    <a:lnTo>
                      <a:pt x="1073" y="934"/>
                    </a:lnTo>
                    <a:lnTo>
                      <a:pt x="1073" y="940"/>
                    </a:lnTo>
                    <a:lnTo>
                      <a:pt x="1066" y="940"/>
                    </a:lnTo>
                    <a:lnTo>
                      <a:pt x="1066" y="946"/>
                    </a:lnTo>
                    <a:lnTo>
                      <a:pt x="1048" y="946"/>
                    </a:lnTo>
                    <a:lnTo>
                      <a:pt x="1048" y="934"/>
                    </a:lnTo>
                    <a:lnTo>
                      <a:pt x="1003" y="934"/>
                    </a:lnTo>
                    <a:lnTo>
                      <a:pt x="1003" y="922"/>
                    </a:lnTo>
                    <a:lnTo>
                      <a:pt x="997" y="922"/>
                    </a:lnTo>
                    <a:lnTo>
                      <a:pt x="997" y="916"/>
                    </a:lnTo>
                    <a:lnTo>
                      <a:pt x="990" y="916"/>
                    </a:lnTo>
                    <a:lnTo>
                      <a:pt x="990" y="891"/>
                    </a:lnTo>
                    <a:lnTo>
                      <a:pt x="964" y="891"/>
                    </a:lnTo>
                    <a:lnTo>
                      <a:pt x="964" y="903"/>
                    </a:lnTo>
                    <a:lnTo>
                      <a:pt x="932" y="903"/>
                    </a:lnTo>
                    <a:lnTo>
                      <a:pt x="932" y="897"/>
                    </a:lnTo>
                    <a:lnTo>
                      <a:pt x="926" y="897"/>
                    </a:lnTo>
                    <a:lnTo>
                      <a:pt x="926" y="891"/>
                    </a:lnTo>
                    <a:lnTo>
                      <a:pt x="920" y="891"/>
                    </a:lnTo>
                    <a:lnTo>
                      <a:pt x="920" y="885"/>
                    </a:lnTo>
                    <a:lnTo>
                      <a:pt x="913" y="885"/>
                    </a:lnTo>
                    <a:lnTo>
                      <a:pt x="913" y="879"/>
                    </a:lnTo>
                    <a:lnTo>
                      <a:pt x="907" y="879"/>
                    </a:lnTo>
                    <a:lnTo>
                      <a:pt x="907" y="873"/>
                    </a:lnTo>
                    <a:lnTo>
                      <a:pt x="881" y="873"/>
                    </a:lnTo>
                    <a:lnTo>
                      <a:pt x="881" y="861"/>
                    </a:lnTo>
                    <a:lnTo>
                      <a:pt x="869" y="861"/>
                    </a:lnTo>
                    <a:lnTo>
                      <a:pt x="869" y="855"/>
                    </a:lnTo>
                    <a:lnTo>
                      <a:pt x="862" y="855"/>
                    </a:lnTo>
                    <a:lnTo>
                      <a:pt x="862" y="842"/>
                    </a:lnTo>
                    <a:lnTo>
                      <a:pt x="856" y="842"/>
                    </a:lnTo>
                    <a:lnTo>
                      <a:pt x="856" y="836"/>
                    </a:lnTo>
                    <a:lnTo>
                      <a:pt x="843" y="836"/>
                    </a:lnTo>
                    <a:lnTo>
                      <a:pt x="843" y="830"/>
                    </a:lnTo>
                    <a:lnTo>
                      <a:pt x="830" y="830"/>
                    </a:lnTo>
                    <a:lnTo>
                      <a:pt x="830" y="824"/>
                    </a:lnTo>
                    <a:lnTo>
                      <a:pt x="741" y="824"/>
                    </a:lnTo>
                    <a:lnTo>
                      <a:pt x="741" y="842"/>
                    </a:lnTo>
                    <a:lnTo>
                      <a:pt x="722" y="842"/>
                    </a:lnTo>
                    <a:lnTo>
                      <a:pt x="722" y="849"/>
                    </a:lnTo>
                    <a:lnTo>
                      <a:pt x="716" y="849"/>
                    </a:lnTo>
                    <a:lnTo>
                      <a:pt x="716" y="855"/>
                    </a:lnTo>
                    <a:lnTo>
                      <a:pt x="708" y="855"/>
                    </a:lnTo>
                    <a:lnTo>
                      <a:pt x="708" y="861"/>
                    </a:lnTo>
                    <a:lnTo>
                      <a:pt x="626" y="861"/>
                    </a:lnTo>
                    <a:lnTo>
                      <a:pt x="626" y="867"/>
                    </a:lnTo>
                    <a:lnTo>
                      <a:pt x="619" y="867"/>
                    </a:lnTo>
                    <a:lnTo>
                      <a:pt x="619" y="873"/>
                    </a:lnTo>
                    <a:lnTo>
                      <a:pt x="600" y="873"/>
                    </a:lnTo>
                    <a:lnTo>
                      <a:pt x="600" y="879"/>
                    </a:lnTo>
                    <a:lnTo>
                      <a:pt x="594" y="879"/>
                    </a:lnTo>
                    <a:lnTo>
                      <a:pt x="594" y="891"/>
                    </a:lnTo>
                    <a:lnTo>
                      <a:pt x="581" y="891"/>
                    </a:lnTo>
                    <a:lnTo>
                      <a:pt x="581" y="897"/>
                    </a:lnTo>
                    <a:lnTo>
                      <a:pt x="574" y="897"/>
                    </a:lnTo>
                    <a:lnTo>
                      <a:pt x="574" y="903"/>
                    </a:lnTo>
                    <a:lnTo>
                      <a:pt x="555" y="903"/>
                    </a:lnTo>
                    <a:lnTo>
                      <a:pt x="555" y="916"/>
                    </a:lnTo>
                    <a:lnTo>
                      <a:pt x="549" y="916"/>
                    </a:lnTo>
                    <a:lnTo>
                      <a:pt x="549" y="922"/>
                    </a:lnTo>
                    <a:lnTo>
                      <a:pt x="517" y="922"/>
                    </a:lnTo>
                    <a:lnTo>
                      <a:pt x="517" y="928"/>
                    </a:lnTo>
                    <a:lnTo>
                      <a:pt x="511" y="928"/>
                    </a:lnTo>
                    <a:lnTo>
                      <a:pt x="511" y="934"/>
                    </a:lnTo>
                    <a:lnTo>
                      <a:pt x="427" y="934"/>
                    </a:lnTo>
                    <a:lnTo>
                      <a:pt x="427" y="928"/>
                    </a:lnTo>
                    <a:lnTo>
                      <a:pt x="409" y="928"/>
                    </a:lnTo>
                    <a:lnTo>
                      <a:pt x="409" y="922"/>
                    </a:lnTo>
                    <a:lnTo>
                      <a:pt x="376" y="922"/>
                    </a:lnTo>
                    <a:lnTo>
                      <a:pt x="376" y="916"/>
                    </a:lnTo>
                    <a:lnTo>
                      <a:pt x="370" y="916"/>
                    </a:lnTo>
                    <a:lnTo>
                      <a:pt x="370" y="910"/>
                    </a:lnTo>
                    <a:lnTo>
                      <a:pt x="364" y="910"/>
                    </a:lnTo>
                    <a:lnTo>
                      <a:pt x="364" y="903"/>
                    </a:lnTo>
                    <a:lnTo>
                      <a:pt x="344" y="903"/>
                    </a:lnTo>
                    <a:lnTo>
                      <a:pt x="344" y="897"/>
                    </a:lnTo>
                    <a:lnTo>
                      <a:pt x="338" y="897"/>
                    </a:lnTo>
                    <a:lnTo>
                      <a:pt x="338" y="891"/>
                    </a:lnTo>
                    <a:lnTo>
                      <a:pt x="332" y="891"/>
                    </a:lnTo>
                    <a:lnTo>
                      <a:pt x="332" y="885"/>
                    </a:lnTo>
                    <a:lnTo>
                      <a:pt x="262" y="885"/>
                    </a:lnTo>
                    <a:lnTo>
                      <a:pt x="262" y="879"/>
                    </a:lnTo>
                    <a:lnTo>
                      <a:pt x="230" y="879"/>
                    </a:lnTo>
                    <a:lnTo>
                      <a:pt x="230" y="873"/>
                    </a:lnTo>
                    <a:lnTo>
                      <a:pt x="211" y="873"/>
                    </a:lnTo>
                    <a:lnTo>
                      <a:pt x="211" y="867"/>
                    </a:lnTo>
                    <a:lnTo>
                      <a:pt x="197" y="867"/>
                    </a:lnTo>
                    <a:lnTo>
                      <a:pt x="197" y="861"/>
                    </a:lnTo>
                    <a:lnTo>
                      <a:pt x="191" y="861"/>
                    </a:lnTo>
                    <a:lnTo>
                      <a:pt x="191" y="855"/>
                    </a:lnTo>
                    <a:lnTo>
                      <a:pt x="185" y="855"/>
                    </a:lnTo>
                    <a:lnTo>
                      <a:pt x="185" y="849"/>
                    </a:lnTo>
                    <a:lnTo>
                      <a:pt x="179" y="849"/>
                    </a:lnTo>
                    <a:lnTo>
                      <a:pt x="179" y="842"/>
                    </a:lnTo>
                    <a:lnTo>
                      <a:pt x="172" y="842"/>
                    </a:lnTo>
                    <a:lnTo>
                      <a:pt x="172" y="824"/>
                    </a:lnTo>
                    <a:lnTo>
                      <a:pt x="159" y="824"/>
                    </a:lnTo>
                    <a:lnTo>
                      <a:pt x="159" y="812"/>
                    </a:lnTo>
                    <a:lnTo>
                      <a:pt x="153" y="812"/>
                    </a:lnTo>
                    <a:lnTo>
                      <a:pt x="153" y="806"/>
                    </a:lnTo>
                    <a:lnTo>
                      <a:pt x="146" y="806"/>
                    </a:lnTo>
                    <a:lnTo>
                      <a:pt x="146" y="800"/>
                    </a:lnTo>
                    <a:lnTo>
                      <a:pt x="95" y="800"/>
                    </a:lnTo>
                    <a:lnTo>
                      <a:pt x="95" y="794"/>
                    </a:lnTo>
                    <a:lnTo>
                      <a:pt x="89" y="794"/>
                    </a:lnTo>
                    <a:lnTo>
                      <a:pt x="89" y="788"/>
                    </a:lnTo>
                    <a:lnTo>
                      <a:pt x="77" y="788"/>
                    </a:lnTo>
                    <a:lnTo>
                      <a:pt x="77" y="782"/>
                    </a:lnTo>
                    <a:lnTo>
                      <a:pt x="63" y="782"/>
                    </a:lnTo>
                    <a:lnTo>
                      <a:pt x="63" y="776"/>
                    </a:lnTo>
                    <a:lnTo>
                      <a:pt x="57" y="776"/>
                    </a:lnTo>
                    <a:lnTo>
                      <a:pt x="57" y="770"/>
                    </a:lnTo>
                    <a:lnTo>
                      <a:pt x="32" y="770"/>
                    </a:lnTo>
                    <a:lnTo>
                      <a:pt x="32" y="764"/>
                    </a:lnTo>
                    <a:lnTo>
                      <a:pt x="25" y="764"/>
                    </a:lnTo>
                    <a:lnTo>
                      <a:pt x="25" y="758"/>
                    </a:lnTo>
                    <a:lnTo>
                      <a:pt x="6" y="758"/>
                    </a:lnTo>
                    <a:lnTo>
                      <a:pt x="6" y="764"/>
                    </a:lnTo>
                    <a:lnTo>
                      <a:pt x="0" y="764"/>
                    </a:lnTo>
                    <a:lnTo>
                      <a:pt x="0" y="770"/>
                    </a:lnTo>
                    <a:lnTo>
                      <a:pt x="25" y="770"/>
                    </a:lnTo>
                    <a:lnTo>
                      <a:pt x="25" y="776"/>
                    </a:lnTo>
                    <a:lnTo>
                      <a:pt x="32" y="776"/>
                    </a:lnTo>
                    <a:lnTo>
                      <a:pt x="32" y="782"/>
                    </a:lnTo>
                    <a:lnTo>
                      <a:pt x="38" y="782"/>
                    </a:lnTo>
                    <a:lnTo>
                      <a:pt x="38" y="788"/>
                    </a:lnTo>
                    <a:lnTo>
                      <a:pt x="57" y="788"/>
                    </a:lnTo>
                    <a:lnTo>
                      <a:pt x="57" y="794"/>
                    </a:lnTo>
                    <a:lnTo>
                      <a:pt x="63" y="794"/>
                    </a:lnTo>
                    <a:lnTo>
                      <a:pt x="63" y="800"/>
                    </a:lnTo>
                    <a:lnTo>
                      <a:pt x="77" y="800"/>
                    </a:lnTo>
                    <a:lnTo>
                      <a:pt x="77" y="806"/>
                    </a:lnTo>
                    <a:lnTo>
                      <a:pt x="83" y="806"/>
                    </a:lnTo>
                    <a:lnTo>
                      <a:pt x="83" y="812"/>
                    </a:lnTo>
                    <a:lnTo>
                      <a:pt x="89" y="812"/>
                    </a:lnTo>
                    <a:lnTo>
                      <a:pt x="89" y="818"/>
                    </a:lnTo>
                    <a:lnTo>
                      <a:pt x="140" y="818"/>
                    </a:lnTo>
                    <a:lnTo>
                      <a:pt x="140" y="824"/>
                    </a:lnTo>
                    <a:lnTo>
                      <a:pt x="146" y="824"/>
                    </a:lnTo>
                    <a:lnTo>
                      <a:pt x="146" y="830"/>
                    </a:lnTo>
                    <a:lnTo>
                      <a:pt x="159" y="830"/>
                    </a:lnTo>
                    <a:lnTo>
                      <a:pt x="159" y="849"/>
                    </a:lnTo>
                    <a:lnTo>
                      <a:pt x="166" y="849"/>
                    </a:lnTo>
                    <a:lnTo>
                      <a:pt x="166" y="855"/>
                    </a:lnTo>
                    <a:lnTo>
                      <a:pt x="172" y="855"/>
                    </a:lnTo>
                    <a:lnTo>
                      <a:pt x="172" y="867"/>
                    </a:lnTo>
                    <a:lnTo>
                      <a:pt x="179" y="867"/>
                    </a:lnTo>
                    <a:lnTo>
                      <a:pt x="179" y="873"/>
                    </a:lnTo>
                    <a:lnTo>
                      <a:pt x="185" y="873"/>
                    </a:lnTo>
                    <a:lnTo>
                      <a:pt x="185" y="879"/>
                    </a:lnTo>
                    <a:lnTo>
                      <a:pt x="191" y="879"/>
                    </a:lnTo>
                    <a:lnTo>
                      <a:pt x="191" y="885"/>
                    </a:lnTo>
                    <a:lnTo>
                      <a:pt x="197" y="885"/>
                    </a:lnTo>
                    <a:lnTo>
                      <a:pt x="197" y="891"/>
                    </a:lnTo>
                    <a:lnTo>
                      <a:pt x="223" y="891"/>
                    </a:lnTo>
                    <a:lnTo>
                      <a:pt x="223" y="897"/>
                    </a:lnTo>
                    <a:lnTo>
                      <a:pt x="236" y="897"/>
                    </a:lnTo>
                    <a:lnTo>
                      <a:pt x="236" y="903"/>
                    </a:lnTo>
                    <a:lnTo>
                      <a:pt x="248" y="903"/>
                    </a:lnTo>
                    <a:lnTo>
                      <a:pt x="248" y="910"/>
                    </a:lnTo>
                    <a:lnTo>
                      <a:pt x="319" y="910"/>
                    </a:lnTo>
                    <a:lnTo>
                      <a:pt x="319" y="916"/>
                    </a:lnTo>
                    <a:lnTo>
                      <a:pt x="332" y="916"/>
                    </a:lnTo>
                    <a:lnTo>
                      <a:pt x="332" y="922"/>
                    </a:lnTo>
                    <a:lnTo>
                      <a:pt x="364" y="922"/>
                    </a:lnTo>
                    <a:lnTo>
                      <a:pt x="364" y="928"/>
                    </a:lnTo>
                    <a:lnTo>
                      <a:pt x="370" y="928"/>
                    </a:lnTo>
                    <a:lnTo>
                      <a:pt x="370" y="934"/>
                    </a:lnTo>
                    <a:lnTo>
                      <a:pt x="383" y="934"/>
                    </a:lnTo>
                    <a:lnTo>
                      <a:pt x="383" y="940"/>
                    </a:lnTo>
                    <a:lnTo>
                      <a:pt x="409" y="940"/>
                    </a:lnTo>
                    <a:lnTo>
                      <a:pt x="409" y="946"/>
                    </a:lnTo>
                    <a:lnTo>
                      <a:pt x="415" y="946"/>
                    </a:lnTo>
                    <a:lnTo>
                      <a:pt x="415" y="952"/>
                    </a:lnTo>
                    <a:lnTo>
                      <a:pt x="517" y="952"/>
                    </a:lnTo>
                    <a:lnTo>
                      <a:pt x="517" y="946"/>
                    </a:lnTo>
                    <a:lnTo>
                      <a:pt x="523" y="946"/>
                    </a:lnTo>
                    <a:lnTo>
                      <a:pt x="523" y="940"/>
                    </a:lnTo>
                    <a:lnTo>
                      <a:pt x="549" y="940"/>
                    </a:lnTo>
                    <a:lnTo>
                      <a:pt x="549" y="934"/>
                    </a:lnTo>
                    <a:lnTo>
                      <a:pt x="555" y="934"/>
                    </a:lnTo>
                    <a:lnTo>
                      <a:pt x="555" y="922"/>
                    </a:lnTo>
                    <a:lnTo>
                      <a:pt x="574" y="922"/>
                    </a:lnTo>
                    <a:lnTo>
                      <a:pt x="574" y="916"/>
                    </a:lnTo>
                    <a:lnTo>
                      <a:pt x="581" y="916"/>
                    </a:lnTo>
                    <a:lnTo>
                      <a:pt x="581" y="910"/>
                    </a:lnTo>
                    <a:lnTo>
                      <a:pt x="594" y="910"/>
                    </a:lnTo>
                    <a:lnTo>
                      <a:pt x="594" y="903"/>
                    </a:lnTo>
                    <a:lnTo>
                      <a:pt x="600" y="903"/>
                    </a:lnTo>
                    <a:lnTo>
                      <a:pt x="600" y="897"/>
                    </a:lnTo>
                    <a:lnTo>
                      <a:pt x="606" y="897"/>
                    </a:lnTo>
                    <a:lnTo>
                      <a:pt x="606" y="891"/>
                    </a:lnTo>
                    <a:lnTo>
                      <a:pt x="619" y="891"/>
                    </a:lnTo>
                    <a:lnTo>
                      <a:pt x="619" y="885"/>
                    </a:lnTo>
                    <a:lnTo>
                      <a:pt x="626" y="885"/>
                    </a:lnTo>
                    <a:lnTo>
                      <a:pt x="626" y="879"/>
                    </a:lnTo>
                    <a:lnTo>
                      <a:pt x="702" y="879"/>
                    </a:lnTo>
                    <a:lnTo>
                      <a:pt x="702" y="873"/>
                    </a:lnTo>
                    <a:lnTo>
                      <a:pt x="716" y="873"/>
                    </a:lnTo>
                    <a:lnTo>
                      <a:pt x="716" y="861"/>
                    </a:lnTo>
                    <a:lnTo>
                      <a:pt x="741" y="861"/>
                    </a:lnTo>
                    <a:lnTo>
                      <a:pt x="741" y="855"/>
                    </a:lnTo>
                    <a:lnTo>
                      <a:pt x="747" y="855"/>
                    </a:lnTo>
                    <a:lnTo>
                      <a:pt x="747" y="849"/>
                    </a:lnTo>
                    <a:lnTo>
                      <a:pt x="830" y="849"/>
                    </a:lnTo>
                    <a:lnTo>
                      <a:pt x="830" y="855"/>
                    </a:lnTo>
                    <a:lnTo>
                      <a:pt x="836" y="855"/>
                    </a:lnTo>
                    <a:lnTo>
                      <a:pt x="836" y="861"/>
                    </a:lnTo>
                    <a:lnTo>
                      <a:pt x="862" y="861"/>
                    </a:lnTo>
                    <a:lnTo>
                      <a:pt x="862" y="873"/>
                    </a:lnTo>
                    <a:lnTo>
                      <a:pt x="869" y="873"/>
                    </a:lnTo>
                    <a:lnTo>
                      <a:pt x="869" y="879"/>
                    </a:lnTo>
                    <a:lnTo>
                      <a:pt x="875" y="879"/>
                    </a:lnTo>
                    <a:lnTo>
                      <a:pt x="875" y="885"/>
                    </a:lnTo>
                    <a:lnTo>
                      <a:pt x="881" y="885"/>
                    </a:lnTo>
                    <a:lnTo>
                      <a:pt x="881" y="891"/>
                    </a:lnTo>
                    <a:lnTo>
                      <a:pt x="907" y="891"/>
                    </a:lnTo>
                    <a:lnTo>
                      <a:pt x="907" y="897"/>
                    </a:lnTo>
                    <a:lnTo>
                      <a:pt x="913" y="897"/>
                    </a:lnTo>
                    <a:lnTo>
                      <a:pt x="913" y="910"/>
                    </a:lnTo>
                    <a:lnTo>
                      <a:pt x="926" y="910"/>
                    </a:lnTo>
                    <a:lnTo>
                      <a:pt x="926" y="922"/>
                    </a:lnTo>
                    <a:lnTo>
                      <a:pt x="932" y="922"/>
                    </a:lnTo>
                    <a:lnTo>
                      <a:pt x="932" y="928"/>
                    </a:lnTo>
                    <a:lnTo>
                      <a:pt x="952" y="928"/>
                    </a:lnTo>
                    <a:lnTo>
                      <a:pt x="952" y="922"/>
                    </a:lnTo>
                    <a:lnTo>
                      <a:pt x="983" y="922"/>
                    </a:lnTo>
                    <a:lnTo>
                      <a:pt x="983" y="934"/>
                    </a:lnTo>
                    <a:lnTo>
                      <a:pt x="990" y="934"/>
                    </a:lnTo>
                    <a:lnTo>
                      <a:pt x="990" y="940"/>
                    </a:lnTo>
                    <a:lnTo>
                      <a:pt x="997" y="940"/>
                    </a:lnTo>
                    <a:lnTo>
                      <a:pt x="997" y="946"/>
                    </a:lnTo>
                    <a:lnTo>
                      <a:pt x="1003" y="946"/>
                    </a:lnTo>
                    <a:lnTo>
                      <a:pt x="1003" y="952"/>
                    </a:lnTo>
                    <a:lnTo>
                      <a:pt x="1041" y="952"/>
                    </a:lnTo>
                    <a:lnTo>
                      <a:pt x="1041" y="958"/>
                    </a:lnTo>
                    <a:lnTo>
                      <a:pt x="1048" y="958"/>
                    </a:lnTo>
                    <a:lnTo>
                      <a:pt x="1048" y="964"/>
                    </a:lnTo>
                    <a:lnTo>
                      <a:pt x="1066" y="964"/>
                    </a:lnTo>
                    <a:lnTo>
                      <a:pt x="1066" y="958"/>
                    </a:lnTo>
                    <a:lnTo>
                      <a:pt x="1092" y="958"/>
                    </a:lnTo>
                    <a:lnTo>
                      <a:pt x="1092" y="952"/>
                    </a:lnTo>
                    <a:lnTo>
                      <a:pt x="1117" y="952"/>
                    </a:lnTo>
                    <a:lnTo>
                      <a:pt x="1117" y="946"/>
                    </a:lnTo>
                    <a:lnTo>
                      <a:pt x="1131" y="946"/>
                    </a:lnTo>
                    <a:lnTo>
                      <a:pt x="1131" y="940"/>
                    </a:lnTo>
                    <a:lnTo>
                      <a:pt x="1162" y="940"/>
                    </a:lnTo>
                    <a:lnTo>
                      <a:pt x="1162" y="934"/>
                    </a:lnTo>
                    <a:lnTo>
                      <a:pt x="1176" y="934"/>
                    </a:lnTo>
                    <a:lnTo>
                      <a:pt x="1176" y="928"/>
                    </a:lnTo>
                    <a:lnTo>
                      <a:pt x="1201" y="928"/>
                    </a:lnTo>
                    <a:lnTo>
                      <a:pt x="1201" y="922"/>
                    </a:lnTo>
                    <a:lnTo>
                      <a:pt x="1233" y="922"/>
                    </a:lnTo>
                    <a:lnTo>
                      <a:pt x="1233" y="916"/>
                    </a:lnTo>
                    <a:lnTo>
                      <a:pt x="1239" y="916"/>
                    </a:lnTo>
                    <a:lnTo>
                      <a:pt x="1239" y="910"/>
                    </a:lnTo>
                    <a:lnTo>
                      <a:pt x="1284" y="910"/>
                    </a:lnTo>
                    <a:lnTo>
                      <a:pt x="1284" y="903"/>
                    </a:lnTo>
                    <a:lnTo>
                      <a:pt x="1290" y="903"/>
                    </a:lnTo>
                    <a:lnTo>
                      <a:pt x="1290" y="897"/>
                    </a:lnTo>
                    <a:lnTo>
                      <a:pt x="1303" y="897"/>
                    </a:lnTo>
                    <a:lnTo>
                      <a:pt x="1303" y="891"/>
                    </a:lnTo>
                    <a:lnTo>
                      <a:pt x="1347" y="891"/>
                    </a:lnTo>
                    <a:lnTo>
                      <a:pt x="1347" y="885"/>
                    </a:lnTo>
                    <a:lnTo>
                      <a:pt x="1355" y="885"/>
                    </a:lnTo>
                    <a:lnTo>
                      <a:pt x="1355" y="879"/>
                    </a:lnTo>
                    <a:lnTo>
                      <a:pt x="1398" y="879"/>
                    </a:lnTo>
                    <a:lnTo>
                      <a:pt x="1398" y="873"/>
                    </a:lnTo>
                    <a:lnTo>
                      <a:pt x="1412" y="873"/>
                    </a:lnTo>
                    <a:lnTo>
                      <a:pt x="1412" y="867"/>
                    </a:lnTo>
                    <a:lnTo>
                      <a:pt x="1418" y="867"/>
                    </a:lnTo>
                    <a:lnTo>
                      <a:pt x="1418" y="861"/>
                    </a:lnTo>
                    <a:lnTo>
                      <a:pt x="1457" y="861"/>
                    </a:lnTo>
                    <a:lnTo>
                      <a:pt x="1457" y="855"/>
                    </a:lnTo>
                    <a:lnTo>
                      <a:pt x="1469" y="855"/>
                    </a:lnTo>
                    <a:lnTo>
                      <a:pt x="1469" y="849"/>
                    </a:lnTo>
                    <a:lnTo>
                      <a:pt x="1501" y="849"/>
                    </a:lnTo>
                    <a:lnTo>
                      <a:pt x="1501" y="842"/>
                    </a:lnTo>
                    <a:lnTo>
                      <a:pt x="1514" y="842"/>
                    </a:lnTo>
                    <a:lnTo>
                      <a:pt x="1514" y="836"/>
                    </a:lnTo>
                    <a:lnTo>
                      <a:pt x="1540" y="836"/>
                    </a:lnTo>
                    <a:lnTo>
                      <a:pt x="1540" y="830"/>
                    </a:lnTo>
                    <a:lnTo>
                      <a:pt x="1565" y="830"/>
                    </a:lnTo>
                    <a:lnTo>
                      <a:pt x="1565" y="824"/>
                    </a:lnTo>
                    <a:lnTo>
                      <a:pt x="1577" y="824"/>
                    </a:lnTo>
                    <a:lnTo>
                      <a:pt x="1577" y="818"/>
                    </a:lnTo>
                    <a:lnTo>
                      <a:pt x="1622" y="818"/>
                    </a:lnTo>
                    <a:lnTo>
                      <a:pt x="1622" y="812"/>
                    </a:lnTo>
                    <a:lnTo>
                      <a:pt x="1628" y="812"/>
                    </a:lnTo>
                    <a:lnTo>
                      <a:pt x="1628" y="806"/>
                    </a:lnTo>
                    <a:lnTo>
                      <a:pt x="1642" y="806"/>
                    </a:lnTo>
                    <a:lnTo>
                      <a:pt x="1642" y="800"/>
                    </a:lnTo>
                    <a:lnTo>
                      <a:pt x="1673" y="800"/>
                    </a:lnTo>
                    <a:lnTo>
                      <a:pt x="1673" y="794"/>
                    </a:lnTo>
                    <a:lnTo>
                      <a:pt x="1693" y="794"/>
                    </a:lnTo>
                    <a:lnTo>
                      <a:pt x="1693" y="788"/>
                    </a:lnTo>
                    <a:lnTo>
                      <a:pt x="1731" y="788"/>
                    </a:lnTo>
                    <a:lnTo>
                      <a:pt x="1731" y="782"/>
                    </a:lnTo>
                    <a:lnTo>
                      <a:pt x="1738" y="782"/>
                    </a:lnTo>
                    <a:lnTo>
                      <a:pt x="1738" y="776"/>
                    </a:lnTo>
                    <a:lnTo>
                      <a:pt x="1756" y="776"/>
                    </a:lnTo>
                    <a:lnTo>
                      <a:pt x="1756" y="770"/>
                    </a:lnTo>
                    <a:lnTo>
                      <a:pt x="1789" y="770"/>
                    </a:lnTo>
                    <a:lnTo>
                      <a:pt x="1789" y="764"/>
                    </a:lnTo>
                    <a:lnTo>
                      <a:pt x="1801" y="764"/>
                    </a:lnTo>
                    <a:lnTo>
                      <a:pt x="1801" y="758"/>
                    </a:lnTo>
                    <a:lnTo>
                      <a:pt x="1846" y="758"/>
                    </a:lnTo>
                    <a:lnTo>
                      <a:pt x="1846" y="752"/>
                    </a:lnTo>
                    <a:lnTo>
                      <a:pt x="1852" y="752"/>
                    </a:lnTo>
                    <a:lnTo>
                      <a:pt x="1852" y="746"/>
                    </a:lnTo>
                    <a:lnTo>
                      <a:pt x="1859" y="746"/>
                    </a:lnTo>
                    <a:lnTo>
                      <a:pt x="1859" y="740"/>
                    </a:lnTo>
                    <a:lnTo>
                      <a:pt x="1903" y="740"/>
                    </a:lnTo>
                    <a:lnTo>
                      <a:pt x="1903" y="734"/>
                    </a:lnTo>
                    <a:lnTo>
                      <a:pt x="1910" y="734"/>
                    </a:lnTo>
                    <a:lnTo>
                      <a:pt x="1910" y="728"/>
                    </a:lnTo>
                    <a:lnTo>
                      <a:pt x="1955" y="728"/>
                    </a:lnTo>
                    <a:lnTo>
                      <a:pt x="1955" y="722"/>
                    </a:lnTo>
                    <a:lnTo>
                      <a:pt x="1968" y="722"/>
                    </a:lnTo>
                    <a:lnTo>
                      <a:pt x="1968" y="716"/>
                    </a:lnTo>
                    <a:lnTo>
                      <a:pt x="1980" y="716"/>
                    </a:lnTo>
                    <a:lnTo>
                      <a:pt x="1980" y="710"/>
                    </a:lnTo>
                    <a:lnTo>
                      <a:pt x="2025" y="710"/>
                    </a:lnTo>
                    <a:lnTo>
                      <a:pt x="2025" y="704"/>
                    </a:lnTo>
                    <a:lnTo>
                      <a:pt x="2031" y="704"/>
                    </a:lnTo>
                    <a:lnTo>
                      <a:pt x="2031" y="698"/>
                    </a:lnTo>
                    <a:lnTo>
                      <a:pt x="2076" y="698"/>
                    </a:lnTo>
                    <a:lnTo>
                      <a:pt x="2076" y="691"/>
                    </a:lnTo>
                    <a:lnTo>
                      <a:pt x="2089" y="691"/>
                    </a:lnTo>
                    <a:lnTo>
                      <a:pt x="2089" y="685"/>
                    </a:lnTo>
                    <a:lnTo>
                      <a:pt x="2108" y="685"/>
                    </a:lnTo>
                    <a:lnTo>
                      <a:pt x="2108" y="679"/>
                    </a:lnTo>
                    <a:lnTo>
                      <a:pt x="2147" y="679"/>
                    </a:lnTo>
                    <a:lnTo>
                      <a:pt x="2147" y="672"/>
                    </a:lnTo>
                    <a:lnTo>
                      <a:pt x="2159" y="672"/>
                    </a:lnTo>
                    <a:lnTo>
                      <a:pt x="2159" y="666"/>
                    </a:lnTo>
                    <a:lnTo>
                      <a:pt x="2210" y="666"/>
                    </a:lnTo>
                    <a:lnTo>
                      <a:pt x="2210" y="660"/>
                    </a:lnTo>
                    <a:lnTo>
                      <a:pt x="2223" y="660"/>
                    </a:lnTo>
                    <a:lnTo>
                      <a:pt x="2223" y="654"/>
                    </a:lnTo>
                    <a:lnTo>
                      <a:pt x="2236" y="654"/>
                    </a:lnTo>
                    <a:lnTo>
                      <a:pt x="2236" y="648"/>
                    </a:lnTo>
                    <a:lnTo>
                      <a:pt x="2275" y="648"/>
                    </a:lnTo>
                    <a:lnTo>
                      <a:pt x="2275" y="642"/>
                    </a:lnTo>
                    <a:lnTo>
                      <a:pt x="2293" y="642"/>
                    </a:lnTo>
                    <a:lnTo>
                      <a:pt x="2293" y="636"/>
                    </a:lnTo>
                    <a:lnTo>
                      <a:pt x="2326" y="636"/>
                    </a:lnTo>
                    <a:lnTo>
                      <a:pt x="2326" y="630"/>
                    </a:lnTo>
                    <a:lnTo>
                      <a:pt x="2338" y="630"/>
                    </a:lnTo>
                    <a:lnTo>
                      <a:pt x="2338" y="624"/>
                    </a:lnTo>
                    <a:lnTo>
                      <a:pt x="2357" y="624"/>
                    </a:lnTo>
                    <a:lnTo>
                      <a:pt x="2357" y="618"/>
                    </a:lnTo>
                    <a:lnTo>
                      <a:pt x="2395" y="618"/>
                    </a:lnTo>
                    <a:lnTo>
                      <a:pt x="2395" y="612"/>
                    </a:lnTo>
                    <a:lnTo>
                      <a:pt x="2409" y="612"/>
                    </a:lnTo>
                    <a:lnTo>
                      <a:pt x="2409" y="606"/>
                    </a:lnTo>
                    <a:lnTo>
                      <a:pt x="2454" y="606"/>
                    </a:lnTo>
                    <a:lnTo>
                      <a:pt x="2454" y="600"/>
                    </a:lnTo>
                    <a:lnTo>
                      <a:pt x="2466" y="600"/>
                    </a:lnTo>
                    <a:lnTo>
                      <a:pt x="2466" y="594"/>
                    </a:lnTo>
                    <a:lnTo>
                      <a:pt x="2479" y="594"/>
                    </a:lnTo>
                    <a:lnTo>
                      <a:pt x="2479" y="588"/>
                    </a:lnTo>
                    <a:lnTo>
                      <a:pt x="2530" y="588"/>
                    </a:lnTo>
                    <a:lnTo>
                      <a:pt x="2530" y="582"/>
                    </a:lnTo>
                    <a:lnTo>
                      <a:pt x="2536" y="582"/>
                    </a:lnTo>
                    <a:lnTo>
                      <a:pt x="2536" y="576"/>
                    </a:lnTo>
                    <a:lnTo>
                      <a:pt x="2587" y="576"/>
                    </a:lnTo>
                    <a:lnTo>
                      <a:pt x="2587" y="570"/>
                    </a:lnTo>
                    <a:lnTo>
                      <a:pt x="2600" y="570"/>
                    </a:lnTo>
                    <a:lnTo>
                      <a:pt x="2600" y="564"/>
                    </a:lnTo>
                    <a:lnTo>
                      <a:pt x="2613" y="564"/>
                    </a:lnTo>
                    <a:lnTo>
                      <a:pt x="2613" y="558"/>
                    </a:lnTo>
                    <a:lnTo>
                      <a:pt x="2645" y="558"/>
                    </a:lnTo>
                    <a:lnTo>
                      <a:pt x="2645" y="552"/>
                    </a:lnTo>
                    <a:lnTo>
                      <a:pt x="2658" y="552"/>
                    </a:lnTo>
                    <a:lnTo>
                      <a:pt x="2658" y="546"/>
                    </a:lnTo>
                    <a:lnTo>
                      <a:pt x="2696" y="546"/>
                    </a:lnTo>
                    <a:lnTo>
                      <a:pt x="2696" y="540"/>
                    </a:lnTo>
                    <a:lnTo>
                      <a:pt x="2715" y="540"/>
                    </a:lnTo>
                    <a:lnTo>
                      <a:pt x="2715" y="534"/>
                    </a:lnTo>
                    <a:lnTo>
                      <a:pt x="2741" y="534"/>
                    </a:lnTo>
                    <a:lnTo>
                      <a:pt x="2741" y="528"/>
                    </a:lnTo>
                    <a:lnTo>
                      <a:pt x="2772" y="528"/>
                    </a:lnTo>
                    <a:lnTo>
                      <a:pt x="2772" y="522"/>
                    </a:lnTo>
                    <a:lnTo>
                      <a:pt x="2792" y="522"/>
                    </a:lnTo>
                    <a:lnTo>
                      <a:pt x="2792" y="516"/>
                    </a:lnTo>
                    <a:lnTo>
                      <a:pt x="2804" y="516"/>
                    </a:lnTo>
                    <a:lnTo>
                      <a:pt x="2804" y="485"/>
                    </a:lnTo>
                    <a:lnTo>
                      <a:pt x="2798" y="485"/>
                    </a:lnTo>
                    <a:lnTo>
                      <a:pt x="2798" y="448"/>
                    </a:lnTo>
                    <a:lnTo>
                      <a:pt x="2792" y="448"/>
                    </a:lnTo>
                    <a:lnTo>
                      <a:pt x="2792" y="442"/>
                    </a:lnTo>
                    <a:lnTo>
                      <a:pt x="2786" y="442"/>
                    </a:lnTo>
                    <a:lnTo>
                      <a:pt x="2786" y="424"/>
                    </a:lnTo>
                    <a:lnTo>
                      <a:pt x="2779" y="424"/>
                    </a:lnTo>
                    <a:lnTo>
                      <a:pt x="2779" y="418"/>
                    </a:lnTo>
                    <a:lnTo>
                      <a:pt x="2735" y="418"/>
                    </a:lnTo>
                    <a:lnTo>
                      <a:pt x="2735" y="424"/>
                    </a:lnTo>
                    <a:lnTo>
                      <a:pt x="2715" y="424"/>
                    </a:lnTo>
                    <a:lnTo>
                      <a:pt x="2715" y="418"/>
                    </a:lnTo>
                    <a:lnTo>
                      <a:pt x="2709" y="418"/>
                    </a:lnTo>
                    <a:lnTo>
                      <a:pt x="2709" y="406"/>
                    </a:lnTo>
                    <a:lnTo>
                      <a:pt x="2702" y="406"/>
                    </a:lnTo>
                    <a:lnTo>
                      <a:pt x="2702" y="400"/>
                    </a:lnTo>
                    <a:lnTo>
                      <a:pt x="2696" y="400"/>
                    </a:lnTo>
                    <a:lnTo>
                      <a:pt x="2696" y="394"/>
                    </a:lnTo>
                    <a:lnTo>
                      <a:pt x="2690" y="394"/>
                    </a:lnTo>
                    <a:lnTo>
                      <a:pt x="2690" y="388"/>
                    </a:lnTo>
                    <a:lnTo>
                      <a:pt x="2625" y="388"/>
                    </a:lnTo>
                    <a:lnTo>
                      <a:pt x="2625" y="376"/>
                    </a:lnTo>
                    <a:lnTo>
                      <a:pt x="2619" y="376"/>
                    </a:lnTo>
                    <a:lnTo>
                      <a:pt x="2619" y="370"/>
                    </a:lnTo>
                    <a:lnTo>
                      <a:pt x="2613" y="370"/>
                    </a:lnTo>
                    <a:lnTo>
                      <a:pt x="2613" y="346"/>
                    </a:lnTo>
                    <a:lnTo>
                      <a:pt x="2607" y="346"/>
                    </a:lnTo>
                    <a:lnTo>
                      <a:pt x="2607" y="333"/>
                    </a:lnTo>
                    <a:lnTo>
                      <a:pt x="2600" y="333"/>
                    </a:lnTo>
                    <a:lnTo>
                      <a:pt x="2600" y="315"/>
                    </a:lnTo>
                    <a:lnTo>
                      <a:pt x="2594" y="315"/>
                    </a:lnTo>
                    <a:lnTo>
                      <a:pt x="2594" y="309"/>
                    </a:lnTo>
                    <a:lnTo>
                      <a:pt x="2587" y="309"/>
                    </a:lnTo>
                    <a:lnTo>
                      <a:pt x="2587" y="297"/>
                    </a:lnTo>
                    <a:lnTo>
                      <a:pt x="2581" y="297"/>
                    </a:lnTo>
                    <a:lnTo>
                      <a:pt x="2581" y="291"/>
                    </a:lnTo>
                    <a:lnTo>
                      <a:pt x="2568" y="291"/>
                    </a:lnTo>
                    <a:lnTo>
                      <a:pt x="2568" y="279"/>
                    </a:lnTo>
                    <a:lnTo>
                      <a:pt x="2549" y="279"/>
                    </a:lnTo>
                    <a:lnTo>
                      <a:pt x="2549" y="273"/>
                    </a:lnTo>
                    <a:lnTo>
                      <a:pt x="2542" y="273"/>
                    </a:lnTo>
                    <a:lnTo>
                      <a:pt x="2542" y="266"/>
                    </a:lnTo>
                    <a:lnTo>
                      <a:pt x="2536" y="266"/>
                    </a:lnTo>
                    <a:lnTo>
                      <a:pt x="2536" y="260"/>
                    </a:lnTo>
                    <a:lnTo>
                      <a:pt x="2530" y="260"/>
                    </a:lnTo>
                    <a:lnTo>
                      <a:pt x="2530" y="254"/>
                    </a:lnTo>
                    <a:lnTo>
                      <a:pt x="2523" y="254"/>
                    </a:lnTo>
                    <a:lnTo>
                      <a:pt x="2523" y="242"/>
                    </a:lnTo>
                    <a:lnTo>
                      <a:pt x="2517" y="242"/>
                    </a:lnTo>
                    <a:lnTo>
                      <a:pt x="2517" y="236"/>
                    </a:lnTo>
                    <a:lnTo>
                      <a:pt x="2511" y="236"/>
                    </a:lnTo>
                    <a:lnTo>
                      <a:pt x="2511" y="230"/>
                    </a:lnTo>
                    <a:lnTo>
                      <a:pt x="2505" y="230"/>
                    </a:lnTo>
                    <a:lnTo>
                      <a:pt x="2505" y="218"/>
                    </a:lnTo>
                    <a:lnTo>
                      <a:pt x="2491" y="218"/>
                    </a:lnTo>
                    <a:lnTo>
                      <a:pt x="2491" y="212"/>
                    </a:lnTo>
                    <a:lnTo>
                      <a:pt x="2485" y="212"/>
                    </a:lnTo>
                    <a:lnTo>
                      <a:pt x="2485" y="200"/>
                    </a:lnTo>
                    <a:lnTo>
                      <a:pt x="2479" y="200"/>
                    </a:lnTo>
                    <a:lnTo>
                      <a:pt x="2479" y="194"/>
                    </a:lnTo>
                    <a:lnTo>
                      <a:pt x="2472" y="194"/>
                    </a:lnTo>
                    <a:lnTo>
                      <a:pt x="2472" y="188"/>
                    </a:lnTo>
                    <a:lnTo>
                      <a:pt x="2460" y="188"/>
                    </a:lnTo>
                    <a:lnTo>
                      <a:pt x="2460" y="182"/>
                    </a:lnTo>
                    <a:lnTo>
                      <a:pt x="2454" y="182"/>
                    </a:lnTo>
                    <a:lnTo>
                      <a:pt x="2454" y="170"/>
                    </a:lnTo>
                    <a:lnTo>
                      <a:pt x="2446" y="170"/>
                    </a:lnTo>
                    <a:lnTo>
                      <a:pt x="2446" y="145"/>
                    </a:lnTo>
                    <a:lnTo>
                      <a:pt x="2440" y="145"/>
                    </a:lnTo>
                    <a:lnTo>
                      <a:pt x="2440" y="121"/>
                    </a:lnTo>
                    <a:lnTo>
                      <a:pt x="2434" y="121"/>
                    </a:lnTo>
                    <a:lnTo>
                      <a:pt x="2434" y="109"/>
                    </a:lnTo>
                    <a:lnTo>
                      <a:pt x="2428" y="109"/>
                    </a:lnTo>
                    <a:lnTo>
                      <a:pt x="2428" y="97"/>
                    </a:lnTo>
                    <a:lnTo>
                      <a:pt x="2421" y="97"/>
                    </a:lnTo>
                    <a:lnTo>
                      <a:pt x="2421" y="91"/>
                    </a:lnTo>
                    <a:lnTo>
                      <a:pt x="2415" y="91"/>
                    </a:lnTo>
                    <a:lnTo>
                      <a:pt x="2415" y="79"/>
                    </a:lnTo>
                    <a:lnTo>
                      <a:pt x="2409" y="79"/>
                    </a:lnTo>
                    <a:lnTo>
                      <a:pt x="2409" y="67"/>
                    </a:lnTo>
                    <a:lnTo>
                      <a:pt x="2395" y="67"/>
                    </a:lnTo>
                    <a:lnTo>
                      <a:pt x="2395" y="61"/>
                    </a:lnTo>
                    <a:lnTo>
                      <a:pt x="2377" y="61"/>
                    </a:lnTo>
                    <a:lnTo>
                      <a:pt x="2377" y="54"/>
                    </a:lnTo>
                    <a:lnTo>
                      <a:pt x="2370" y="54"/>
                    </a:lnTo>
                    <a:lnTo>
                      <a:pt x="2370" y="48"/>
                    </a:lnTo>
                    <a:lnTo>
                      <a:pt x="2332" y="48"/>
                    </a:lnTo>
                    <a:lnTo>
                      <a:pt x="2332" y="42"/>
                    </a:lnTo>
                    <a:lnTo>
                      <a:pt x="2326" y="42"/>
                    </a:lnTo>
                    <a:lnTo>
                      <a:pt x="2326" y="36"/>
                    </a:lnTo>
                    <a:lnTo>
                      <a:pt x="2306" y="36"/>
                    </a:lnTo>
                    <a:lnTo>
                      <a:pt x="2306" y="30"/>
                    </a:lnTo>
                    <a:lnTo>
                      <a:pt x="2300" y="30"/>
                    </a:lnTo>
                    <a:lnTo>
                      <a:pt x="2300" y="24"/>
                    </a:lnTo>
                    <a:lnTo>
                      <a:pt x="2293" y="24"/>
                    </a:lnTo>
                    <a:lnTo>
                      <a:pt x="2293" y="12"/>
                    </a:lnTo>
                    <a:lnTo>
                      <a:pt x="2287" y="12"/>
                    </a:lnTo>
                    <a:lnTo>
                      <a:pt x="2287" y="6"/>
                    </a:lnTo>
                    <a:lnTo>
                      <a:pt x="2281" y="6"/>
                    </a:lnTo>
                    <a:lnTo>
                      <a:pt x="2281" y="0"/>
                    </a:lnTo>
                    <a:lnTo>
                      <a:pt x="2267" y="0"/>
                    </a:lnTo>
                    <a:lnTo>
                      <a:pt x="2267" y="24"/>
                    </a:lnTo>
                    <a:lnTo>
                      <a:pt x="2287" y="24"/>
                    </a:lnTo>
                    <a:lnTo>
                      <a:pt x="2287" y="36"/>
                    </a:lnTo>
                    <a:lnTo>
                      <a:pt x="2293" y="36"/>
                    </a:lnTo>
                    <a:lnTo>
                      <a:pt x="2293" y="42"/>
                    </a:lnTo>
                    <a:lnTo>
                      <a:pt x="2300" y="42"/>
                    </a:lnTo>
                    <a:lnTo>
                      <a:pt x="2300" y="54"/>
                    </a:lnTo>
                    <a:lnTo>
                      <a:pt x="2319" y="54"/>
                    </a:lnTo>
                    <a:lnTo>
                      <a:pt x="2319" y="61"/>
                    </a:lnTo>
                    <a:lnTo>
                      <a:pt x="2326" y="61"/>
                    </a:lnTo>
                    <a:lnTo>
                      <a:pt x="2326" y="6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3" name="Freeform 2887">
                <a:extLst>
                  <a:ext uri="{FF2B5EF4-FFF2-40B4-BE49-F238E27FC236}">
                    <a16:creationId xmlns:a16="http://schemas.microsoft.com/office/drawing/2014/main" xmlns="" id="{90C34AC6-70C5-4B43-844E-3299987CA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" y="51"/>
                <a:ext cx="32" cy="59"/>
              </a:xfrm>
              <a:custGeom>
                <a:avLst/>
                <a:gdLst>
                  <a:gd name="T0" fmla="*/ 409 w 953"/>
                  <a:gd name="T1" fmla="*/ 1134 h 2177"/>
                  <a:gd name="T2" fmla="*/ 448 w 953"/>
                  <a:gd name="T3" fmla="*/ 1207 h 2177"/>
                  <a:gd name="T4" fmla="*/ 480 w 953"/>
                  <a:gd name="T5" fmla="*/ 1408 h 2177"/>
                  <a:gd name="T6" fmla="*/ 531 w 953"/>
                  <a:gd name="T7" fmla="*/ 1602 h 2177"/>
                  <a:gd name="T8" fmla="*/ 562 w 953"/>
                  <a:gd name="T9" fmla="*/ 1728 h 2177"/>
                  <a:gd name="T10" fmla="*/ 601 w 953"/>
                  <a:gd name="T11" fmla="*/ 1795 h 2177"/>
                  <a:gd name="T12" fmla="*/ 633 w 953"/>
                  <a:gd name="T13" fmla="*/ 1935 h 2177"/>
                  <a:gd name="T14" fmla="*/ 672 w 953"/>
                  <a:gd name="T15" fmla="*/ 2056 h 2177"/>
                  <a:gd name="T16" fmla="*/ 704 w 953"/>
                  <a:gd name="T17" fmla="*/ 2165 h 2177"/>
                  <a:gd name="T18" fmla="*/ 704 w 953"/>
                  <a:gd name="T19" fmla="*/ 2111 h 2177"/>
                  <a:gd name="T20" fmla="*/ 665 w 953"/>
                  <a:gd name="T21" fmla="*/ 1959 h 2177"/>
                  <a:gd name="T22" fmla="*/ 627 w 953"/>
                  <a:gd name="T23" fmla="*/ 1862 h 2177"/>
                  <a:gd name="T24" fmla="*/ 588 w 953"/>
                  <a:gd name="T25" fmla="*/ 1728 h 2177"/>
                  <a:gd name="T26" fmla="*/ 544 w 953"/>
                  <a:gd name="T27" fmla="*/ 1608 h 2177"/>
                  <a:gd name="T28" fmla="*/ 511 w 953"/>
                  <a:gd name="T29" fmla="*/ 1426 h 2177"/>
                  <a:gd name="T30" fmla="*/ 474 w 953"/>
                  <a:gd name="T31" fmla="*/ 1238 h 2177"/>
                  <a:gd name="T32" fmla="*/ 435 w 953"/>
                  <a:gd name="T33" fmla="*/ 1134 h 2177"/>
                  <a:gd name="T34" fmla="*/ 384 w 953"/>
                  <a:gd name="T35" fmla="*/ 1092 h 2177"/>
                  <a:gd name="T36" fmla="*/ 352 w 953"/>
                  <a:gd name="T37" fmla="*/ 1043 h 2177"/>
                  <a:gd name="T38" fmla="*/ 301 w 953"/>
                  <a:gd name="T39" fmla="*/ 977 h 2177"/>
                  <a:gd name="T40" fmla="*/ 263 w 953"/>
                  <a:gd name="T41" fmla="*/ 910 h 2177"/>
                  <a:gd name="T42" fmla="*/ 224 w 953"/>
                  <a:gd name="T43" fmla="*/ 849 h 2177"/>
                  <a:gd name="T44" fmla="*/ 186 w 953"/>
                  <a:gd name="T45" fmla="*/ 734 h 2177"/>
                  <a:gd name="T46" fmla="*/ 147 w 953"/>
                  <a:gd name="T47" fmla="*/ 631 h 2177"/>
                  <a:gd name="T48" fmla="*/ 116 w 953"/>
                  <a:gd name="T49" fmla="*/ 527 h 2177"/>
                  <a:gd name="T50" fmla="*/ 71 w 953"/>
                  <a:gd name="T51" fmla="*/ 467 h 2177"/>
                  <a:gd name="T52" fmla="*/ 39 w 953"/>
                  <a:gd name="T53" fmla="*/ 382 h 2177"/>
                  <a:gd name="T54" fmla="*/ 116 w 953"/>
                  <a:gd name="T55" fmla="*/ 321 h 2177"/>
                  <a:gd name="T56" fmla="*/ 186 w 953"/>
                  <a:gd name="T57" fmla="*/ 279 h 2177"/>
                  <a:gd name="T58" fmla="*/ 244 w 953"/>
                  <a:gd name="T59" fmla="*/ 243 h 2177"/>
                  <a:gd name="T60" fmla="*/ 397 w 953"/>
                  <a:gd name="T61" fmla="*/ 206 h 2177"/>
                  <a:gd name="T62" fmla="*/ 474 w 953"/>
                  <a:gd name="T63" fmla="*/ 158 h 2177"/>
                  <a:gd name="T64" fmla="*/ 531 w 953"/>
                  <a:gd name="T65" fmla="*/ 122 h 2177"/>
                  <a:gd name="T66" fmla="*/ 601 w 953"/>
                  <a:gd name="T67" fmla="*/ 67 h 2177"/>
                  <a:gd name="T68" fmla="*/ 697 w 953"/>
                  <a:gd name="T69" fmla="*/ 30 h 2177"/>
                  <a:gd name="T70" fmla="*/ 806 w 953"/>
                  <a:gd name="T71" fmla="*/ 42 h 2177"/>
                  <a:gd name="T72" fmla="*/ 902 w 953"/>
                  <a:gd name="T73" fmla="*/ 61 h 2177"/>
                  <a:gd name="T74" fmla="*/ 902 w 953"/>
                  <a:gd name="T75" fmla="*/ 42 h 2177"/>
                  <a:gd name="T76" fmla="*/ 863 w 953"/>
                  <a:gd name="T77" fmla="*/ 6 h 2177"/>
                  <a:gd name="T78" fmla="*/ 780 w 953"/>
                  <a:gd name="T79" fmla="*/ 36 h 2177"/>
                  <a:gd name="T80" fmla="*/ 716 w 953"/>
                  <a:gd name="T81" fmla="*/ 12 h 2177"/>
                  <a:gd name="T82" fmla="*/ 627 w 953"/>
                  <a:gd name="T83" fmla="*/ 18 h 2177"/>
                  <a:gd name="T84" fmla="*/ 588 w 953"/>
                  <a:gd name="T85" fmla="*/ 55 h 2177"/>
                  <a:gd name="T86" fmla="*/ 519 w 953"/>
                  <a:gd name="T87" fmla="*/ 103 h 2177"/>
                  <a:gd name="T88" fmla="*/ 467 w 953"/>
                  <a:gd name="T89" fmla="*/ 140 h 2177"/>
                  <a:gd name="T90" fmla="*/ 422 w 953"/>
                  <a:gd name="T91" fmla="*/ 176 h 2177"/>
                  <a:gd name="T92" fmla="*/ 281 w 953"/>
                  <a:gd name="T93" fmla="*/ 212 h 2177"/>
                  <a:gd name="T94" fmla="*/ 205 w 953"/>
                  <a:gd name="T95" fmla="*/ 243 h 2177"/>
                  <a:gd name="T96" fmla="*/ 154 w 953"/>
                  <a:gd name="T97" fmla="*/ 285 h 2177"/>
                  <a:gd name="T98" fmla="*/ 33 w 953"/>
                  <a:gd name="T99" fmla="*/ 315 h 2177"/>
                  <a:gd name="T100" fmla="*/ 14 w 953"/>
                  <a:gd name="T101" fmla="*/ 382 h 2177"/>
                  <a:gd name="T102" fmla="*/ 51 w 953"/>
                  <a:gd name="T103" fmla="*/ 461 h 2177"/>
                  <a:gd name="T104" fmla="*/ 84 w 953"/>
                  <a:gd name="T105" fmla="*/ 515 h 2177"/>
                  <a:gd name="T106" fmla="*/ 122 w 953"/>
                  <a:gd name="T107" fmla="*/ 595 h 2177"/>
                  <a:gd name="T108" fmla="*/ 154 w 953"/>
                  <a:gd name="T109" fmla="*/ 721 h 2177"/>
                  <a:gd name="T110" fmla="*/ 199 w 953"/>
                  <a:gd name="T111" fmla="*/ 819 h 2177"/>
                  <a:gd name="T112" fmla="*/ 230 w 953"/>
                  <a:gd name="T113" fmla="*/ 898 h 2177"/>
                  <a:gd name="T114" fmla="*/ 269 w 953"/>
                  <a:gd name="T115" fmla="*/ 946 h 2177"/>
                  <a:gd name="T116" fmla="*/ 301 w 953"/>
                  <a:gd name="T117" fmla="*/ 1001 h 2177"/>
                  <a:gd name="T118" fmla="*/ 340 w 953"/>
                  <a:gd name="T119" fmla="*/ 1049 h 2177"/>
                  <a:gd name="T120" fmla="*/ 371 w 953"/>
                  <a:gd name="T121" fmla="*/ 1098 h 2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3" h="2177">
                    <a:moveTo>
                      <a:pt x="391" y="1116"/>
                    </a:moveTo>
                    <a:lnTo>
                      <a:pt x="391" y="1104"/>
                    </a:lnTo>
                    <a:lnTo>
                      <a:pt x="403" y="1104"/>
                    </a:lnTo>
                    <a:lnTo>
                      <a:pt x="403" y="1116"/>
                    </a:lnTo>
                    <a:lnTo>
                      <a:pt x="391" y="1116"/>
                    </a:lnTo>
                    <a:close/>
                    <a:moveTo>
                      <a:pt x="391" y="1116"/>
                    </a:moveTo>
                    <a:lnTo>
                      <a:pt x="391" y="1122"/>
                    </a:lnTo>
                    <a:lnTo>
                      <a:pt x="403" y="1122"/>
                    </a:lnTo>
                    <a:lnTo>
                      <a:pt x="403" y="1128"/>
                    </a:lnTo>
                    <a:lnTo>
                      <a:pt x="409" y="1128"/>
                    </a:lnTo>
                    <a:lnTo>
                      <a:pt x="409" y="1134"/>
                    </a:lnTo>
                    <a:lnTo>
                      <a:pt x="416" y="1134"/>
                    </a:lnTo>
                    <a:lnTo>
                      <a:pt x="416" y="1152"/>
                    </a:lnTo>
                    <a:lnTo>
                      <a:pt x="422" y="1152"/>
                    </a:lnTo>
                    <a:lnTo>
                      <a:pt x="422" y="1158"/>
                    </a:lnTo>
                    <a:lnTo>
                      <a:pt x="429" y="1158"/>
                    </a:lnTo>
                    <a:lnTo>
                      <a:pt x="429" y="1170"/>
                    </a:lnTo>
                    <a:lnTo>
                      <a:pt x="435" y="1170"/>
                    </a:lnTo>
                    <a:lnTo>
                      <a:pt x="435" y="1183"/>
                    </a:lnTo>
                    <a:lnTo>
                      <a:pt x="442" y="1183"/>
                    </a:lnTo>
                    <a:lnTo>
                      <a:pt x="442" y="1207"/>
                    </a:lnTo>
                    <a:lnTo>
                      <a:pt x="448" y="1207"/>
                    </a:lnTo>
                    <a:lnTo>
                      <a:pt x="448" y="1219"/>
                    </a:lnTo>
                    <a:lnTo>
                      <a:pt x="454" y="1219"/>
                    </a:lnTo>
                    <a:lnTo>
                      <a:pt x="454" y="1250"/>
                    </a:lnTo>
                    <a:lnTo>
                      <a:pt x="460" y="1250"/>
                    </a:lnTo>
                    <a:lnTo>
                      <a:pt x="460" y="1256"/>
                    </a:lnTo>
                    <a:lnTo>
                      <a:pt x="467" y="1256"/>
                    </a:lnTo>
                    <a:lnTo>
                      <a:pt x="467" y="1274"/>
                    </a:lnTo>
                    <a:lnTo>
                      <a:pt x="474" y="1274"/>
                    </a:lnTo>
                    <a:lnTo>
                      <a:pt x="474" y="1322"/>
                    </a:lnTo>
                    <a:lnTo>
                      <a:pt x="480" y="1322"/>
                    </a:lnTo>
                    <a:lnTo>
                      <a:pt x="480" y="1408"/>
                    </a:lnTo>
                    <a:lnTo>
                      <a:pt x="486" y="1408"/>
                    </a:lnTo>
                    <a:lnTo>
                      <a:pt x="486" y="1426"/>
                    </a:lnTo>
                    <a:lnTo>
                      <a:pt x="493" y="1426"/>
                    </a:lnTo>
                    <a:lnTo>
                      <a:pt x="493" y="1570"/>
                    </a:lnTo>
                    <a:lnTo>
                      <a:pt x="499" y="1570"/>
                    </a:lnTo>
                    <a:lnTo>
                      <a:pt x="499" y="1577"/>
                    </a:lnTo>
                    <a:lnTo>
                      <a:pt x="505" y="1577"/>
                    </a:lnTo>
                    <a:lnTo>
                      <a:pt x="505" y="1589"/>
                    </a:lnTo>
                    <a:lnTo>
                      <a:pt x="511" y="1589"/>
                    </a:lnTo>
                    <a:lnTo>
                      <a:pt x="511" y="1602"/>
                    </a:lnTo>
                    <a:lnTo>
                      <a:pt x="531" y="1602"/>
                    </a:lnTo>
                    <a:lnTo>
                      <a:pt x="531" y="1614"/>
                    </a:lnTo>
                    <a:lnTo>
                      <a:pt x="537" y="1614"/>
                    </a:lnTo>
                    <a:lnTo>
                      <a:pt x="537" y="1620"/>
                    </a:lnTo>
                    <a:lnTo>
                      <a:pt x="544" y="1620"/>
                    </a:lnTo>
                    <a:lnTo>
                      <a:pt x="544" y="1656"/>
                    </a:lnTo>
                    <a:lnTo>
                      <a:pt x="550" y="1656"/>
                    </a:lnTo>
                    <a:lnTo>
                      <a:pt x="550" y="1686"/>
                    </a:lnTo>
                    <a:lnTo>
                      <a:pt x="556" y="1686"/>
                    </a:lnTo>
                    <a:lnTo>
                      <a:pt x="556" y="1698"/>
                    </a:lnTo>
                    <a:lnTo>
                      <a:pt x="562" y="1698"/>
                    </a:lnTo>
                    <a:lnTo>
                      <a:pt x="562" y="1728"/>
                    </a:lnTo>
                    <a:lnTo>
                      <a:pt x="570" y="1728"/>
                    </a:lnTo>
                    <a:lnTo>
                      <a:pt x="570" y="1734"/>
                    </a:lnTo>
                    <a:lnTo>
                      <a:pt x="576" y="1734"/>
                    </a:lnTo>
                    <a:lnTo>
                      <a:pt x="576" y="1747"/>
                    </a:lnTo>
                    <a:lnTo>
                      <a:pt x="582" y="1747"/>
                    </a:lnTo>
                    <a:lnTo>
                      <a:pt x="582" y="1759"/>
                    </a:lnTo>
                    <a:lnTo>
                      <a:pt x="588" y="1759"/>
                    </a:lnTo>
                    <a:lnTo>
                      <a:pt x="588" y="1783"/>
                    </a:lnTo>
                    <a:lnTo>
                      <a:pt x="595" y="1783"/>
                    </a:lnTo>
                    <a:lnTo>
                      <a:pt x="595" y="1795"/>
                    </a:lnTo>
                    <a:lnTo>
                      <a:pt x="601" y="1795"/>
                    </a:lnTo>
                    <a:lnTo>
                      <a:pt x="601" y="1801"/>
                    </a:lnTo>
                    <a:lnTo>
                      <a:pt x="607" y="1801"/>
                    </a:lnTo>
                    <a:lnTo>
                      <a:pt x="607" y="1850"/>
                    </a:lnTo>
                    <a:lnTo>
                      <a:pt x="614" y="1850"/>
                    </a:lnTo>
                    <a:lnTo>
                      <a:pt x="614" y="1880"/>
                    </a:lnTo>
                    <a:lnTo>
                      <a:pt x="621" y="1880"/>
                    </a:lnTo>
                    <a:lnTo>
                      <a:pt x="621" y="1898"/>
                    </a:lnTo>
                    <a:lnTo>
                      <a:pt x="627" y="1898"/>
                    </a:lnTo>
                    <a:lnTo>
                      <a:pt x="627" y="1923"/>
                    </a:lnTo>
                    <a:lnTo>
                      <a:pt x="633" y="1923"/>
                    </a:lnTo>
                    <a:lnTo>
                      <a:pt x="633" y="1935"/>
                    </a:lnTo>
                    <a:lnTo>
                      <a:pt x="639" y="1935"/>
                    </a:lnTo>
                    <a:lnTo>
                      <a:pt x="639" y="1959"/>
                    </a:lnTo>
                    <a:lnTo>
                      <a:pt x="646" y="1959"/>
                    </a:lnTo>
                    <a:lnTo>
                      <a:pt x="646" y="1965"/>
                    </a:lnTo>
                    <a:lnTo>
                      <a:pt x="652" y="1965"/>
                    </a:lnTo>
                    <a:lnTo>
                      <a:pt x="652" y="1983"/>
                    </a:lnTo>
                    <a:lnTo>
                      <a:pt x="659" y="1983"/>
                    </a:lnTo>
                    <a:lnTo>
                      <a:pt x="659" y="1995"/>
                    </a:lnTo>
                    <a:lnTo>
                      <a:pt x="665" y="1995"/>
                    </a:lnTo>
                    <a:lnTo>
                      <a:pt x="665" y="2056"/>
                    </a:lnTo>
                    <a:lnTo>
                      <a:pt x="672" y="2056"/>
                    </a:lnTo>
                    <a:lnTo>
                      <a:pt x="672" y="2068"/>
                    </a:lnTo>
                    <a:lnTo>
                      <a:pt x="678" y="2068"/>
                    </a:lnTo>
                    <a:lnTo>
                      <a:pt x="678" y="2105"/>
                    </a:lnTo>
                    <a:lnTo>
                      <a:pt x="684" y="2105"/>
                    </a:lnTo>
                    <a:lnTo>
                      <a:pt x="684" y="2111"/>
                    </a:lnTo>
                    <a:lnTo>
                      <a:pt x="690" y="2111"/>
                    </a:lnTo>
                    <a:lnTo>
                      <a:pt x="690" y="2147"/>
                    </a:lnTo>
                    <a:lnTo>
                      <a:pt x="697" y="2147"/>
                    </a:lnTo>
                    <a:lnTo>
                      <a:pt x="697" y="2159"/>
                    </a:lnTo>
                    <a:lnTo>
                      <a:pt x="704" y="2159"/>
                    </a:lnTo>
                    <a:lnTo>
                      <a:pt x="704" y="2165"/>
                    </a:lnTo>
                    <a:lnTo>
                      <a:pt x="710" y="2165"/>
                    </a:lnTo>
                    <a:lnTo>
                      <a:pt x="710" y="2177"/>
                    </a:lnTo>
                    <a:lnTo>
                      <a:pt x="716" y="2177"/>
                    </a:lnTo>
                    <a:lnTo>
                      <a:pt x="716" y="2165"/>
                    </a:lnTo>
                    <a:lnTo>
                      <a:pt x="723" y="2165"/>
                    </a:lnTo>
                    <a:lnTo>
                      <a:pt x="723" y="2159"/>
                    </a:lnTo>
                    <a:lnTo>
                      <a:pt x="716" y="2159"/>
                    </a:lnTo>
                    <a:lnTo>
                      <a:pt x="716" y="2141"/>
                    </a:lnTo>
                    <a:lnTo>
                      <a:pt x="710" y="2141"/>
                    </a:lnTo>
                    <a:lnTo>
                      <a:pt x="710" y="2111"/>
                    </a:lnTo>
                    <a:lnTo>
                      <a:pt x="704" y="2111"/>
                    </a:lnTo>
                    <a:lnTo>
                      <a:pt x="704" y="2099"/>
                    </a:lnTo>
                    <a:lnTo>
                      <a:pt x="697" y="2099"/>
                    </a:lnTo>
                    <a:lnTo>
                      <a:pt x="697" y="2074"/>
                    </a:lnTo>
                    <a:lnTo>
                      <a:pt x="690" y="2074"/>
                    </a:lnTo>
                    <a:lnTo>
                      <a:pt x="690" y="2050"/>
                    </a:lnTo>
                    <a:lnTo>
                      <a:pt x="678" y="2050"/>
                    </a:lnTo>
                    <a:lnTo>
                      <a:pt x="678" y="1989"/>
                    </a:lnTo>
                    <a:lnTo>
                      <a:pt x="672" y="1989"/>
                    </a:lnTo>
                    <a:lnTo>
                      <a:pt x="672" y="1971"/>
                    </a:lnTo>
                    <a:lnTo>
                      <a:pt x="665" y="1971"/>
                    </a:lnTo>
                    <a:lnTo>
                      <a:pt x="665" y="1959"/>
                    </a:lnTo>
                    <a:lnTo>
                      <a:pt x="659" y="1959"/>
                    </a:lnTo>
                    <a:lnTo>
                      <a:pt x="659" y="1941"/>
                    </a:lnTo>
                    <a:lnTo>
                      <a:pt x="652" y="1941"/>
                    </a:lnTo>
                    <a:lnTo>
                      <a:pt x="652" y="1929"/>
                    </a:lnTo>
                    <a:lnTo>
                      <a:pt x="646" y="1929"/>
                    </a:lnTo>
                    <a:lnTo>
                      <a:pt x="646" y="1898"/>
                    </a:lnTo>
                    <a:lnTo>
                      <a:pt x="639" y="1898"/>
                    </a:lnTo>
                    <a:lnTo>
                      <a:pt x="639" y="1892"/>
                    </a:lnTo>
                    <a:lnTo>
                      <a:pt x="633" y="1892"/>
                    </a:lnTo>
                    <a:lnTo>
                      <a:pt x="633" y="1862"/>
                    </a:lnTo>
                    <a:lnTo>
                      <a:pt x="627" y="1862"/>
                    </a:lnTo>
                    <a:lnTo>
                      <a:pt x="627" y="1844"/>
                    </a:lnTo>
                    <a:lnTo>
                      <a:pt x="621" y="1844"/>
                    </a:lnTo>
                    <a:lnTo>
                      <a:pt x="621" y="1795"/>
                    </a:lnTo>
                    <a:lnTo>
                      <a:pt x="614" y="1795"/>
                    </a:lnTo>
                    <a:lnTo>
                      <a:pt x="614" y="1789"/>
                    </a:lnTo>
                    <a:lnTo>
                      <a:pt x="607" y="1789"/>
                    </a:lnTo>
                    <a:lnTo>
                      <a:pt x="607" y="1753"/>
                    </a:lnTo>
                    <a:lnTo>
                      <a:pt x="595" y="1753"/>
                    </a:lnTo>
                    <a:lnTo>
                      <a:pt x="595" y="1734"/>
                    </a:lnTo>
                    <a:lnTo>
                      <a:pt x="588" y="1734"/>
                    </a:lnTo>
                    <a:lnTo>
                      <a:pt x="588" y="1728"/>
                    </a:lnTo>
                    <a:lnTo>
                      <a:pt x="582" y="1728"/>
                    </a:lnTo>
                    <a:lnTo>
                      <a:pt x="582" y="1710"/>
                    </a:lnTo>
                    <a:lnTo>
                      <a:pt x="576" y="1710"/>
                    </a:lnTo>
                    <a:lnTo>
                      <a:pt x="576" y="1698"/>
                    </a:lnTo>
                    <a:lnTo>
                      <a:pt x="570" y="1698"/>
                    </a:lnTo>
                    <a:lnTo>
                      <a:pt x="570" y="1656"/>
                    </a:lnTo>
                    <a:lnTo>
                      <a:pt x="556" y="1656"/>
                    </a:lnTo>
                    <a:lnTo>
                      <a:pt x="556" y="1614"/>
                    </a:lnTo>
                    <a:lnTo>
                      <a:pt x="550" y="1614"/>
                    </a:lnTo>
                    <a:lnTo>
                      <a:pt x="550" y="1608"/>
                    </a:lnTo>
                    <a:lnTo>
                      <a:pt x="544" y="1608"/>
                    </a:lnTo>
                    <a:lnTo>
                      <a:pt x="544" y="1602"/>
                    </a:lnTo>
                    <a:lnTo>
                      <a:pt x="537" y="1602"/>
                    </a:lnTo>
                    <a:lnTo>
                      <a:pt x="537" y="1589"/>
                    </a:lnTo>
                    <a:lnTo>
                      <a:pt x="531" y="1589"/>
                    </a:lnTo>
                    <a:lnTo>
                      <a:pt x="531" y="1583"/>
                    </a:lnTo>
                    <a:lnTo>
                      <a:pt x="525" y="1583"/>
                    </a:lnTo>
                    <a:lnTo>
                      <a:pt x="525" y="1577"/>
                    </a:lnTo>
                    <a:lnTo>
                      <a:pt x="519" y="1577"/>
                    </a:lnTo>
                    <a:lnTo>
                      <a:pt x="519" y="1570"/>
                    </a:lnTo>
                    <a:lnTo>
                      <a:pt x="511" y="1570"/>
                    </a:lnTo>
                    <a:lnTo>
                      <a:pt x="511" y="1426"/>
                    </a:lnTo>
                    <a:lnTo>
                      <a:pt x="505" y="1426"/>
                    </a:lnTo>
                    <a:lnTo>
                      <a:pt x="505" y="1408"/>
                    </a:lnTo>
                    <a:lnTo>
                      <a:pt x="499" y="1408"/>
                    </a:lnTo>
                    <a:lnTo>
                      <a:pt x="499" y="1328"/>
                    </a:lnTo>
                    <a:lnTo>
                      <a:pt x="493" y="1328"/>
                    </a:lnTo>
                    <a:lnTo>
                      <a:pt x="493" y="1274"/>
                    </a:lnTo>
                    <a:lnTo>
                      <a:pt x="486" y="1274"/>
                    </a:lnTo>
                    <a:lnTo>
                      <a:pt x="486" y="1250"/>
                    </a:lnTo>
                    <a:lnTo>
                      <a:pt x="480" y="1250"/>
                    </a:lnTo>
                    <a:lnTo>
                      <a:pt x="480" y="1238"/>
                    </a:lnTo>
                    <a:lnTo>
                      <a:pt x="474" y="1238"/>
                    </a:lnTo>
                    <a:lnTo>
                      <a:pt x="474" y="1207"/>
                    </a:lnTo>
                    <a:lnTo>
                      <a:pt x="467" y="1207"/>
                    </a:lnTo>
                    <a:lnTo>
                      <a:pt x="467" y="1201"/>
                    </a:lnTo>
                    <a:lnTo>
                      <a:pt x="460" y="1201"/>
                    </a:lnTo>
                    <a:lnTo>
                      <a:pt x="460" y="1177"/>
                    </a:lnTo>
                    <a:lnTo>
                      <a:pt x="448" y="1177"/>
                    </a:lnTo>
                    <a:lnTo>
                      <a:pt x="448" y="1158"/>
                    </a:lnTo>
                    <a:lnTo>
                      <a:pt x="442" y="1158"/>
                    </a:lnTo>
                    <a:lnTo>
                      <a:pt x="442" y="1146"/>
                    </a:lnTo>
                    <a:lnTo>
                      <a:pt x="435" y="1146"/>
                    </a:lnTo>
                    <a:lnTo>
                      <a:pt x="435" y="1134"/>
                    </a:lnTo>
                    <a:lnTo>
                      <a:pt x="429" y="1134"/>
                    </a:lnTo>
                    <a:lnTo>
                      <a:pt x="429" y="1128"/>
                    </a:lnTo>
                    <a:lnTo>
                      <a:pt x="422" y="1128"/>
                    </a:lnTo>
                    <a:lnTo>
                      <a:pt x="422" y="1122"/>
                    </a:lnTo>
                    <a:lnTo>
                      <a:pt x="416" y="1122"/>
                    </a:lnTo>
                    <a:lnTo>
                      <a:pt x="416" y="1104"/>
                    </a:lnTo>
                    <a:lnTo>
                      <a:pt x="409" y="1104"/>
                    </a:lnTo>
                    <a:lnTo>
                      <a:pt x="409" y="1098"/>
                    </a:lnTo>
                    <a:lnTo>
                      <a:pt x="391" y="1098"/>
                    </a:lnTo>
                    <a:lnTo>
                      <a:pt x="391" y="1092"/>
                    </a:lnTo>
                    <a:lnTo>
                      <a:pt x="384" y="1092"/>
                    </a:lnTo>
                    <a:lnTo>
                      <a:pt x="384" y="1080"/>
                    </a:lnTo>
                    <a:lnTo>
                      <a:pt x="377" y="1080"/>
                    </a:lnTo>
                    <a:lnTo>
                      <a:pt x="377" y="1074"/>
                    </a:lnTo>
                    <a:lnTo>
                      <a:pt x="371" y="1074"/>
                    </a:lnTo>
                    <a:lnTo>
                      <a:pt x="371" y="1068"/>
                    </a:lnTo>
                    <a:lnTo>
                      <a:pt x="365" y="1068"/>
                    </a:lnTo>
                    <a:lnTo>
                      <a:pt x="365" y="1061"/>
                    </a:lnTo>
                    <a:lnTo>
                      <a:pt x="358" y="1061"/>
                    </a:lnTo>
                    <a:lnTo>
                      <a:pt x="358" y="1049"/>
                    </a:lnTo>
                    <a:lnTo>
                      <a:pt x="352" y="1049"/>
                    </a:lnTo>
                    <a:lnTo>
                      <a:pt x="352" y="1043"/>
                    </a:lnTo>
                    <a:lnTo>
                      <a:pt x="346" y="1043"/>
                    </a:lnTo>
                    <a:lnTo>
                      <a:pt x="346" y="1025"/>
                    </a:lnTo>
                    <a:lnTo>
                      <a:pt x="332" y="1025"/>
                    </a:lnTo>
                    <a:lnTo>
                      <a:pt x="332" y="1007"/>
                    </a:lnTo>
                    <a:lnTo>
                      <a:pt x="326" y="1007"/>
                    </a:lnTo>
                    <a:lnTo>
                      <a:pt x="326" y="995"/>
                    </a:lnTo>
                    <a:lnTo>
                      <a:pt x="320" y="995"/>
                    </a:lnTo>
                    <a:lnTo>
                      <a:pt x="320" y="989"/>
                    </a:lnTo>
                    <a:lnTo>
                      <a:pt x="314" y="989"/>
                    </a:lnTo>
                    <a:lnTo>
                      <a:pt x="314" y="977"/>
                    </a:lnTo>
                    <a:lnTo>
                      <a:pt x="301" y="977"/>
                    </a:lnTo>
                    <a:lnTo>
                      <a:pt x="301" y="971"/>
                    </a:lnTo>
                    <a:lnTo>
                      <a:pt x="295" y="971"/>
                    </a:lnTo>
                    <a:lnTo>
                      <a:pt x="295" y="958"/>
                    </a:lnTo>
                    <a:lnTo>
                      <a:pt x="289" y="958"/>
                    </a:lnTo>
                    <a:lnTo>
                      <a:pt x="289" y="934"/>
                    </a:lnTo>
                    <a:lnTo>
                      <a:pt x="281" y="934"/>
                    </a:lnTo>
                    <a:lnTo>
                      <a:pt x="281" y="928"/>
                    </a:lnTo>
                    <a:lnTo>
                      <a:pt x="269" y="928"/>
                    </a:lnTo>
                    <a:lnTo>
                      <a:pt x="269" y="916"/>
                    </a:lnTo>
                    <a:lnTo>
                      <a:pt x="263" y="916"/>
                    </a:lnTo>
                    <a:lnTo>
                      <a:pt x="263" y="910"/>
                    </a:lnTo>
                    <a:lnTo>
                      <a:pt x="256" y="910"/>
                    </a:lnTo>
                    <a:lnTo>
                      <a:pt x="256" y="891"/>
                    </a:lnTo>
                    <a:lnTo>
                      <a:pt x="250" y="891"/>
                    </a:lnTo>
                    <a:lnTo>
                      <a:pt x="250" y="885"/>
                    </a:lnTo>
                    <a:lnTo>
                      <a:pt x="244" y="885"/>
                    </a:lnTo>
                    <a:lnTo>
                      <a:pt x="244" y="867"/>
                    </a:lnTo>
                    <a:lnTo>
                      <a:pt x="237" y="867"/>
                    </a:lnTo>
                    <a:lnTo>
                      <a:pt x="237" y="855"/>
                    </a:lnTo>
                    <a:lnTo>
                      <a:pt x="230" y="855"/>
                    </a:lnTo>
                    <a:lnTo>
                      <a:pt x="230" y="849"/>
                    </a:lnTo>
                    <a:lnTo>
                      <a:pt x="224" y="849"/>
                    </a:lnTo>
                    <a:lnTo>
                      <a:pt x="224" y="831"/>
                    </a:lnTo>
                    <a:lnTo>
                      <a:pt x="218" y="831"/>
                    </a:lnTo>
                    <a:lnTo>
                      <a:pt x="218" y="819"/>
                    </a:lnTo>
                    <a:lnTo>
                      <a:pt x="212" y="819"/>
                    </a:lnTo>
                    <a:lnTo>
                      <a:pt x="212" y="807"/>
                    </a:lnTo>
                    <a:lnTo>
                      <a:pt x="199" y="807"/>
                    </a:lnTo>
                    <a:lnTo>
                      <a:pt x="199" y="789"/>
                    </a:lnTo>
                    <a:lnTo>
                      <a:pt x="192" y="789"/>
                    </a:lnTo>
                    <a:lnTo>
                      <a:pt x="192" y="753"/>
                    </a:lnTo>
                    <a:lnTo>
                      <a:pt x="186" y="753"/>
                    </a:lnTo>
                    <a:lnTo>
                      <a:pt x="186" y="734"/>
                    </a:lnTo>
                    <a:lnTo>
                      <a:pt x="179" y="734"/>
                    </a:lnTo>
                    <a:lnTo>
                      <a:pt x="179" y="703"/>
                    </a:lnTo>
                    <a:lnTo>
                      <a:pt x="173" y="703"/>
                    </a:lnTo>
                    <a:lnTo>
                      <a:pt x="173" y="697"/>
                    </a:lnTo>
                    <a:lnTo>
                      <a:pt x="167" y="697"/>
                    </a:lnTo>
                    <a:lnTo>
                      <a:pt x="167" y="667"/>
                    </a:lnTo>
                    <a:lnTo>
                      <a:pt x="161" y="667"/>
                    </a:lnTo>
                    <a:lnTo>
                      <a:pt x="161" y="649"/>
                    </a:lnTo>
                    <a:lnTo>
                      <a:pt x="154" y="649"/>
                    </a:lnTo>
                    <a:lnTo>
                      <a:pt x="154" y="631"/>
                    </a:lnTo>
                    <a:lnTo>
                      <a:pt x="147" y="631"/>
                    </a:lnTo>
                    <a:lnTo>
                      <a:pt x="147" y="625"/>
                    </a:lnTo>
                    <a:lnTo>
                      <a:pt x="141" y="625"/>
                    </a:lnTo>
                    <a:lnTo>
                      <a:pt x="141" y="607"/>
                    </a:lnTo>
                    <a:lnTo>
                      <a:pt x="135" y="607"/>
                    </a:lnTo>
                    <a:lnTo>
                      <a:pt x="135" y="577"/>
                    </a:lnTo>
                    <a:lnTo>
                      <a:pt x="128" y="577"/>
                    </a:lnTo>
                    <a:lnTo>
                      <a:pt x="128" y="552"/>
                    </a:lnTo>
                    <a:lnTo>
                      <a:pt x="122" y="552"/>
                    </a:lnTo>
                    <a:lnTo>
                      <a:pt x="122" y="546"/>
                    </a:lnTo>
                    <a:lnTo>
                      <a:pt x="116" y="546"/>
                    </a:lnTo>
                    <a:lnTo>
                      <a:pt x="116" y="527"/>
                    </a:lnTo>
                    <a:lnTo>
                      <a:pt x="110" y="527"/>
                    </a:lnTo>
                    <a:lnTo>
                      <a:pt x="110" y="515"/>
                    </a:lnTo>
                    <a:lnTo>
                      <a:pt x="96" y="515"/>
                    </a:lnTo>
                    <a:lnTo>
                      <a:pt x="96" y="503"/>
                    </a:lnTo>
                    <a:lnTo>
                      <a:pt x="90" y="503"/>
                    </a:lnTo>
                    <a:lnTo>
                      <a:pt x="90" y="497"/>
                    </a:lnTo>
                    <a:lnTo>
                      <a:pt x="84" y="497"/>
                    </a:lnTo>
                    <a:lnTo>
                      <a:pt x="84" y="485"/>
                    </a:lnTo>
                    <a:lnTo>
                      <a:pt x="77" y="485"/>
                    </a:lnTo>
                    <a:lnTo>
                      <a:pt x="77" y="467"/>
                    </a:lnTo>
                    <a:lnTo>
                      <a:pt x="71" y="467"/>
                    </a:lnTo>
                    <a:lnTo>
                      <a:pt x="71" y="461"/>
                    </a:lnTo>
                    <a:lnTo>
                      <a:pt x="65" y="461"/>
                    </a:lnTo>
                    <a:lnTo>
                      <a:pt x="65" y="443"/>
                    </a:lnTo>
                    <a:lnTo>
                      <a:pt x="58" y="443"/>
                    </a:lnTo>
                    <a:lnTo>
                      <a:pt x="58" y="437"/>
                    </a:lnTo>
                    <a:lnTo>
                      <a:pt x="51" y="437"/>
                    </a:lnTo>
                    <a:lnTo>
                      <a:pt x="51" y="413"/>
                    </a:lnTo>
                    <a:lnTo>
                      <a:pt x="45" y="413"/>
                    </a:lnTo>
                    <a:lnTo>
                      <a:pt x="45" y="401"/>
                    </a:lnTo>
                    <a:lnTo>
                      <a:pt x="39" y="401"/>
                    </a:lnTo>
                    <a:lnTo>
                      <a:pt x="39" y="382"/>
                    </a:lnTo>
                    <a:lnTo>
                      <a:pt x="26" y="382"/>
                    </a:lnTo>
                    <a:lnTo>
                      <a:pt x="26" y="352"/>
                    </a:lnTo>
                    <a:lnTo>
                      <a:pt x="20" y="352"/>
                    </a:lnTo>
                    <a:lnTo>
                      <a:pt x="20" y="340"/>
                    </a:lnTo>
                    <a:lnTo>
                      <a:pt x="14" y="340"/>
                    </a:lnTo>
                    <a:lnTo>
                      <a:pt x="14" y="328"/>
                    </a:lnTo>
                    <a:lnTo>
                      <a:pt x="33" y="328"/>
                    </a:lnTo>
                    <a:lnTo>
                      <a:pt x="33" y="334"/>
                    </a:lnTo>
                    <a:lnTo>
                      <a:pt x="84" y="334"/>
                    </a:lnTo>
                    <a:lnTo>
                      <a:pt x="84" y="321"/>
                    </a:lnTo>
                    <a:lnTo>
                      <a:pt x="116" y="321"/>
                    </a:lnTo>
                    <a:lnTo>
                      <a:pt x="116" y="315"/>
                    </a:lnTo>
                    <a:lnTo>
                      <a:pt x="122" y="315"/>
                    </a:lnTo>
                    <a:lnTo>
                      <a:pt x="122" y="309"/>
                    </a:lnTo>
                    <a:lnTo>
                      <a:pt x="147" y="309"/>
                    </a:lnTo>
                    <a:lnTo>
                      <a:pt x="147" y="303"/>
                    </a:lnTo>
                    <a:lnTo>
                      <a:pt x="154" y="303"/>
                    </a:lnTo>
                    <a:lnTo>
                      <a:pt x="154" y="297"/>
                    </a:lnTo>
                    <a:lnTo>
                      <a:pt x="179" y="297"/>
                    </a:lnTo>
                    <a:lnTo>
                      <a:pt x="179" y="285"/>
                    </a:lnTo>
                    <a:lnTo>
                      <a:pt x="186" y="285"/>
                    </a:lnTo>
                    <a:lnTo>
                      <a:pt x="186" y="279"/>
                    </a:lnTo>
                    <a:lnTo>
                      <a:pt x="199" y="279"/>
                    </a:lnTo>
                    <a:lnTo>
                      <a:pt x="199" y="267"/>
                    </a:lnTo>
                    <a:lnTo>
                      <a:pt x="205" y="267"/>
                    </a:lnTo>
                    <a:lnTo>
                      <a:pt x="205" y="261"/>
                    </a:lnTo>
                    <a:lnTo>
                      <a:pt x="218" y="261"/>
                    </a:lnTo>
                    <a:lnTo>
                      <a:pt x="218" y="255"/>
                    </a:lnTo>
                    <a:lnTo>
                      <a:pt x="230" y="255"/>
                    </a:lnTo>
                    <a:lnTo>
                      <a:pt x="230" y="249"/>
                    </a:lnTo>
                    <a:lnTo>
                      <a:pt x="237" y="249"/>
                    </a:lnTo>
                    <a:lnTo>
                      <a:pt x="237" y="243"/>
                    </a:lnTo>
                    <a:lnTo>
                      <a:pt x="244" y="243"/>
                    </a:lnTo>
                    <a:lnTo>
                      <a:pt x="244" y="237"/>
                    </a:lnTo>
                    <a:lnTo>
                      <a:pt x="250" y="237"/>
                    </a:lnTo>
                    <a:lnTo>
                      <a:pt x="250" y="231"/>
                    </a:lnTo>
                    <a:lnTo>
                      <a:pt x="275" y="231"/>
                    </a:lnTo>
                    <a:lnTo>
                      <a:pt x="275" y="225"/>
                    </a:lnTo>
                    <a:lnTo>
                      <a:pt x="301" y="225"/>
                    </a:lnTo>
                    <a:lnTo>
                      <a:pt x="301" y="218"/>
                    </a:lnTo>
                    <a:lnTo>
                      <a:pt x="384" y="218"/>
                    </a:lnTo>
                    <a:lnTo>
                      <a:pt x="384" y="212"/>
                    </a:lnTo>
                    <a:lnTo>
                      <a:pt x="397" y="212"/>
                    </a:lnTo>
                    <a:lnTo>
                      <a:pt x="397" y="206"/>
                    </a:lnTo>
                    <a:lnTo>
                      <a:pt x="403" y="206"/>
                    </a:lnTo>
                    <a:lnTo>
                      <a:pt x="403" y="200"/>
                    </a:lnTo>
                    <a:lnTo>
                      <a:pt x="435" y="200"/>
                    </a:lnTo>
                    <a:lnTo>
                      <a:pt x="435" y="188"/>
                    </a:lnTo>
                    <a:lnTo>
                      <a:pt x="448" y="188"/>
                    </a:lnTo>
                    <a:lnTo>
                      <a:pt x="448" y="176"/>
                    </a:lnTo>
                    <a:lnTo>
                      <a:pt x="454" y="176"/>
                    </a:lnTo>
                    <a:lnTo>
                      <a:pt x="454" y="170"/>
                    </a:lnTo>
                    <a:lnTo>
                      <a:pt x="460" y="170"/>
                    </a:lnTo>
                    <a:lnTo>
                      <a:pt x="460" y="158"/>
                    </a:lnTo>
                    <a:lnTo>
                      <a:pt x="474" y="158"/>
                    </a:lnTo>
                    <a:lnTo>
                      <a:pt x="474" y="152"/>
                    </a:lnTo>
                    <a:lnTo>
                      <a:pt x="480" y="152"/>
                    </a:lnTo>
                    <a:lnTo>
                      <a:pt x="480" y="146"/>
                    </a:lnTo>
                    <a:lnTo>
                      <a:pt x="486" y="146"/>
                    </a:lnTo>
                    <a:lnTo>
                      <a:pt x="486" y="140"/>
                    </a:lnTo>
                    <a:lnTo>
                      <a:pt x="505" y="140"/>
                    </a:lnTo>
                    <a:lnTo>
                      <a:pt x="505" y="134"/>
                    </a:lnTo>
                    <a:lnTo>
                      <a:pt x="511" y="134"/>
                    </a:lnTo>
                    <a:lnTo>
                      <a:pt x="511" y="128"/>
                    </a:lnTo>
                    <a:lnTo>
                      <a:pt x="531" y="128"/>
                    </a:lnTo>
                    <a:lnTo>
                      <a:pt x="531" y="122"/>
                    </a:lnTo>
                    <a:lnTo>
                      <a:pt x="537" y="122"/>
                    </a:lnTo>
                    <a:lnTo>
                      <a:pt x="537" y="116"/>
                    </a:lnTo>
                    <a:lnTo>
                      <a:pt x="550" y="116"/>
                    </a:lnTo>
                    <a:lnTo>
                      <a:pt x="550" y="109"/>
                    </a:lnTo>
                    <a:lnTo>
                      <a:pt x="556" y="109"/>
                    </a:lnTo>
                    <a:lnTo>
                      <a:pt x="556" y="97"/>
                    </a:lnTo>
                    <a:lnTo>
                      <a:pt x="582" y="97"/>
                    </a:lnTo>
                    <a:lnTo>
                      <a:pt x="582" y="79"/>
                    </a:lnTo>
                    <a:lnTo>
                      <a:pt x="595" y="79"/>
                    </a:lnTo>
                    <a:lnTo>
                      <a:pt x="595" y="67"/>
                    </a:lnTo>
                    <a:lnTo>
                      <a:pt x="601" y="67"/>
                    </a:lnTo>
                    <a:lnTo>
                      <a:pt x="601" y="61"/>
                    </a:lnTo>
                    <a:lnTo>
                      <a:pt x="607" y="61"/>
                    </a:lnTo>
                    <a:lnTo>
                      <a:pt x="607" y="48"/>
                    </a:lnTo>
                    <a:lnTo>
                      <a:pt x="627" y="48"/>
                    </a:lnTo>
                    <a:lnTo>
                      <a:pt x="627" y="42"/>
                    </a:lnTo>
                    <a:lnTo>
                      <a:pt x="633" y="42"/>
                    </a:lnTo>
                    <a:lnTo>
                      <a:pt x="633" y="36"/>
                    </a:lnTo>
                    <a:lnTo>
                      <a:pt x="665" y="36"/>
                    </a:lnTo>
                    <a:lnTo>
                      <a:pt x="665" y="24"/>
                    </a:lnTo>
                    <a:lnTo>
                      <a:pt x="697" y="24"/>
                    </a:lnTo>
                    <a:lnTo>
                      <a:pt x="697" y="30"/>
                    </a:lnTo>
                    <a:lnTo>
                      <a:pt x="716" y="30"/>
                    </a:lnTo>
                    <a:lnTo>
                      <a:pt x="716" y="48"/>
                    </a:lnTo>
                    <a:lnTo>
                      <a:pt x="723" y="48"/>
                    </a:lnTo>
                    <a:lnTo>
                      <a:pt x="723" y="55"/>
                    </a:lnTo>
                    <a:lnTo>
                      <a:pt x="735" y="55"/>
                    </a:lnTo>
                    <a:lnTo>
                      <a:pt x="735" y="67"/>
                    </a:lnTo>
                    <a:lnTo>
                      <a:pt x="793" y="67"/>
                    </a:lnTo>
                    <a:lnTo>
                      <a:pt x="793" y="55"/>
                    </a:lnTo>
                    <a:lnTo>
                      <a:pt x="800" y="55"/>
                    </a:lnTo>
                    <a:lnTo>
                      <a:pt x="800" y="42"/>
                    </a:lnTo>
                    <a:lnTo>
                      <a:pt x="806" y="42"/>
                    </a:lnTo>
                    <a:lnTo>
                      <a:pt x="806" y="36"/>
                    </a:lnTo>
                    <a:lnTo>
                      <a:pt x="818" y="36"/>
                    </a:lnTo>
                    <a:lnTo>
                      <a:pt x="818" y="30"/>
                    </a:lnTo>
                    <a:lnTo>
                      <a:pt x="869" y="30"/>
                    </a:lnTo>
                    <a:lnTo>
                      <a:pt x="869" y="36"/>
                    </a:lnTo>
                    <a:lnTo>
                      <a:pt x="876" y="36"/>
                    </a:lnTo>
                    <a:lnTo>
                      <a:pt x="876" y="48"/>
                    </a:lnTo>
                    <a:lnTo>
                      <a:pt x="882" y="48"/>
                    </a:lnTo>
                    <a:lnTo>
                      <a:pt x="882" y="55"/>
                    </a:lnTo>
                    <a:lnTo>
                      <a:pt x="902" y="55"/>
                    </a:lnTo>
                    <a:lnTo>
                      <a:pt x="902" y="61"/>
                    </a:lnTo>
                    <a:lnTo>
                      <a:pt x="908" y="61"/>
                    </a:lnTo>
                    <a:lnTo>
                      <a:pt x="908" y="67"/>
                    </a:lnTo>
                    <a:lnTo>
                      <a:pt x="920" y="67"/>
                    </a:lnTo>
                    <a:lnTo>
                      <a:pt x="920" y="73"/>
                    </a:lnTo>
                    <a:lnTo>
                      <a:pt x="953" y="73"/>
                    </a:lnTo>
                    <a:lnTo>
                      <a:pt x="953" y="61"/>
                    </a:lnTo>
                    <a:lnTo>
                      <a:pt x="934" y="61"/>
                    </a:lnTo>
                    <a:lnTo>
                      <a:pt x="934" y="48"/>
                    </a:lnTo>
                    <a:lnTo>
                      <a:pt x="927" y="48"/>
                    </a:lnTo>
                    <a:lnTo>
                      <a:pt x="927" y="42"/>
                    </a:lnTo>
                    <a:lnTo>
                      <a:pt x="902" y="42"/>
                    </a:lnTo>
                    <a:lnTo>
                      <a:pt x="902" y="36"/>
                    </a:lnTo>
                    <a:lnTo>
                      <a:pt x="895" y="36"/>
                    </a:lnTo>
                    <a:lnTo>
                      <a:pt x="895" y="30"/>
                    </a:lnTo>
                    <a:lnTo>
                      <a:pt x="882" y="30"/>
                    </a:lnTo>
                    <a:lnTo>
                      <a:pt x="882" y="24"/>
                    </a:lnTo>
                    <a:lnTo>
                      <a:pt x="876" y="24"/>
                    </a:lnTo>
                    <a:lnTo>
                      <a:pt x="876" y="18"/>
                    </a:lnTo>
                    <a:lnTo>
                      <a:pt x="869" y="18"/>
                    </a:lnTo>
                    <a:lnTo>
                      <a:pt x="869" y="12"/>
                    </a:lnTo>
                    <a:lnTo>
                      <a:pt x="863" y="12"/>
                    </a:lnTo>
                    <a:lnTo>
                      <a:pt x="863" y="6"/>
                    </a:lnTo>
                    <a:lnTo>
                      <a:pt x="825" y="6"/>
                    </a:lnTo>
                    <a:lnTo>
                      <a:pt x="825" y="12"/>
                    </a:lnTo>
                    <a:lnTo>
                      <a:pt x="812" y="12"/>
                    </a:lnTo>
                    <a:lnTo>
                      <a:pt x="812" y="18"/>
                    </a:lnTo>
                    <a:lnTo>
                      <a:pt x="800" y="18"/>
                    </a:lnTo>
                    <a:lnTo>
                      <a:pt x="800" y="24"/>
                    </a:lnTo>
                    <a:lnTo>
                      <a:pt x="793" y="24"/>
                    </a:lnTo>
                    <a:lnTo>
                      <a:pt x="793" y="30"/>
                    </a:lnTo>
                    <a:lnTo>
                      <a:pt x="786" y="30"/>
                    </a:lnTo>
                    <a:lnTo>
                      <a:pt x="786" y="36"/>
                    </a:lnTo>
                    <a:lnTo>
                      <a:pt x="780" y="36"/>
                    </a:lnTo>
                    <a:lnTo>
                      <a:pt x="780" y="42"/>
                    </a:lnTo>
                    <a:lnTo>
                      <a:pt x="741" y="42"/>
                    </a:lnTo>
                    <a:lnTo>
                      <a:pt x="741" y="36"/>
                    </a:lnTo>
                    <a:lnTo>
                      <a:pt x="735" y="36"/>
                    </a:lnTo>
                    <a:lnTo>
                      <a:pt x="735" y="30"/>
                    </a:lnTo>
                    <a:lnTo>
                      <a:pt x="729" y="30"/>
                    </a:lnTo>
                    <a:lnTo>
                      <a:pt x="729" y="24"/>
                    </a:lnTo>
                    <a:lnTo>
                      <a:pt x="723" y="24"/>
                    </a:lnTo>
                    <a:lnTo>
                      <a:pt x="723" y="18"/>
                    </a:lnTo>
                    <a:lnTo>
                      <a:pt x="716" y="18"/>
                    </a:lnTo>
                    <a:lnTo>
                      <a:pt x="716" y="12"/>
                    </a:lnTo>
                    <a:lnTo>
                      <a:pt x="704" y="12"/>
                    </a:lnTo>
                    <a:lnTo>
                      <a:pt x="704" y="6"/>
                    </a:lnTo>
                    <a:lnTo>
                      <a:pt x="697" y="6"/>
                    </a:lnTo>
                    <a:lnTo>
                      <a:pt x="697" y="0"/>
                    </a:lnTo>
                    <a:lnTo>
                      <a:pt x="672" y="0"/>
                    </a:lnTo>
                    <a:lnTo>
                      <a:pt x="672" y="6"/>
                    </a:lnTo>
                    <a:lnTo>
                      <a:pt x="659" y="6"/>
                    </a:lnTo>
                    <a:lnTo>
                      <a:pt x="659" y="12"/>
                    </a:lnTo>
                    <a:lnTo>
                      <a:pt x="633" y="12"/>
                    </a:lnTo>
                    <a:lnTo>
                      <a:pt x="633" y="18"/>
                    </a:lnTo>
                    <a:lnTo>
                      <a:pt x="627" y="18"/>
                    </a:lnTo>
                    <a:lnTo>
                      <a:pt x="627" y="24"/>
                    </a:lnTo>
                    <a:lnTo>
                      <a:pt x="621" y="24"/>
                    </a:lnTo>
                    <a:lnTo>
                      <a:pt x="621" y="30"/>
                    </a:lnTo>
                    <a:lnTo>
                      <a:pt x="607" y="30"/>
                    </a:lnTo>
                    <a:lnTo>
                      <a:pt x="607" y="36"/>
                    </a:lnTo>
                    <a:lnTo>
                      <a:pt x="601" y="36"/>
                    </a:lnTo>
                    <a:lnTo>
                      <a:pt x="601" y="42"/>
                    </a:lnTo>
                    <a:lnTo>
                      <a:pt x="595" y="42"/>
                    </a:lnTo>
                    <a:lnTo>
                      <a:pt x="595" y="48"/>
                    </a:lnTo>
                    <a:lnTo>
                      <a:pt x="588" y="48"/>
                    </a:lnTo>
                    <a:lnTo>
                      <a:pt x="588" y="55"/>
                    </a:lnTo>
                    <a:lnTo>
                      <a:pt x="582" y="55"/>
                    </a:lnTo>
                    <a:lnTo>
                      <a:pt x="582" y="61"/>
                    </a:lnTo>
                    <a:lnTo>
                      <a:pt x="576" y="61"/>
                    </a:lnTo>
                    <a:lnTo>
                      <a:pt x="576" y="73"/>
                    </a:lnTo>
                    <a:lnTo>
                      <a:pt x="562" y="73"/>
                    </a:lnTo>
                    <a:lnTo>
                      <a:pt x="562" y="79"/>
                    </a:lnTo>
                    <a:lnTo>
                      <a:pt x="556" y="79"/>
                    </a:lnTo>
                    <a:lnTo>
                      <a:pt x="556" y="91"/>
                    </a:lnTo>
                    <a:lnTo>
                      <a:pt x="537" y="91"/>
                    </a:lnTo>
                    <a:lnTo>
                      <a:pt x="537" y="103"/>
                    </a:lnTo>
                    <a:lnTo>
                      <a:pt x="519" y="103"/>
                    </a:lnTo>
                    <a:lnTo>
                      <a:pt x="519" y="109"/>
                    </a:lnTo>
                    <a:lnTo>
                      <a:pt x="511" y="109"/>
                    </a:lnTo>
                    <a:lnTo>
                      <a:pt x="511" y="116"/>
                    </a:lnTo>
                    <a:lnTo>
                      <a:pt x="505" y="116"/>
                    </a:lnTo>
                    <a:lnTo>
                      <a:pt x="505" y="122"/>
                    </a:lnTo>
                    <a:lnTo>
                      <a:pt x="486" y="122"/>
                    </a:lnTo>
                    <a:lnTo>
                      <a:pt x="486" y="128"/>
                    </a:lnTo>
                    <a:lnTo>
                      <a:pt x="480" y="128"/>
                    </a:lnTo>
                    <a:lnTo>
                      <a:pt x="480" y="134"/>
                    </a:lnTo>
                    <a:lnTo>
                      <a:pt x="467" y="134"/>
                    </a:lnTo>
                    <a:lnTo>
                      <a:pt x="467" y="140"/>
                    </a:lnTo>
                    <a:lnTo>
                      <a:pt x="460" y="140"/>
                    </a:lnTo>
                    <a:lnTo>
                      <a:pt x="460" y="146"/>
                    </a:lnTo>
                    <a:lnTo>
                      <a:pt x="454" y="146"/>
                    </a:lnTo>
                    <a:lnTo>
                      <a:pt x="454" y="152"/>
                    </a:lnTo>
                    <a:lnTo>
                      <a:pt x="448" y="152"/>
                    </a:lnTo>
                    <a:lnTo>
                      <a:pt x="448" y="158"/>
                    </a:lnTo>
                    <a:lnTo>
                      <a:pt x="442" y="158"/>
                    </a:lnTo>
                    <a:lnTo>
                      <a:pt x="442" y="170"/>
                    </a:lnTo>
                    <a:lnTo>
                      <a:pt x="429" y="170"/>
                    </a:lnTo>
                    <a:lnTo>
                      <a:pt x="429" y="176"/>
                    </a:lnTo>
                    <a:lnTo>
                      <a:pt x="422" y="176"/>
                    </a:lnTo>
                    <a:lnTo>
                      <a:pt x="422" y="182"/>
                    </a:lnTo>
                    <a:lnTo>
                      <a:pt x="403" y="182"/>
                    </a:lnTo>
                    <a:lnTo>
                      <a:pt x="403" y="188"/>
                    </a:lnTo>
                    <a:lnTo>
                      <a:pt x="384" y="188"/>
                    </a:lnTo>
                    <a:lnTo>
                      <a:pt x="384" y="194"/>
                    </a:lnTo>
                    <a:lnTo>
                      <a:pt x="371" y="194"/>
                    </a:lnTo>
                    <a:lnTo>
                      <a:pt x="371" y="200"/>
                    </a:lnTo>
                    <a:lnTo>
                      <a:pt x="295" y="200"/>
                    </a:lnTo>
                    <a:lnTo>
                      <a:pt x="295" y="206"/>
                    </a:lnTo>
                    <a:lnTo>
                      <a:pt x="281" y="206"/>
                    </a:lnTo>
                    <a:lnTo>
                      <a:pt x="281" y="212"/>
                    </a:lnTo>
                    <a:lnTo>
                      <a:pt x="250" y="212"/>
                    </a:lnTo>
                    <a:lnTo>
                      <a:pt x="250" y="218"/>
                    </a:lnTo>
                    <a:lnTo>
                      <a:pt x="244" y="218"/>
                    </a:lnTo>
                    <a:lnTo>
                      <a:pt x="244" y="225"/>
                    </a:lnTo>
                    <a:lnTo>
                      <a:pt x="237" y="225"/>
                    </a:lnTo>
                    <a:lnTo>
                      <a:pt x="237" y="231"/>
                    </a:lnTo>
                    <a:lnTo>
                      <a:pt x="224" y="231"/>
                    </a:lnTo>
                    <a:lnTo>
                      <a:pt x="224" y="237"/>
                    </a:lnTo>
                    <a:lnTo>
                      <a:pt x="218" y="237"/>
                    </a:lnTo>
                    <a:lnTo>
                      <a:pt x="218" y="243"/>
                    </a:lnTo>
                    <a:lnTo>
                      <a:pt x="205" y="243"/>
                    </a:lnTo>
                    <a:lnTo>
                      <a:pt x="205" y="249"/>
                    </a:lnTo>
                    <a:lnTo>
                      <a:pt x="199" y="249"/>
                    </a:lnTo>
                    <a:lnTo>
                      <a:pt x="199" y="255"/>
                    </a:lnTo>
                    <a:lnTo>
                      <a:pt x="192" y="255"/>
                    </a:lnTo>
                    <a:lnTo>
                      <a:pt x="192" y="261"/>
                    </a:lnTo>
                    <a:lnTo>
                      <a:pt x="179" y="261"/>
                    </a:lnTo>
                    <a:lnTo>
                      <a:pt x="179" y="273"/>
                    </a:lnTo>
                    <a:lnTo>
                      <a:pt x="161" y="273"/>
                    </a:lnTo>
                    <a:lnTo>
                      <a:pt x="161" y="279"/>
                    </a:lnTo>
                    <a:lnTo>
                      <a:pt x="154" y="279"/>
                    </a:lnTo>
                    <a:lnTo>
                      <a:pt x="154" y="285"/>
                    </a:lnTo>
                    <a:lnTo>
                      <a:pt x="147" y="285"/>
                    </a:lnTo>
                    <a:lnTo>
                      <a:pt x="147" y="291"/>
                    </a:lnTo>
                    <a:lnTo>
                      <a:pt x="122" y="291"/>
                    </a:lnTo>
                    <a:lnTo>
                      <a:pt x="122" y="297"/>
                    </a:lnTo>
                    <a:lnTo>
                      <a:pt x="116" y="297"/>
                    </a:lnTo>
                    <a:lnTo>
                      <a:pt x="116" y="303"/>
                    </a:lnTo>
                    <a:lnTo>
                      <a:pt x="90" y="303"/>
                    </a:lnTo>
                    <a:lnTo>
                      <a:pt x="90" y="309"/>
                    </a:lnTo>
                    <a:lnTo>
                      <a:pt x="77" y="309"/>
                    </a:lnTo>
                    <a:lnTo>
                      <a:pt x="77" y="315"/>
                    </a:lnTo>
                    <a:lnTo>
                      <a:pt x="33" y="315"/>
                    </a:lnTo>
                    <a:lnTo>
                      <a:pt x="33" y="309"/>
                    </a:lnTo>
                    <a:lnTo>
                      <a:pt x="14" y="309"/>
                    </a:lnTo>
                    <a:lnTo>
                      <a:pt x="14" y="315"/>
                    </a:lnTo>
                    <a:lnTo>
                      <a:pt x="7" y="315"/>
                    </a:lnTo>
                    <a:lnTo>
                      <a:pt x="7" y="321"/>
                    </a:lnTo>
                    <a:lnTo>
                      <a:pt x="0" y="321"/>
                    </a:lnTo>
                    <a:lnTo>
                      <a:pt x="0" y="346"/>
                    </a:lnTo>
                    <a:lnTo>
                      <a:pt x="7" y="346"/>
                    </a:lnTo>
                    <a:lnTo>
                      <a:pt x="7" y="358"/>
                    </a:lnTo>
                    <a:lnTo>
                      <a:pt x="14" y="358"/>
                    </a:lnTo>
                    <a:lnTo>
                      <a:pt x="14" y="382"/>
                    </a:lnTo>
                    <a:lnTo>
                      <a:pt x="20" y="382"/>
                    </a:lnTo>
                    <a:lnTo>
                      <a:pt x="20" y="401"/>
                    </a:lnTo>
                    <a:lnTo>
                      <a:pt x="26" y="401"/>
                    </a:lnTo>
                    <a:lnTo>
                      <a:pt x="26" y="419"/>
                    </a:lnTo>
                    <a:lnTo>
                      <a:pt x="33" y="419"/>
                    </a:lnTo>
                    <a:lnTo>
                      <a:pt x="33" y="437"/>
                    </a:lnTo>
                    <a:lnTo>
                      <a:pt x="39" y="437"/>
                    </a:lnTo>
                    <a:lnTo>
                      <a:pt x="39" y="449"/>
                    </a:lnTo>
                    <a:lnTo>
                      <a:pt x="45" y="449"/>
                    </a:lnTo>
                    <a:lnTo>
                      <a:pt x="45" y="461"/>
                    </a:lnTo>
                    <a:lnTo>
                      <a:pt x="51" y="461"/>
                    </a:lnTo>
                    <a:lnTo>
                      <a:pt x="51" y="467"/>
                    </a:lnTo>
                    <a:lnTo>
                      <a:pt x="58" y="467"/>
                    </a:lnTo>
                    <a:lnTo>
                      <a:pt x="58" y="473"/>
                    </a:lnTo>
                    <a:lnTo>
                      <a:pt x="65" y="473"/>
                    </a:lnTo>
                    <a:lnTo>
                      <a:pt x="65" y="485"/>
                    </a:lnTo>
                    <a:lnTo>
                      <a:pt x="71" y="485"/>
                    </a:lnTo>
                    <a:lnTo>
                      <a:pt x="71" y="503"/>
                    </a:lnTo>
                    <a:lnTo>
                      <a:pt x="77" y="503"/>
                    </a:lnTo>
                    <a:lnTo>
                      <a:pt x="77" y="509"/>
                    </a:lnTo>
                    <a:lnTo>
                      <a:pt x="84" y="509"/>
                    </a:lnTo>
                    <a:lnTo>
                      <a:pt x="84" y="515"/>
                    </a:lnTo>
                    <a:lnTo>
                      <a:pt x="90" y="515"/>
                    </a:lnTo>
                    <a:lnTo>
                      <a:pt x="90" y="521"/>
                    </a:lnTo>
                    <a:lnTo>
                      <a:pt x="96" y="521"/>
                    </a:lnTo>
                    <a:lnTo>
                      <a:pt x="96" y="540"/>
                    </a:lnTo>
                    <a:lnTo>
                      <a:pt x="102" y="540"/>
                    </a:lnTo>
                    <a:lnTo>
                      <a:pt x="102" y="552"/>
                    </a:lnTo>
                    <a:lnTo>
                      <a:pt x="110" y="552"/>
                    </a:lnTo>
                    <a:lnTo>
                      <a:pt x="110" y="577"/>
                    </a:lnTo>
                    <a:lnTo>
                      <a:pt x="116" y="577"/>
                    </a:lnTo>
                    <a:lnTo>
                      <a:pt x="116" y="595"/>
                    </a:lnTo>
                    <a:lnTo>
                      <a:pt x="122" y="595"/>
                    </a:lnTo>
                    <a:lnTo>
                      <a:pt x="122" y="619"/>
                    </a:lnTo>
                    <a:lnTo>
                      <a:pt x="128" y="619"/>
                    </a:lnTo>
                    <a:lnTo>
                      <a:pt x="128" y="631"/>
                    </a:lnTo>
                    <a:lnTo>
                      <a:pt x="135" y="631"/>
                    </a:lnTo>
                    <a:lnTo>
                      <a:pt x="135" y="661"/>
                    </a:lnTo>
                    <a:lnTo>
                      <a:pt x="141" y="661"/>
                    </a:lnTo>
                    <a:lnTo>
                      <a:pt x="141" y="667"/>
                    </a:lnTo>
                    <a:lnTo>
                      <a:pt x="147" y="667"/>
                    </a:lnTo>
                    <a:lnTo>
                      <a:pt x="147" y="703"/>
                    </a:lnTo>
                    <a:lnTo>
                      <a:pt x="154" y="703"/>
                    </a:lnTo>
                    <a:lnTo>
                      <a:pt x="154" y="721"/>
                    </a:lnTo>
                    <a:lnTo>
                      <a:pt x="161" y="721"/>
                    </a:lnTo>
                    <a:lnTo>
                      <a:pt x="161" y="740"/>
                    </a:lnTo>
                    <a:lnTo>
                      <a:pt x="167" y="740"/>
                    </a:lnTo>
                    <a:lnTo>
                      <a:pt x="167" y="771"/>
                    </a:lnTo>
                    <a:lnTo>
                      <a:pt x="173" y="771"/>
                    </a:lnTo>
                    <a:lnTo>
                      <a:pt x="173" y="783"/>
                    </a:lnTo>
                    <a:lnTo>
                      <a:pt x="186" y="783"/>
                    </a:lnTo>
                    <a:lnTo>
                      <a:pt x="186" y="813"/>
                    </a:lnTo>
                    <a:lnTo>
                      <a:pt x="192" y="813"/>
                    </a:lnTo>
                    <a:lnTo>
                      <a:pt x="192" y="819"/>
                    </a:lnTo>
                    <a:lnTo>
                      <a:pt x="199" y="819"/>
                    </a:lnTo>
                    <a:lnTo>
                      <a:pt x="199" y="837"/>
                    </a:lnTo>
                    <a:lnTo>
                      <a:pt x="205" y="837"/>
                    </a:lnTo>
                    <a:lnTo>
                      <a:pt x="205" y="849"/>
                    </a:lnTo>
                    <a:lnTo>
                      <a:pt x="212" y="849"/>
                    </a:lnTo>
                    <a:lnTo>
                      <a:pt x="212" y="861"/>
                    </a:lnTo>
                    <a:lnTo>
                      <a:pt x="218" y="861"/>
                    </a:lnTo>
                    <a:lnTo>
                      <a:pt x="218" y="879"/>
                    </a:lnTo>
                    <a:lnTo>
                      <a:pt x="224" y="879"/>
                    </a:lnTo>
                    <a:lnTo>
                      <a:pt x="224" y="885"/>
                    </a:lnTo>
                    <a:lnTo>
                      <a:pt x="230" y="885"/>
                    </a:lnTo>
                    <a:lnTo>
                      <a:pt x="230" y="898"/>
                    </a:lnTo>
                    <a:lnTo>
                      <a:pt x="237" y="898"/>
                    </a:lnTo>
                    <a:lnTo>
                      <a:pt x="237" y="910"/>
                    </a:lnTo>
                    <a:lnTo>
                      <a:pt x="244" y="910"/>
                    </a:lnTo>
                    <a:lnTo>
                      <a:pt x="244" y="916"/>
                    </a:lnTo>
                    <a:lnTo>
                      <a:pt x="250" y="916"/>
                    </a:lnTo>
                    <a:lnTo>
                      <a:pt x="250" y="922"/>
                    </a:lnTo>
                    <a:lnTo>
                      <a:pt x="256" y="922"/>
                    </a:lnTo>
                    <a:lnTo>
                      <a:pt x="256" y="934"/>
                    </a:lnTo>
                    <a:lnTo>
                      <a:pt x="263" y="934"/>
                    </a:lnTo>
                    <a:lnTo>
                      <a:pt x="263" y="946"/>
                    </a:lnTo>
                    <a:lnTo>
                      <a:pt x="269" y="946"/>
                    </a:lnTo>
                    <a:lnTo>
                      <a:pt x="269" y="958"/>
                    </a:lnTo>
                    <a:lnTo>
                      <a:pt x="275" y="958"/>
                    </a:lnTo>
                    <a:lnTo>
                      <a:pt x="275" y="965"/>
                    </a:lnTo>
                    <a:lnTo>
                      <a:pt x="281" y="965"/>
                    </a:lnTo>
                    <a:lnTo>
                      <a:pt x="281" y="977"/>
                    </a:lnTo>
                    <a:lnTo>
                      <a:pt x="289" y="977"/>
                    </a:lnTo>
                    <a:lnTo>
                      <a:pt x="289" y="983"/>
                    </a:lnTo>
                    <a:lnTo>
                      <a:pt x="295" y="983"/>
                    </a:lnTo>
                    <a:lnTo>
                      <a:pt x="295" y="995"/>
                    </a:lnTo>
                    <a:lnTo>
                      <a:pt x="301" y="995"/>
                    </a:lnTo>
                    <a:lnTo>
                      <a:pt x="301" y="1001"/>
                    </a:lnTo>
                    <a:lnTo>
                      <a:pt x="307" y="1001"/>
                    </a:lnTo>
                    <a:lnTo>
                      <a:pt x="307" y="1007"/>
                    </a:lnTo>
                    <a:lnTo>
                      <a:pt x="314" y="1007"/>
                    </a:lnTo>
                    <a:lnTo>
                      <a:pt x="314" y="1013"/>
                    </a:lnTo>
                    <a:lnTo>
                      <a:pt x="320" y="1013"/>
                    </a:lnTo>
                    <a:lnTo>
                      <a:pt x="320" y="1031"/>
                    </a:lnTo>
                    <a:lnTo>
                      <a:pt x="326" y="1031"/>
                    </a:lnTo>
                    <a:lnTo>
                      <a:pt x="326" y="1037"/>
                    </a:lnTo>
                    <a:lnTo>
                      <a:pt x="332" y="1037"/>
                    </a:lnTo>
                    <a:lnTo>
                      <a:pt x="332" y="1049"/>
                    </a:lnTo>
                    <a:lnTo>
                      <a:pt x="340" y="1049"/>
                    </a:lnTo>
                    <a:lnTo>
                      <a:pt x="340" y="1055"/>
                    </a:lnTo>
                    <a:lnTo>
                      <a:pt x="346" y="1055"/>
                    </a:lnTo>
                    <a:lnTo>
                      <a:pt x="346" y="1068"/>
                    </a:lnTo>
                    <a:lnTo>
                      <a:pt x="352" y="1068"/>
                    </a:lnTo>
                    <a:lnTo>
                      <a:pt x="352" y="1074"/>
                    </a:lnTo>
                    <a:lnTo>
                      <a:pt x="358" y="1074"/>
                    </a:lnTo>
                    <a:lnTo>
                      <a:pt x="358" y="1086"/>
                    </a:lnTo>
                    <a:lnTo>
                      <a:pt x="365" y="1086"/>
                    </a:lnTo>
                    <a:lnTo>
                      <a:pt x="365" y="1092"/>
                    </a:lnTo>
                    <a:lnTo>
                      <a:pt x="371" y="1092"/>
                    </a:lnTo>
                    <a:lnTo>
                      <a:pt x="371" y="1098"/>
                    </a:lnTo>
                    <a:lnTo>
                      <a:pt x="377" y="1098"/>
                    </a:lnTo>
                    <a:lnTo>
                      <a:pt x="377" y="1104"/>
                    </a:lnTo>
                    <a:lnTo>
                      <a:pt x="384" y="1104"/>
                    </a:lnTo>
                    <a:lnTo>
                      <a:pt x="384" y="1116"/>
                    </a:lnTo>
                    <a:lnTo>
                      <a:pt x="391" y="111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4" name="Freeform 2888">
                <a:extLst>
                  <a:ext uri="{FF2B5EF4-FFF2-40B4-BE49-F238E27FC236}">
                    <a16:creationId xmlns:a16="http://schemas.microsoft.com/office/drawing/2014/main" xmlns="" id="{8A19F7DA-7877-4A1B-82F1-97C220FE98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" y="284"/>
                <a:ext cx="68" cy="12"/>
              </a:xfrm>
              <a:custGeom>
                <a:avLst/>
                <a:gdLst>
                  <a:gd name="T0" fmla="*/ 415 w 2045"/>
                  <a:gd name="T1" fmla="*/ 54 h 455"/>
                  <a:gd name="T2" fmla="*/ 339 w 2045"/>
                  <a:gd name="T3" fmla="*/ 84 h 455"/>
                  <a:gd name="T4" fmla="*/ 274 w 2045"/>
                  <a:gd name="T5" fmla="*/ 84 h 455"/>
                  <a:gd name="T6" fmla="*/ 160 w 2045"/>
                  <a:gd name="T7" fmla="*/ 54 h 455"/>
                  <a:gd name="T8" fmla="*/ 95 w 2045"/>
                  <a:gd name="T9" fmla="*/ 24 h 455"/>
                  <a:gd name="T10" fmla="*/ 7 w 2045"/>
                  <a:gd name="T11" fmla="*/ 30 h 455"/>
                  <a:gd name="T12" fmla="*/ 70 w 2045"/>
                  <a:gd name="T13" fmla="*/ 42 h 455"/>
                  <a:gd name="T14" fmla="*/ 147 w 2045"/>
                  <a:gd name="T15" fmla="*/ 66 h 455"/>
                  <a:gd name="T16" fmla="*/ 256 w 2045"/>
                  <a:gd name="T17" fmla="*/ 97 h 455"/>
                  <a:gd name="T18" fmla="*/ 333 w 2045"/>
                  <a:gd name="T19" fmla="*/ 115 h 455"/>
                  <a:gd name="T20" fmla="*/ 370 w 2045"/>
                  <a:gd name="T21" fmla="*/ 84 h 455"/>
                  <a:gd name="T22" fmla="*/ 435 w 2045"/>
                  <a:gd name="T23" fmla="*/ 60 h 455"/>
                  <a:gd name="T24" fmla="*/ 486 w 2045"/>
                  <a:gd name="T25" fmla="*/ 30 h 455"/>
                  <a:gd name="T26" fmla="*/ 639 w 2045"/>
                  <a:gd name="T27" fmla="*/ 54 h 455"/>
                  <a:gd name="T28" fmla="*/ 645 w 2045"/>
                  <a:gd name="T29" fmla="*/ 139 h 455"/>
                  <a:gd name="T30" fmla="*/ 671 w 2045"/>
                  <a:gd name="T31" fmla="*/ 224 h 455"/>
                  <a:gd name="T32" fmla="*/ 697 w 2045"/>
                  <a:gd name="T33" fmla="*/ 267 h 455"/>
                  <a:gd name="T34" fmla="*/ 728 w 2045"/>
                  <a:gd name="T35" fmla="*/ 345 h 455"/>
                  <a:gd name="T36" fmla="*/ 805 w 2045"/>
                  <a:gd name="T37" fmla="*/ 357 h 455"/>
                  <a:gd name="T38" fmla="*/ 837 w 2045"/>
                  <a:gd name="T39" fmla="*/ 381 h 455"/>
                  <a:gd name="T40" fmla="*/ 895 w 2045"/>
                  <a:gd name="T41" fmla="*/ 387 h 455"/>
                  <a:gd name="T42" fmla="*/ 927 w 2045"/>
                  <a:gd name="T43" fmla="*/ 455 h 455"/>
                  <a:gd name="T44" fmla="*/ 920 w 2045"/>
                  <a:gd name="T45" fmla="*/ 369 h 455"/>
                  <a:gd name="T46" fmla="*/ 978 w 2045"/>
                  <a:gd name="T47" fmla="*/ 345 h 455"/>
                  <a:gd name="T48" fmla="*/ 1048 w 2045"/>
                  <a:gd name="T49" fmla="*/ 369 h 455"/>
                  <a:gd name="T50" fmla="*/ 1176 w 2045"/>
                  <a:gd name="T51" fmla="*/ 387 h 455"/>
                  <a:gd name="T52" fmla="*/ 1284 w 2045"/>
                  <a:gd name="T53" fmla="*/ 381 h 455"/>
                  <a:gd name="T54" fmla="*/ 1399 w 2045"/>
                  <a:gd name="T55" fmla="*/ 387 h 455"/>
                  <a:gd name="T56" fmla="*/ 1603 w 2045"/>
                  <a:gd name="T57" fmla="*/ 393 h 455"/>
                  <a:gd name="T58" fmla="*/ 1648 w 2045"/>
                  <a:gd name="T59" fmla="*/ 363 h 455"/>
                  <a:gd name="T60" fmla="*/ 1674 w 2045"/>
                  <a:gd name="T61" fmla="*/ 230 h 455"/>
                  <a:gd name="T62" fmla="*/ 1713 w 2045"/>
                  <a:gd name="T63" fmla="*/ 181 h 455"/>
                  <a:gd name="T64" fmla="*/ 1744 w 2045"/>
                  <a:gd name="T65" fmla="*/ 127 h 455"/>
                  <a:gd name="T66" fmla="*/ 1949 w 2045"/>
                  <a:gd name="T67" fmla="*/ 151 h 455"/>
                  <a:gd name="T68" fmla="*/ 2000 w 2045"/>
                  <a:gd name="T69" fmla="*/ 115 h 455"/>
                  <a:gd name="T70" fmla="*/ 2045 w 2045"/>
                  <a:gd name="T71" fmla="*/ 78 h 455"/>
                  <a:gd name="T72" fmla="*/ 2000 w 2045"/>
                  <a:gd name="T73" fmla="*/ 97 h 455"/>
                  <a:gd name="T74" fmla="*/ 1943 w 2045"/>
                  <a:gd name="T75" fmla="*/ 121 h 455"/>
                  <a:gd name="T76" fmla="*/ 1802 w 2045"/>
                  <a:gd name="T77" fmla="*/ 115 h 455"/>
                  <a:gd name="T78" fmla="*/ 1731 w 2045"/>
                  <a:gd name="T79" fmla="*/ 115 h 455"/>
                  <a:gd name="T80" fmla="*/ 1706 w 2045"/>
                  <a:gd name="T81" fmla="*/ 151 h 455"/>
                  <a:gd name="T82" fmla="*/ 1674 w 2045"/>
                  <a:gd name="T83" fmla="*/ 206 h 455"/>
                  <a:gd name="T84" fmla="*/ 1648 w 2045"/>
                  <a:gd name="T85" fmla="*/ 254 h 455"/>
                  <a:gd name="T86" fmla="*/ 1617 w 2045"/>
                  <a:gd name="T87" fmla="*/ 363 h 455"/>
                  <a:gd name="T88" fmla="*/ 1438 w 2045"/>
                  <a:gd name="T89" fmla="*/ 375 h 455"/>
                  <a:gd name="T90" fmla="*/ 1291 w 2045"/>
                  <a:gd name="T91" fmla="*/ 363 h 455"/>
                  <a:gd name="T92" fmla="*/ 1194 w 2045"/>
                  <a:gd name="T93" fmla="*/ 357 h 455"/>
                  <a:gd name="T94" fmla="*/ 1092 w 2045"/>
                  <a:gd name="T95" fmla="*/ 357 h 455"/>
                  <a:gd name="T96" fmla="*/ 1041 w 2045"/>
                  <a:gd name="T97" fmla="*/ 327 h 455"/>
                  <a:gd name="T98" fmla="*/ 972 w 2045"/>
                  <a:gd name="T99" fmla="*/ 321 h 455"/>
                  <a:gd name="T100" fmla="*/ 927 w 2045"/>
                  <a:gd name="T101" fmla="*/ 351 h 455"/>
                  <a:gd name="T102" fmla="*/ 831 w 2045"/>
                  <a:gd name="T103" fmla="*/ 363 h 455"/>
                  <a:gd name="T104" fmla="*/ 767 w 2045"/>
                  <a:gd name="T105" fmla="*/ 333 h 455"/>
                  <a:gd name="T106" fmla="*/ 722 w 2045"/>
                  <a:gd name="T107" fmla="*/ 297 h 455"/>
                  <a:gd name="T108" fmla="*/ 690 w 2045"/>
                  <a:gd name="T109" fmla="*/ 224 h 455"/>
                  <a:gd name="T110" fmla="*/ 665 w 2045"/>
                  <a:gd name="T111" fmla="*/ 139 h 455"/>
                  <a:gd name="T112" fmla="*/ 645 w 2045"/>
                  <a:gd name="T113" fmla="*/ 30 h 455"/>
                  <a:gd name="T114" fmla="*/ 479 w 2045"/>
                  <a:gd name="T115" fmla="*/ 6 h 455"/>
                  <a:gd name="T116" fmla="*/ 435 w 2045"/>
                  <a:gd name="T117" fmla="*/ 36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45" h="455">
                    <a:moveTo>
                      <a:pt x="895" y="369"/>
                    </a:moveTo>
                    <a:lnTo>
                      <a:pt x="913" y="369"/>
                    </a:lnTo>
                    <a:lnTo>
                      <a:pt x="913" y="381"/>
                    </a:lnTo>
                    <a:lnTo>
                      <a:pt x="901" y="381"/>
                    </a:lnTo>
                    <a:lnTo>
                      <a:pt x="901" y="375"/>
                    </a:lnTo>
                    <a:lnTo>
                      <a:pt x="895" y="375"/>
                    </a:lnTo>
                    <a:lnTo>
                      <a:pt x="895" y="369"/>
                    </a:lnTo>
                    <a:close/>
                    <a:moveTo>
                      <a:pt x="415" y="42"/>
                    </a:moveTo>
                    <a:lnTo>
                      <a:pt x="415" y="54"/>
                    </a:lnTo>
                    <a:lnTo>
                      <a:pt x="409" y="54"/>
                    </a:lnTo>
                    <a:lnTo>
                      <a:pt x="409" y="60"/>
                    </a:lnTo>
                    <a:lnTo>
                      <a:pt x="377" y="60"/>
                    </a:lnTo>
                    <a:lnTo>
                      <a:pt x="377" y="66"/>
                    </a:lnTo>
                    <a:lnTo>
                      <a:pt x="358" y="66"/>
                    </a:lnTo>
                    <a:lnTo>
                      <a:pt x="358" y="72"/>
                    </a:lnTo>
                    <a:lnTo>
                      <a:pt x="345" y="72"/>
                    </a:lnTo>
                    <a:lnTo>
                      <a:pt x="345" y="84"/>
                    </a:lnTo>
                    <a:lnTo>
                      <a:pt x="339" y="84"/>
                    </a:lnTo>
                    <a:lnTo>
                      <a:pt x="339" y="90"/>
                    </a:lnTo>
                    <a:lnTo>
                      <a:pt x="325" y="90"/>
                    </a:lnTo>
                    <a:lnTo>
                      <a:pt x="325" y="97"/>
                    </a:lnTo>
                    <a:lnTo>
                      <a:pt x="319" y="97"/>
                    </a:lnTo>
                    <a:lnTo>
                      <a:pt x="319" y="103"/>
                    </a:lnTo>
                    <a:lnTo>
                      <a:pt x="288" y="103"/>
                    </a:lnTo>
                    <a:lnTo>
                      <a:pt x="288" y="90"/>
                    </a:lnTo>
                    <a:lnTo>
                      <a:pt x="274" y="90"/>
                    </a:lnTo>
                    <a:lnTo>
                      <a:pt x="274" y="84"/>
                    </a:lnTo>
                    <a:lnTo>
                      <a:pt x="268" y="84"/>
                    </a:lnTo>
                    <a:lnTo>
                      <a:pt x="268" y="78"/>
                    </a:lnTo>
                    <a:lnTo>
                      <a:pt x="262" y="78"/>
                    </a:lnTo>
                    <a:lnTo>
                      <a:pt x="262" y="72"/>
                    </a:lnTo>
                    <a:lnTo>
                      <a:pt x="256" y="72"/>
                    </a:lnTo>
                    <a:lnTo>
                      <a:pt x="256" y="66"/>
                    </a:lnTo>
                    <a:lnTo>
                      <a:pt x="243" y="66"/>
                    </a:lnTo>
                    <a:lnTo>
                      <a:pt x="243" y="54"/>
                    </a:lnTo>
                    <a:lnTo>
                      <a:pt x="160" y="54"/>
                    </a:lnTo>
                    <a:lnTo>
                      <a:pt x="160" y="48"/>
                    </a:lnTo>
                    <a:lnTo>
                      <a:pt x="140" y="48"/>
                    </a:lnTo>
                    <a:lnTo>
                      <a:pt x="140" y="42"/>
                    </a:lnTo>
                    <a:lnTo>
                      <a:pt x="109" y="42"/>
                    </a:lnTo>
                    <a:lnTo>
                      <a:pt x="109" y="36"/>
                    </a:lnTo>
                    <a:lnTo>
                      <a:pt x="103" y="36"/>
                    </a:lnTo>
                    <a:lnTo>
                      <a:pt x="103" y="30"/>
                    </a:lnTo>
                    <a:lnTo>
                      <a:pt x="95" y="30"/>
                    </a:lnTo>
                    <a:lnTo>
                      <a:pt x="95" y="24"/>
                    </a:lnTo>
                    <a:lnTo>
                      <a:pt x="70" y="24"/>
                    </a:lnTo>
                    <a:lnTo>
                      <a:pt x="70" y="18"/>
                    </a:lnTo>
                    <a:lnTo>
                      <a:pt x="64" y="18"/>
                    </a:lnTo>
                    <a:lnTo>
                      <a:pt x="64" y="12"/>
                    </a:lnTo>
                    <a:lnTo>
                      <a:pt x="13" y="12"/>
                    </a:lnTo>
                    <a:lnTo>
                      <a:pt x="13" y="24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7" y="30"/>
                    </a:lnTo>
                    <a:lnTo>
                      <a:pt x="7" y="42"/>
                    </a:lnTo>
                    <a:lnTo>
                      <a:pt x="13" y="42"/>
                    </a:lnTo>
                    <a:lnTo>
                      <a:pt x="13" y="36"/>
                    </a:lnTo>
                    <a:lnTo>
                      <a:pt x="19" y="36"/>
                    </a:lnTo>
                    <a:lnTo>
                      <a:pt x="19" y="30"/>
                    </a:lnTo>
                    <a:lnTo>
                      <a:pt x="64" y="30"/>
                    </a:lnTo>
                    <a:lnTo>
                      <a:pt x="64" y="36"/>
                    </a:lnTo>
                    <a:lnTo>
                      <a:pt x="70" y="36"/>
                    </a:lnTo>
                    <a:lnTo>
                      <a:pt x="70" y="42"/>
                    </a:lnTo>
                    <a:lnTo>
                      <a:pt x="77" y="42"/>
                    </a:lnTo>
                    <a:lnTo>
                      <a:pt x="77" y="48"/>
                    </a:lnTo>
                    <a:lnTo>
                      <a:pt x="103" y="48"/>
                    </a:lnTo>
                    <a:lnTo>
                      <a:pt x="103" y="54"/>
                    </a:lnTo>
                    <a:lnTo>
                      <a:pt x="109" y="54"/>
                    </a:lnTo>
                    <a:lnTo>
                      <a:pt x="109" y="60"/>
                    </a:lnTo>
                    <a:lnTo>
                      <a:pt x="134" y="60"/>
                    </a:lnTo>
                    <a:lnTo>
                      <a:pt x="134" y="66"/>
                    </a:lnTo>
                    <a:lnTo>
                      <a:pt x="147" y="66"/>
                    </a:lnTo>
                    <a:lnTo>
                      <a:pt x="147" y="72"/>
                    </a:lnTo>
                    <a:lnTo>
                      <a:pt x="160" y="72"/>
                    </a:lnTo>
                    <a:lnTo>
                      <a:pt x="160" y="78"/>
                    </a:lnTo>
                    <a:lnTo>
                      <a:pt x="237" y="78"/>
                    </a:lnTo>
                    <a:lnTo>
                      <a:pt x="237" y="84"/>
                    </a:lnTo>
                    <a:lnTo>
                      <a:pt x="243" y="84"/>
                    </a:lnTo>
                    <a:lnTo>
                      <a:pt x="243" y="90"/>
                    </a:lnTo>
                    <a:lnTo>
                      <a:pt x="256" y="90"/>
                    </a:lnTo>
                    <a:lnTo>
                      <a:pt x="256" y="97"/>
                    </a:lnTo>
                    <a:lnTo>
                      <a:pt x="262" y="97"/>
                    </a:lnTo>
                    <a:lnTo>
                      <a:pt x="262" y="109"/>
                    </a:lnTo>
                    <a:lnTo>
                      <a:pt x="274" y="109"/>
                    </a:lnTo>
                    <a:lnTo>
                      <a:pt x="274" y="115"/>
                    </a:lnTo>
                    <a:lnTo>
                      <a:pt x="288" y="115"/>
                    </a:lnTo>
                    <a:lnTo>
                      <a:pt x="288" y="121"/>
                    </a:lnTo>
                    <a:lnTo>
                      <a:pt x="325" y="121"/>
                    </a:lnTo>
                    <a:lnTo>
                      <a:pt x="325" y="115"/>
                    </a:lnTo>
                    <a:lnTo>
                      <a:pt x="333" y="115"/>
                    </a:lnTo>
                    <a:lnTo>
                      <a:pt x="333" y="109"/>
                    </a:lnTo>
                    <a:lnTo>
                      <a:pt x="339" y="109"/>
                    </a:lnTo>
                    <a:lnTo>
                      <a:pt x="339" y="103"/>
                    </a:lnTo>
                    <a:lnTo>
                      <a:pt x="345" y="103"/>
                    </a:lnTo>
                    <a:lnTo>
                      <a:pt x="345" y="97"/>
                    </a:lnTo>
                    <a:lnTo>
                      <a:pt x="351" y="97"/>
                    </a:lnTo>
                    <a:lnTo>
                      <a:pt x="351" y="90"/>
                    </a:lnTo>
                    <a:lnTo>
                      <a:pt x="370" y="90"/>
                    </a:lnTo>
                    <a:lnTo>
                      <a:pt x="370" y="84"/>
                    </a:lnTo>
                    <a:lnTo>
                      <a:pt x="377" y="84"/>
                    </a:lnTo>
                    <a:lnTo>
                      <a:pt x="377" y="78"/>
                    </a:lnTo>
                    <a:lnTo>
                      <a:pt x="409" y="78"/>
                    </a:lnTo>
                    <a:lnTo>
                      <a:pt x="409" y="72"/>
                    </a:lnTo>
                    <a:lnTo>
                      <a:pt x="422" y="72"/>
                    </a:lnTo>
                    <a:lnTo>
                      <a:pt x="422" y="66"/>
                    </a:lnTo>
                    <a:lnTo>
                      <a:pt x="428" y="66"/>
                    </a:lnTo>
                    <a:lnTo>
                      <a:pt x="428" y="60"/>
                    </a:lnTo>
                    <a:lnTo>
                      <a:pt x="435" y="60"/>
                    </a:lnTo>
                    <a:lnTo>
                      <a:pt x="435" y="54"/>
                    </a:lnTo>
                    <a:lnTo>
                      <a:pt x="447" y="54"/>
                    </a:lnTo>
                    <a:lnTo>
                      <a:pt x="447" y="48"/>
                    </a:lnTo>
                    <a:lnTo>
                      <a:pt x="453" y="48"/>
                    </a:lnTo>
                    <a:lnTo>
                      <a:pt x="453" y="30"/>
                    </a:lnTo>
                    <a:lnTo>
                      <a:pt x="460" y="30"/>
                    </a:lnTo>
                    <a:lnTo>
                      <a:pt x="460" y="24"/>
                    </a:lnTo>
                    <a:lnTo>
                      <a:pt x="486" y="24"/>
                    </a:lnTo>
                    <a:lnTo>
                      <a:pt x="486" y="30"/>
                    </a:lnTo>
                    <a:lnTo>
                      <a:pt x="556" y="30"/>
                    </a:lnTo>
                    <a:lnTo>
                      <a:pt x="556" y="36"/>
                    </a:lnTo>
                    <a:lnTo>
                      <a:pt x="581" y="36"/>
                    </a:lnTo>
                    <a:lnTo>
                      <a:pt x="581" y="42"/>
                    </a:lnTo>
                    <a:lnTo>
                      <a:pt x="601" y="42"/>
                    </a:lnTo>
                    <a:lnTo>
                      <a:pt x="601" y="48"/>
                    </a:lnTo>
                    <a:lnTo>
                      <a:pt x="620" y="48"/>
                    </a:lnTo>
                    <a:lnTo>
                      <a:pt x="620" y="54"/>
                    </a:lnTo>
                    <a:lnTo>
                      <a:pt x="639" y="54"/>
                    </a:lnTo>
                    <a:lnTo>
                      <a:pt x="639" y="60"/>
                    </a:lnTo>
                    <a:lnTo>
                      <a:pt x="652" y="60"/>
                    </a:lnTo>
                    <a:lnTo>
                      <a:pt x="652" y="66"/>
                    </a:lnTo>
                    <a:lnTo>
                      <a:pt x="658" y="66"/>
                    </a:lnTo>
                    <a:lnTo>
                      <a:pt x="658" y="84"/>
                    </a:lnTo>
                    <a:lnTo>
                      <a:pt x="652" y="84"/>
                    </a:lnTo>
                    <a:lnTo>
                      <a:pt x="652" y="127"/>
                    </a:lnTo>
                    <a:lnTo>
                      <a:pt x="645" y="127"/>
                    </a:lnTo>
                    <a:lnTo>
                      <a:pt x="645" y="139"/>
                    </a:lnTo>
                    <a:lnTo>
                      <a:pt x="639" y="139"/>
                    </a:lnTo>
                    <a:lnTo>
                      <a:pt x="639" y="187"/>
                    </a:lnTo>
                    <a:lnTo>
                      <a:pt x="645" y="187"/>
                    </a:lnTo>
                    <a:lnTo>
                      <a:pt x="645" y="200"/>
                    </a:lnTo>
                    <a:lnTo>
                      <a:pt x="658" y="200"/>
                    </a:lnTo>
                    <a:lnTo>
                      <a:pt x="658" y="206"/>
                    </a:lnTo>
                    <a:lnTo>
                      <a:pt x="665" y="206"/>
                    </a:lnTo>
                    <a:lnTo>
                      <a:pt x="665" y="224"/>
                    </a:lnTo>
                    <a:lnTo>
                      <a:pt x="671" y="224"/>
                    </a:lnTo>
                    <a:lnTo>
                      <a:pt x="671" y="230"/>
                    </a:lnTo>
                    <a:lnTo>
                      <a:pt x="677" y="230"/>
                    </a:lnTo>
                    <a:lnTo>
                      <a:pt x="677" y="242"/>
                    </a:lnTo>
                    <a:lnTo>
                      <a:pt x="683" y="242"/>
                    </a:lnTo>
                    <a:lnTo>
                      <a:pt x="683" y="248"/>
                    </a:lnTo>
                    <a:lnTo>
                      <a:pt x="690" y="248"/>
                    </a:lnTo>
                    <a:lnTo>
                      <a:pt x="690" y="261"/>
                    </a:lnTo>
                    <a:lnTo>
                      <a:pt x="697" y="261"/>
                    </a:lnTo>
                    <a:lnTo>
                      <a:pt x="697" y="267"/>
                    </a:lnTo>
                    <a:lnTo>
                      <a:pt x="703" y="267"/>
                    </a:lnTo>
                    <a:lnTo>
                      <a:pt x="703" y="309"/>
                    </a:lnTo>
                    <a:lnTo>
                      <a:pt x="709" y="309"/>
                    </a:lnTo>
                    <a:lnTo>
                      <a:pt x="709" y="321"/>
                    </a:lnTo>
                    <a:lnTo>
                      <a:pt x="716" y="321"/>
                    </a:lnTo>
                    <a:lnTo>
                      <a:pt x="716" y="333"/>
                    </a:lnTo>
                    <a:lnTo>
                      <a:pt x="722" y="333"/>
                    </a:lnTo>
                    <a:lnTo>
                      <a:pt x="722" y="345"/>
                    </a:lnTo>
                    <a:lnTo>
                      <a:pt x="728" y="345"/>
                    </a:lnTo>
                    <a:lnTo>
                      <a:pt x="728" y="351"/>
                    </a:lnTo>
                    <a:lnTo>
                      <a:pt x="734" y="351"/>
                    </a:lnTo>
                    <a:lnTo>
                      <a:pt x="734" y="363"/>
                    </a:lnTo>
                    <a:lnTo>
                      <a:pt x="742" y="363"/>
                    </a:lnTo>
                    <a:lnTo>
                      <a:pt x="742" y="369"/>
                    </a:lnTo>
                    <a:lnTo>
                      <a:pt x="767" y="369"/>
                    </a:lnTo>
                    <a:lnTo>
                      <a:pt x="767" y="351"/>
                    </a:lnTo>
                    <a:lnTo>
                      <a:pt x="805" y="351"/>
                    </a:lnTo>
                    <a:lnTo>
                      <a:pt x="805" y="357"/>
                    </a:lnTo>
                    <a:lnTo>
                      <a:pt x="811" y="357"/>
                    </a:lnTo>
                    <a:lnTo>
                      <a:pt x="811" y="363"/>
                    </a:lnTo>
                    <a:lnTo>
                      <a:pt x="818" y="363"/>
                    </a:lnTo>
                    <a:lnTo>
                      <a:pt x="818" y="369"/>
                    </a:lnTo>
                    <a:lnTo>
                      <a:pt x="824" y="369"/>
                    </a:lnTo>
                    <a:lnTo>
                      <a:pt x="824" y="375"/>
                    </a:lnTo>
                    <a:lnTo>
                      <a:pt x="831" y="375"/>
                    </a:lnTo>
                    <a:lnTo>
                      <a:pt x="831" y="381"/>
                    </a:lnTo>
                    <a:lnTo>
                      <a:pt x="837" y="381"/>
                    </a:lnTo>
                    <a:lnTo>
                      <a:pt x="837" y="387"/>
                    </a:lnTo>
                    <a:lnTo>
                      <a:pt x="844" y="387"/>
                    </a:lnTo>
                    <a:lnTo>
                      <a:pt x="844" y="393"/>
                    </a:lnTo>
                    <a:lnTo>
                      <a:pt x="869" y="393"/>
                    </a:lnTo>
                    <a:lnTo>
                      <a:pt x="869" y="387"/>
                    </a:lnTo>
                    <a:lnTo>
                      <a:pt x="876" y="387"/>
                    </a:lnTo>
                    <a:lnTo>
                      <a:pt x="876" y="381"/>
                    </a:lnTo>
                    <a:lnTo>
                      <a:pt x="895" y="381"/>
                    </a:lnTo>
                    <a:lnTo>
                      <a:pt x="895" y="387"/>
                    </a:lnTo>
                    <a:lnTo>
                      <a:pt x="901" y="387"/>
                    </a:lnTo>
                    <a:lnTo>
                      <a:pt x="901" y="405"/>
                    </a:lnTo>
                    <a:lnTo>
                      <a:pt x="907" y="405"/>
                    </a:lnTo>
                    <a:lnTo>
                      <a:pt x="907" y="424"/>
                    </a:lnTo>
                    <a:lnTo>
                      <a:pt x="913" y="424"/>
                    </a:lnTo>
                    <a:lnTo>
                      <a:pt x="913" y="431"/>
                    </a:lnTo>
                    <a:lnTo>
                      <a:pt x="920" y="431"/>
                    </a:lnTo>
                    <a:lnTo>
                      <a:pt x="920" y="455"/>
                    </a:lnTo>
                    <a:lnTo>
                      <a:pt x="927" y="455"/>
                    </a:lnTo>
                    <a:lnTo>
                      <a:pt x="927" y="437"/>
                    </a:lnTo>
                    <a:lnTo>
                      <a:pt x="939" y="437"/>
                    </a:lnTo>
                    <a:lnTo>
                      <a:pt x="939" y="431"/>
                    </a:lnTo>
                    <a:lnTo>
                      <a:pt x="933" y="431"/>
                    </a:lnTo>
                    <a:lnTo>
                      <a:pt x="933" y="418"/>
                    </a:lnTo>
                    <a:lnTo>
                      <a:pt x="927" y="418"/>
                    </a:lnTo>
                    <a:lnTo>
                      <a:pt x="927" y="405"/>
                    </a:lnTo>
                    <a:lnTo>
                      <a:pt x="920" y="405"/>
                    </a:lnTo>
                    <a:lnTo>
                      <a:pt x="920" y="369"/>
                    </a:lnTo>
                    <a:lnTo>
                      <a:pt x="939" y="369"/>
                    </a:lnTo>
                    <a:lnTo>
                      <a:pt x="939" y="363"/>
                    </a:lnTo>
                    <a:lnTo>
                      <a:pt x="946" y="363"/>
                    </a:lnTo>
                    <a:lnTo>
                      <a:pt x="946" y="357"/>
                    </a:lnTo>
                    <a:lnTo>
                      <a:pt x="952" y="357"/>
                    </a:lnTo>
                    <a:lnTo>
                      <a:pt x="952" y="351"/>
                    </a:lnTo>
                    <a:lnTo>
                      <a:pt x="972" y="351"/>
                    </a:lnTo>
                    <a:lnTo>
                      <a:pt x="972" y="345"/>
                    </a:lnTo>
                    <a:lnTo>
                      <a:pt x="978" y="345"/>
                    </a:lnTo>
                    <a:lnTo>
                      <a:pt x="978" y="333"/>
                    </a:lnTo>
                    <a:lnTo>
                      <a:pt x="1029" y="333"/>
                    </a:lnTo>
                    <a:lnTo>
                      <a:pt x="1029" y="339"/>
                    </a:lnTo>
                    <a:lnTo>
                      <a:pt x="1035" y="339"/>
                    </a:lnTo>
                    <a:lnTo>
                      <a:pt x="1035" y="351"/>
                    </a:lnTo>
                    <a:lnTo>
                      <a:pt x="1041" y="351"/>
                    </a:lnTo>
                    <a:lnTo>
                      <a:pt x="1041" y="357"/>
                    </a:lnTo>
                    <a:lnTo>
                      <a:pt x="1048" y="357"/>
                    </a:lnTo>
                    <a:lnTo>
                      <a:pt x="1048" y="369"/>
                    </a:lnTo>
                    <a:lnTo>
                      <a:pt x="1067" y="369"/>
                    </a:lnTo>
                    <a:lnTo>
                      <a:pt x="1067" y="381"/>
                    </a:lnTo>
                    <a:lnTo>
                      <a:pt x="1118" y="381"/>
                    </a:lnTo>
                    <a:lnTo>
                      <a:pt x="1118" y="387"/>
                    </a:lnTo>
                    <a:lnTo>
                      <a:pt x="1137" y="387"/>
                    </a:lnTo>
                    <a:lnTo>
                      <a:pt x="1137" y="393"/>
                    </a:lnTo>
                    <a:lnTo>
                      <a:pt x="1163" y="393"/>
                    </a:lnTo>
                    <a:lnTo>
                      <a:pt x="1163" y="387"/>
                    </a:lnTo>
                    <a:lnTo>
                      <a:pt x="1176" y="387"/>
                    </a:lnTo>
                    <a:lnTo>
                      <a:pt x="1176" y="381"/>
                    </a:lnTo>
                    <a:lnTo>
                      <a:pt x="1188" y="381"/>
                    </a:lnTo>
                    <a:lnTo>
                      <a:pt x="1188" y="375"/>
                    </a:lnTo>
                    <a:lnTo>
                      <a:pt x="1194" y="375"/>
                    </a:lnTo>
                    <a:lnTo>
                      <a:pt x="1194" y="369"/>
                    </a:lnTo>
                    <a:lnTo>
                      <a:pt x="1202" y="369"/>
                    </a:lnTo>
                    <a:lnTo>
                      <a:pt x="1202" y="363"/>
                    </a:lnTo>
                    <a:lnTo>
                      <a:pt x="1284" y="363"/>
                    </a:lnTo>
                    <a:lnTo>
                      <a:pt x="1284" y="381"/>
                    </a:lnTo>
                    <a:lnTo>
                      <a:pt x="1297" y="381"/>
                    </a:lnTo>
                    <a:lnTo>
                      <a:pt x="1297" y="387"/>
                    </a:lnTo>
                    <a:lnTo>
                      <a:pt x="1316" y="387"/>
                    </a:lnTo>
                    <a:lnTo>
                      <a:pt x="1316" y="393"/>
                    </a:lnTo>
                    <a:lnTo>
                      <a:pt x="1348" y="393"/>
                    </a:lnTo>
                    <a:lnTo>
                      <a:pt x="1348" y="381"/>
                    </a:lnTo>
                    <a:lnTo>
                      <a:pt x="1393" y="381"/>
                    </a:lnTo>
                    <a:lnTo>
                      <a:pt x="1393" y="387"/>
                    </a:lnTo>
                    <a:lnTo>
                      <a:pt x="1399" y="387"/>
                    </a:lnTo>
                    <a:lnTo>
                      <a:pt x="1399" y="399"/>
                    </a:lnTo>
                    <a:lnTo>
                      <a:pt x="1438" y="399"/>
                    </a:lnTo>
                    <a:lnTo>
                      <a:pt x="1438" y="405"/>
                    </a:lnTo>
                    <a:lnTo>
                      <a:pt x="1457" y="405"/>
                    </a:lnTo>
                    <a:lnTo>
                      <a:pt x="1457" y="412"/>
                    </a:lnTo>
                    <a:lnTo>
                      <a:pt x="1597" y="412"/>
                    </a:lnTo>
                    <a:lnTo>
                      <a:pt x="1597" y="405"/>
                    </a:lnTo>
                    <a:lnTo>
                      <a:pt x="1603" y="405"/>
                    </a:lnTo>
                    <a:lnTo>
                      <a:pt x="1603" y="393"/>
                    </a:lnTo>
                    <a:lnTo>
                      <a:pt x="1617" y="393"/>
                    </a:lnTo>
                    <a:lnTo>
                      <a:pt x="1617" y="387"/>
                    </a:lnTo>
                    <a:lnTo>
                      <a:pt x="1623" y="387"/>
                    </a:lnTo>
                    <a:lnTo>
                      <a:pt x="1623" y="381"/>
                    </a:lnTo>
                    <a:lnTo>
                      <a:pt x="1629" y="381"/>
                    </a:lnTo>
                    <a:lnTo>
                      <a:pt x="1629" y="375"/>
                    </a:lnTo>
                    <a:lnTo>
                      <a:pt x="1636" y="375"/>
                    </a:lnTo>
                    <a:lnTo>
                      <a:pt x="1636" y="363"/>
                    </a:lnTo>
                    <a:lnTo>
                      <a:pt x="1648" y="363"/>
                    </a:lnTo>
                    <a:lnTo>
                      <a:pt x="1648" y="327"/>
                    </a:lnTo>
                    <a:lnTo>
                      <a:pt x="1655" y="327"/>
                    </a:lnTo>
                    <a:lnTo>
                      <a:pt x="1655" y="291"/>
                    </a:lnTo>
                    <a:lnTo>
                      <a:pt x="1662" y="291"/>
                    </a:lnTo>
                    <a:lnTo>
                      <a:pt x="1662" y="273"/>
                    </a:lnTo>
                    <a:lnTo>
                      <a:pt x="1668" y="273"/>
                    </a:lnTo>
                    <a:lnTo>
                      <a:pt x="1668" y="236"/>
                    </a:lnTo>
                    <a:lnTo>
                      <a:pt x="1674" y="236"/>
                    </a:lnTo>
                    <a:lnTo>
                      <a:pt x="1674" y="230"/>
                    </a:lnTo>
                    <a:lnTo>
                      <a:pt x="1680" y="230"/>
                    </a:lnTo>
                    <a:lnTo>
                      <a:pt x="1680" y="218"/>
                    </a:lnTo>
                    <a:lnTo>
                      <a:pt x="1687" y="218"/>
                    </a:lnTo>
                    <a:lnTo>
                      <a:pt x="1687" y="212"/>
                    </a:lnTo>
                    <a:lnTo>
                      <a:pt x="1693" y="212"/>
                    </a:lnTo>
                    <a:lnTo>
                      <a:pt x="1693" y="200"/>
                    </a:lnTo>
                    <a:lnTo>
                      <a:pt x="1706" y="200"/>
                    </a:lnTo>
                    <a:lnTo>
                      <a:pt x="1706" y="181"/>
                    </a:lnTo>
                    <a:lnTo>
                      <a:pt x="1713" y="181"/>
                    </a:lnTo>
                    <a:lnTo>
                      <a:pt x="1713" y="175"/>
                    </a:lnTo>
                    <a:lnTo>
                      <a:pt x="1719" y="175"/>
                    </a:lnTo>
                    <a:lnTo>
                      <a:pt x="1719" y="157"/>
                    </a:lnTo>
                    <a:lnTo>
                      <a:pt x="1725" y="157"/>
                    </a:lnTo>
                    <a:lnTo>
                      <a:pt x="1725" y="151"/>
                    </a:lnTo>
                    <a:lnTo>
                      <a:pt x="1731" y="151"/>
                    </a:lnTo>
                    <a:lnTo>
                      <a:pt x="1731" y="139"/>
                    </a:lnTo>
                    <a:lnTo>
                      <a:pt x="1744" y="139"/>
                    </a:lnTo>
                    <a:lnTo>
                      <a:pt x="1744" y="127"/>
                    </a:lnTo>
                    <a:lnTo>
                      <a:pt x="1782" y="127"/>
                    </a:lnTo>
                    <a:lnTo>
                      <a:pt x="1782" y="133"/>
                    </a:lnTo>
                    <a:lnTo>
                      <a:pt x="1789" y="133"/>
                    </a:lnTo>
                    <a:lnTo>
                      <a:pt x="1789" y="139"/>
                    </a:lnTo>
                    <a:lnTo>
                      <a:pt x="1821" y="139"/>
                    </a:lnTo>
                    <a:lnTo>
                      <a:pt x="1821" y="145"/>
                    </a:lnTo>
                    <a:lnTo>
                      <a:pt x="1827" y="145"/>
                    </a:lnTo>
                    <a:lnTo>
                      <a:pt x="1827" y="151"/>
                    </a:lnTo>
                    <a:lnTo>
                      <a:pt x="1949" y="151"/>
                    </a:lnTo>
                    <a:lnTo>
                      <a:pt x="1949" y="145"/>
                    </a:lnTo>
                    <a:lnTo>
                      <a:pt x="1961" y="145"/>
                    </a:lnTo>
                    <a:lnTo>
                      <a:pt x="1961" y="139"/>
                    </a:lnTo>
                    <a:lnTo>
                      <a:pt x="1981" y="139"/>
                    </a:lnTo>
                    <a:lnTo>
                      <a:pt x="1981" y="127"/>
                    </a:lnTo>
                    <a:lnTo>
                      <a:pt x="1994" y="127"/>
                    </a:lnTo>
                    <a:lnTo>
                      <a:pt x="1994" y="121"/>
                    </a:lnTo>
                    <a:lnTo>
                      <a:pt x="2000" y="121"/>
                    </a:lnTo>
                    <a:lnTo>
                      <a:pt x="2000" y="115"/>
                    </a:lnTo>
                    <a:lnTo>
                      <a:pt x="2006" y="115"/>
                    </a:lnTo>
                    <a:lnTo>
                      <a:pt x="2006" y="109"/>
                    </a:lnTo>
                    <a:lnTo>
                      <a:pt x="2012" y="109"/>
                    </a:lnTo>
                    <a:lnTo>
                      <a:pt x="2012" y="97"/>
                    </a:lnTo>
                    <a:lnTo>
                      <a:pt x="2032" y="97"/>
                    </a:lnTo>
                    <a:lnTo>
                      <a:pt x="2032" y="90"/>
                    </a:lnTo>
                    <a:lnTo>
                      <a:pt x="2038" y="90"/>
                    </a:lnTo>
                    <a:lnTo>
                      <a:pt x="2038" y="78"/>
                    </a:lnTo>
                    <a:lnTo>
                      <a:pt x="2045" y="78"/>
                    </a:lnTo>
                    <a:lnTo>
                      <a:pt x="2045" y="60"/>
                    </a:lnTo>
                    <a:lnTo>
                      <a:pt x="2038" y="60"/>
                    </a:lnTo>
                    <a:lnTo>
                      <a:pt x="2038" y="66"/>
                    </a:lnTo>
                    <a:lnTo>
                      <a:pt x="2019" y="66"/>
                    </a:lnTo>
                    <a:lnTo>
                      <a:pt x="2019" y="78"/>
                    </a:lnTo>
                    <a:lnTo>
                      <a:pt x="2012" y="78"/>
                    </a:lnTo>
                    <a:lnTo>
                      <a:pt x="2012" y="84"/>
                    </a:lnTo>
                    <a:lnTo>
                      <a:pt x="2000" y="84"/>
                    </a:lnTo>
                    <a:lnTo>
                      <a:pt x="2000" y="97"/>
                    </a:lnTo>
                    <a:lnTo>
                      <a:pt x="1994" y="97"/>
                    </a:lnTo>
                    <a:lnTo>
                      <a:pt x="1994" y="103"/>
                    </a:lnTo>
                    <a:lnTo>
                      <a:pt x="1981" y="103"/>
                    </a:lnTo>
                    <a:lnTo>
                      <a:pt x="1981" y="109"/>
                    </a:lnTo>
                    <a:lnTo>
                      <a:pt x="1975" y="109"/>
                    </a:lnTo>
                    <a:lnTo>
                      <a:pt x="1975" y="115"/>
                    </a:lnTo>
                    <a:lnTo>
                      <a:pt x="1961" y="115"/>
                    </a:lnTo>
                    <a:lnTo>
                      <a:pt x="1961" y="121"/>
                    </a:lnTo>
                    <a:lnTo>
                      <a:pt x="1943" y="121"/>
                    </a:lnTo>
                    <a:lnTo>
                      <a:pt x="1943" y="127"/>
                    </a:lnTo>
                    <a:lnTo>
                      <a:pt x="1936" y="127"/>
                    </a:lnTo>
                    <a:lnTo>
                      <a:pt x="1936" y="133"/>
                    </a:lnTo>
                    <a:lnTo>
                      <a:pt x="1841" y="133"/>
                    </a:lnTo>
                    <a:lnTo>
                      <a:pt x="1841" y="127"/>
                    </a:lnTo>
                    <a:lnTo>
                      <a:pt x="1827" y="127"/>
                    </a:lnTo>
                    <a:lnTo>
                      <a:pt x="1827" y="121"/>
                    </a:lnTo>
                    <a:lnTo>
                      <a:pt x="1802" y="121"/>
                    </a:lnTo>
                    <a:lnTo>
                      <a:pt x="1802" y="115"/>
                    </a:lnTo>
                    <a:lnTo>
                      <a:pt x="1796" y="115"/>
                    </a:lnTo>
                    <a:lnTo>
                      <a:pt x="1796" y="109"/>
                    </a:lnTo>
                    <a:lnTo>
                      <a:pt x="1789" y="109"/>
                    </a:lnTo>
                    <a:lnTo>
                      <a:pt x="1789" y="103"/>
                    </a:lnTo>
                    <a:lnTo>
                      <a:pt x="1744" y="103"/>
                    </a:lnTo>
                    <a:lnTo>
                      <a:pt x="1744" y="109"/>
                    </a:lnTo>
                    <a:lnTo>
                      <a:pt x="1738" y="109"/>
                    </a:lnTo>
                    <a:lnTo>
                      <a:pt x="1738" y="115"/>
                    </a:lnTo>
                    <a:lnTo>
                      <a:pt x="1731" y="115"/>
                    </a:lnTo>
                    <a:lnTo>
                      <a:pt x="1731" y="121"/>
                    </a:lnTo>
                    <a:lnTo>
                      <a:pt x="1725" y="121"/>
                    </a:lnTo>
                    <a:lnTo>
                      <a:pt x="1725" y="133"/>
                    </a:lnTo>
                    <a:lnTo>
                      <a:pt x="1719" y="133"/>
                    </a:lnTo>
                    <a:lnTo>
                      <a:pt x="1719" y="139"/>
                    </a:lnTo>
                    <a:lnTo>
                      <a:pt x="1713" y="139"/>
                    </a:lnTo>
                    <a:lnTo>
                      <a:pt x="1713" y="145"/>
                    </a:lnTo>
                    <a:lnTo>
                      <a:pt x="1706" y="145"/>
                    </a:lnTo>
                    <a:lnTo>
                      <a:pt x="1706" y="151"/>
                    </a:lnTo>
                    <a:lnTo>
                      <a:pt x="1699" y="151"/>
                    </a:lnTo>
                    <a:lnTo>
                      <a:pt x="1699" y="169"/>
                    </a:lnTo>
                    <a:lnTo>
                      <a:pt x="1693" y="169"/>
                    </a:lnTo>
                    <a:lnTo>
                      <a:pt x="1693" y="175"/>
                    </a:lnTo>
                    <a:lnTo>
                      <a:pt x="1687" y="175"/>
                    </a:lnTo>
                    <a:lnTo>
                      <a:pt x="1687" y="193"/>
                    </a:lnTo>
                    <a:lnTo>
                      <a:pt x="1680" y="193"/>
                    </a:lnTo>
                    <a:lnTo>
                      <a:pt x="1680" y="206"/>
                    </a:lnTo>
                    <a:lnTo>
                      <a:pt x="1674" y="206"/>
                    </a:lnTo>
                    <a:lnTo>
                      <a:pt x="1674" y="212"/>
                    </a:lnTo>
                    <a:lnTo>
                      <a:pt x="1668" y="212"/>
                    </a:lnTo>
                    <a:lnTo>
                      <a:pt x="1668" y="224"/>
                    </a:lnTo>
                    <a:lnTo>
                      <a:pt x="1662" y="224"/>
                    </a:lnTo>
                    <a:lnTo>
                      <a:pt x="1662" y="230"/>
                    </a:lnTo>
                    <a:lnTo>
                      <a:pt x="1655" y="230"/>
                    </a:lnTo>
                    <a:lnTo>
                      <a:pt x="1655" y="236"/>
                    </a:lnTo>
                    <a:lnTo>
                      <a:pt x="1648" y="236"/>
                    </a:lnTo>
                    <a:lnTo>
                      <a:pt x="1648" y="254"/>
                    </a:lnTo>
                    <a:lnTo>
                      <a:pt x="1642" y="254"/>
                    </a:lnTo>
                    <a:lnTo>
                      <a:pt x="1642" y="303"/>
                    </a:lnTo>
                    <a:lnTo>
                      <a:pt x="1636" y="303"/>
                    </a:lnTo>
                    <a:lnTo>
                      <a:pt x="1636" y="327"/>
                    </a:lnTo>
                    <a:lnTo>
                      <a:pt x="1629" y="327"/>
                    </a:lnTo>
                    <a:lnTo>
                      <a:pt x="1629" y="351"/>
                    </a:lnTo>
                    <a:lnTo>
                      <a:pt x="1623" y="351"/>
                    </a:lnTo>
                    <a:lnTo>
                      <a:pt x="1623" y="363"/>
                    </a:lnTo>
                    <a:lnTo>
                      <a:pt x="1617" y="363"/>
                    </a:lnTo>
                    <a:lnTo>
                      <a:pt x="1617" y="369"/>
                    </a:lnTo>
                    <a:lnTo>
                      <a:pt x="1611" y="369"/>
                    </a:lnTo>
                    <a:lnTo>
                      <a:pt x="1611" y="381"/>
                    </a:lnTo>
                    <a:lnTo>
                      <a:pt x="1603" y="381"/>
                    </a:lnTo>
                    <a:lnTo>
                      <a:pt x="1603" y="387"/>
                    </a:lnTo>
                    <a:lnTo>
                      <a:pt x="1463" y="387"/>
                    </a:lnTo>
                    <a:lnTo>
                      <a:pt x="1463" y="381"/>
                    </a:lnTo>
                    <a:lnTo>
                      <a:pt x="1438" y="381"/>
                    </a:lnTo>
                    <a:lnTo>
                      <a:pt x="1438" y="375"/>
                    </a:lnTo>
                    <a:lnTo>
                      <a:pt x="1406" y="375"/>
                    </a:lnTo>
                    <a:lnTo>
                      <a:pt x="1406" y="369"/>
                    </a:lnTo>
                    <a:lnTo>
                      <a:pt x="1399" y="369"/>
                    </a:lnTo>
                    <a:lnTo>
                      <a:pt x="1399" y="363"/>
                    </a:lnTo>
                    <a:lnTo>
                      <a:pt x="1348" y="363"/>
                    </a:lnTo>
                    <a:lnTo>
                      <a:pt x="1348" y="369"/>
                    </a:lnTo>
                    <a:lnTo>
                      <a:pt x="1310" y="369"/>
                    </a:lnTo>
                    <a:lnTo>
                      <a:pt x="1310" y="363"/>
                    </a:lnTo>
                    <a:lnTo>
                      <a:pt x="1291" y="363"/>
                    </a:lnTo>
                    <a:lnTo>
                      <a:pt x="1291" y="351"/>
                    </a:lnTo>
                    <a:lnTo>
                      <a:pt x="1278" y="351"/>
                    </a:lnTo>
                    <a:lnTo>
                      <a:pt x="1278" y="345"/>
                    </a:lnTo>
                    <a:lnTo>
                      <a:pt x="1253" y="345"/>
                    </a:lnTo>
                    <a:lnTo>
                      <a:pt x="1253" y="339"/>
                    </a:lnTo>
                    <a:lnTo>
                      <a:pt x="1233" y="339"/>
                    </a:lnTo>
                    <a:lnTo>
                      <a:pt x="1233" y="345"/>
                    </a:lnTo>
                    <a:lnTo>
                      <a:pt x="1194" y="345"/>
                    </a:lnTo>
                    <a:lnTo>
                      <a:pt x="1194" y="357"/>
                    </a:lnTo>
                    <a:lnTo>
                      <a:pt x="1176" y="357"/>
                    </a:lnTo>
                    <a:lnTo>
                      <a:pt x="1176" y="363"/>
                    </a:lnTo>
                    <a:lnTo>
                      <a:pt x="1163" y="363"/>
                    </a:lnTo>
                    <a:lnTo>
                      <a:pt x="1163" y="369"/>
                    </a:lnTo>
                    <a:lnTo>
                      <a:pt x="1131" y="369"/>
                    </a:lnTo>
                    <a:lnTo>
                      <a:pt x="1131" y="363"/>
                    </a:lnTo>
                    <a:lnTo>
                      <a:pt x="1106" y="363"/>
                    </a:lnTo>
                    <a:lnTo>
                      <a:pt x="1106" y="357"/>
                    </a:lnTo>
                    <a:lnTo>
                      <a:pt x="1092" y="357"/>
                    </a:lnTo>
                    <a:lnTo>
                      <a:pt x="1092" y="351"/>
                    </a:lnTo>
                    <a:lnTo>
                      <a:pt x="1067" y="351"/>
                    </a:lnTo>
                    <a:lnTo>
                      <a:pt x="1067" y="345"/>
                    </a:lnTo>
                    <a:lnTo>
                      <a:pt x="1054" y="345"/>
                    </a:lnTo>
                    <a:lnTo>
                      <a:pt x="1054" y="339"/>
                    </a:lnTo>
                    <a:lnTo>
                      <a:pt x="1048" y="339"/>
                    </a:lnTo>
                    <a:lnTo>
                      <a:pt x="1048" y="333"/>
                    </a:lnTo>
                    <a:lnTo>
                      <a:pt x="1041" y="333"/>
                    </a:lnTo>
                    <a:lnTo>
                      <a:pt x="1041" y="327"/>
                    </a:lnTo>
                    <a:lnTo>
                      <a:pt x="1035" y="327"/>
                    </a:lnTo>
                    <a:lnTo>
                      <a:pt x="1035" y="315"/>
                    </a:lnTo>
                    <a:lnTo>
                      <a:pt x="1016" y="315"/>
                    </a:lnTo>
                    <a:lnTo>
                      <a:pt x="1016" y="309"/>
                    </a:lnTo>
                    <a:lnTo>
                      <a:pt x="984" y="309"/>
                    </a:lnTo>
                    <a:lnTo>
                      <a:pt x="984" y="315"/>
                    </a:lnTo>
                    <a:lnTo>
                      <a:pt x="978" y="315"/>
                    </a:lnTo>
                    <a:lnTo>
                      <a:pt x="978" y="321"/>
                    </a:lnTo>
                    <a:lnTo>
                      <a:pt x="972" y="321"/>
                    </a:lnTo>
                    <a:lnTo>
                      <a:pt x="972" y="327"/>
                    </a:lnTo>
                    <a:lnTo>
                      <a:pt x="964" y="327"/>
                    </a:lnTo>
                    <a:lnTo>
                      <a:pt x="964" y="333"/>
                    </a:lnTo>
                    <a:lnTo>
                      <a:pt x="946" y="333"/>
                    </a:lnTo>
                    <a:lnTo>
                      <a:pt x="946" y="339"/>
                    </a:lnTo>
                    <a:lnTo>
                      <a:pt x="939" y="339"/>
                    </a:lnTo>
                    <a:lnTo>
                      <a:pt x="939" y="345"/>
                    </a:lnTo>
                    <a:lnTo>
                      <a:pt x="927" y="345"/>
                    </a:lnTo>
                    <a:lnTo>
                      <a:pt x="927" y="351"/>
                    </a:lnTo>
                    <a:lnTo>
                      <a:pt x="913" y="351"/>
                    </a:lnTo>
                    <a:lnTo>
                      <a:pt x="913" y="357"/>
                    </a:lnTo>
                    <a:lnTo>
                      <a:pt x="876" y="357"/>
                    </a:lnTo>
                    <a:lnTo>
                      <a:pt x="876" y="363"/>
                    </a:lnTo>
                    <a:lnTo>
                      <a:pt x="862" y="363"/>
                    </a:lnTo>
                    <a:lnTo>
                      <a:pt x="862" y="369"/>
                    </a:lnTo>
                    <a:lnTo>
                      <a:pt x="837" y="369"/>
                    </a:lnTo>
                    <a:lnTo>
                      <a:pt x="837" y="363"/>
                    </a:lnTo>
                    <a:lnTo>
                      <a:pt x="831" y="363"/>
                    </a:lnTo>
                    <a:lnTo>
                      <a:pt x="831" y="357"/>
                    </a:lnTo>
                    <a:lnTo>
                      <a:pt x="824" y="357"/>
                    </a:lnTo>
                    <a:lnTo>
                      <a:pt x="824" y="345"/>
                    </a:lnTo>
                    <a:lnTo>
                      <a:pt x="818" y="345"/>
                    </a:lnTo>
                    <a:lnTo>
                      <a:pt x="818" y="339"/>
                    </a:lnTo>
                    <a:lnTo>
                      <a:pt x="811" y="339"/>
                    </a:lnTo>
                    <a:lnTo>
                      <a:pt x="811" y="327"/>
                    </a:lnTo>
                    <a:lnTo>
                      <a:pt x="767" y="327"/>
                    </a:lnTo>
                    <a:lnTo>
                      <a:pt x="767" y="333"/>
                    </a:lnTo>
                    <a:lnTo>
                      <a:pt x="760" y="333"/>
                    </a:lnTo>
                    <a:lnTo>
                      <a:pt x="760" y="345"/>
                    </a:lnTo>
                    <a:lnTo>
                      <a:pt x="742" y="345"/>
                    </a:lnTo>
                    <a:lnTo>
                      <a:pt x="742" y="333"/>
                    </a:lnTo>
                    <a:lnTo>
                      <a:pt x="734" y="333"/>
                    </a:lnTo>
                    <a:lnTo>
                      <a:pt x="734" y="321"/>
                    </a:lnTo>
                    <a:lnTo>
                      <a:pt x="728" y="321"/>
                    </a:lnTo>
                    <a:lnTo>
                      <a:pt x="728" y="297"/>
                    </a:lnTo>
                    <a:lnTo>
                      <a:pt x="722" y="297"/>
                    </a:lnTo>
                    <a:lnTo>
                      <a:pt x="722" y="285"/>
                    </a:lnTo>
                    <a:lnTo>
                      <a:pt x="716" y="285"/>
                    </a:lnTo>
                    <a:lnTo>
                      <a:pt x="716" y="254"/>
                    </a:lnTo>
                    <a:lnTo>
                      <a:pt x="703" y="254"/>
                    </a:lnTo>
                    <a:lnTo>
                      <a:pt x="703" y="242"/>
                    </a:lnTo>
                    <a:lnTo>
                      <a:pt x="697" y="242"/>
                    </a:lnTo>
                    <a:lnTo>
                      <a:pt x="697" y="236"/>
                    </a:lnTo>
                    <a:lnTo>
                      <a:pt x="690" y="236"/>
                    </a:lnTo>
                    <a:lnTo>
                      <a:pt x="690" y="224"/>
                    </a:lnTo>
                    <a:lnTo>
                      <a:pt x="683" y="224"/>
                    </a:lnTo>
                    <a:lnTo>
                      <a:pt x="683" y="212"/>
                    </a:lnTo>
                    <a:lnTo>
                      <a:pt x="677" y="212"/>
                    </a:lnTo>
                    <a:lnTo>
                      <a:pt x="677" y="200"/>
                    </a:lnTo>
                    <a:lnTo>
                      <a:pt x="665" y="200"/>
                    </a:lnTo>
                    <a:lnTo>
                      <a:pt x="665" y="187"/>
                    </a:lnTo>
                    <a:lnTo>
                      <a:pt x="658" y="187"/>
                    </a:lnTo>
                    <a:lnTo>
                      <a:pt x="658" y="139"/>
                    </a:lnTo>
                    <a:lnTo>
                      <a:pt x="665" y="139"/>
                    </a:lnTo>
                    <a:lnTo>
                      <a:pt x="665" y="121"/>
                    </a:lnTo>
                    <a:lnTo>
                      <a:pt x="671" y="121"/>
                    </a:lnTo>
                    <a:lnTo>
                      <a:pt x="671" y="97"/>
                    </a:lnTo>
                    <a:lnTo>
                      <a:pt x="677" y="97"/>
                    </a:lnTo>
                    <a:lnTo>
                      <a:pt x="677" y="48"/>
                    </a:lnTo>
                    <a:lnTo>
                      <a:pt x="671" y="48"/>
                    </a:lnTo>
                    <a:lnTo>
                      <a:pt x="671" y="42"/>
                    </a:lnTo>
                    <a:lnTo>
                      <a:pt x="645" y="42"/>
                    </a:lnTo>
                    <a:lnTo>
                      <a:pt x="645" y="30"/>
                    </a:lnTo>
                    <a:lnTo>
                      <a:pt x="639" y="30"/>
                    </a:lnTo>
                    <a:lnTo>
                      <a:pt x="639" y="24"/>
                    </a:lnTo>
                    <a:lnTo>
                      <a:pt x="575" y="24"/>
                    </a:lnTo>
                    <a:lnTo>
                      <a:pt x="575" y="18"/>
                    </a:lnTo>
                    <a:lnTo>
                      <a:pt x="563" y="18"/>
                    </a:lnTo>
                    <a:lnTo>
                      <a:pt x="563" y="12"/>
                    </a:lnTo>
                    <a:lnTo>
                      <a:pt x="498" y="12"/>
                    </a:lnTo>
                    <a:lnTo>
                      <a:pt x="498" y="6"/>
                    </a:lnTo>
                    <a:lnTo>
                      <a:pt x="479" y="6"/>
                    </a:lnTo>
                    <a:lnTo>
                      <a:pt x="479" y="0"/>
                    </a:lnTo>
                    <a:lnTo>
                      <a:pt x="460" y="0"/>
                    </a:lnTo>
                    <a:lnTo>
                      <a:pt x="460" y="6"/>
                    </a:lnTo>
                    <a:lnTo>
                      <a:pt x="453" y="6"/>
                    </a:lnTo>
                    <a:lnTo>
                      <a:pt x="453" y="18"/>
                    </a:lnTo>
                    <a:lnTo>
                      <a:pt x="447" y="18"/>
                    </a:lnTo>
                    <a:lnTo>
                      <a:pt x="447" y="24"/>
                    </a:lnTo>
                    <a:lnTo>
                      <a:pt x="435" y="24"/>
                    </a:lnTo>
                    <a:lnTo>
                      <a:pt x="435" y="36"/>
                    </a:lnTo>
                    <a:lnTo>
                      <a:pt x="428" y="36"/>
                    </a:lnTo>
                    <a:lnTo>
                      <a:pt x="428" y="42"/>
                    </a:lnTo>
                    <a:lnTo>
                      <a:pt x="415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5" name="Freeform 2889">
                <a:extLst>
                  <a:ext uri="{FF2B5EF4-FFF2-40B4-BE49-F238E27FC236}">
                    <a16:creationId xmlns:a16="http://schemas.microsoft.com/office/drawing/2014/main" xmlns="" id="{F85C8E90-B823-42DD-867B-66C630AE16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" y="332"/>
                <a:ext cx="13" cy="67"/>
              </a:xfrm>
              <a:custGeom>
                <a:avLst/>
                <a:gdLst>
                  <a:gd name="T0" fmla="*/ 325 w 402"/>
                  <a:gd name="T1" fmla="*/ 115 h 2487"/>
                  <a:gd name="T2" fmla="*/ 294 w 402"/>
                  <a:gd name="T3" fmla="*/ 115 h 2487"/>
                  <a:gd name="T4" fmla="*/ 294 w 402"/>
                  <a:gd name="T5" fmla="*/ 213 h 2487"/>
                  <a:gd name="T6" fmla="*/ 274 w 402"/>
                  <a:gd name="T7" fmla="*/ 315 h 2487"/>
                  <a:gd name="T8" fmla="*/ 262 w 402"/>
                  <a:gd name="T9" fmla="*/ 509 h 2487"/>
                  <a:gd name="T10" fmla="*/ 243 w 402"/>
                  <a:gd name="T11" fmla="*/ 583 h 2487"/>
                  <a:gd name="T12" fmla="*/ 217 w 402"/>
                  <a:gd name="T13" fmla="*/ 607 h 2487"/>
                  <a:gd name="T14" fmla="*/ 198 w 402"/>
                  <a:gd name="T15" fmla="*/ 643 h 2487"/>
                  <a:gd name="T16" fmla="*/ 172 w 402"/>
                  <a:gd name="T17" fmla="*/ 679 h 2487"/>
                  <a:gd name="T18" fmla="*/ 154 w 402"/>
                  <a:gd name="T19" fmla="*/ 728 h 2487"/>
                  <a:gd name="T20" fmla="*/ 95 w 402"/>
                  <a:gd name="T21" fmla="*/ 771 h 2487"/>
                  <a:gd name="T22" fmla="*/ 38 w 402"/>
                  <a:gd name="T23" fmla="*/ 795 h 2487"/>
                  <a:gd name="T24" fmla="*/ 12 w 402"/>
                  <a:gd name="T25" fmla="*/ 837 h 2487"/>
                  <a:gd name="T26" fmla="*/ 6 w 402"/>
                  <a:gd name="T27" fmla="*/ 928 h 2487"/>
                  <a:gd name="T28" fmla="*/ 32 w 402"/>
                  <a:gd name="T29" fmla="*/ 958 h 2487"/>
                  <a:gd name="T30" fmla="*/ 51 w 402"/>
                  <a:gd name="T31" fmla="*/ 1013 h 2487"/>
                  <a:gd name="T32" fmla="*/ 64 w 402"/>
                  <a:gd name="T33" fmla="*/ 1274 h 2487"/>
                  <a:gd name="T34" fmla="*/ 83 w 402"/>
                  <a:gd name="T35" fmla="*/ 1583 h 2487"/>
                  <a:gd name="T36" fmla="*/ 70 w 402"/>
                  <a:gd name="T37" fmla="*/ 1935 h 2487"/>
                  <a:gd name="T38" fmla="*/ 51 w 402"/>
                  <a:gd name="T39" fmla="*/ 2013 h 2487"/>
                  <a:gd name="T40" fmla="*/ 38 w 402"/>
                  <a:gd name="T41" fmla="*/ 2111 h 2487"/>
                  <a:gd name="T42" fmla="*/ 19 w 402"/>
                  <a:gd name="T43" fmla="*/ 2189 h 2487"/>
                  <a:gd name="T44" fmla="*/ 19 w 402"/>
                  <a:gd name="T45" fmla="*/ 2438 h 2487"/>
                  <a:gd name="T46" fmla="*/ 44 w 402"/>
                  <a:gd name="T47" fmla="*/ 2463 h 2487"/>
                  <a:gd name="T48" fmla="*/ 89 w 402"/>
                  <a:gd name="T49" fmla="*/ 2487 h 2487"/>
                  <a:gd name="T50" fmla="*/ 115 w 402"/>
                  <a:gd name="T51" fmla="*/ 2463 h 2487"/>
                  <a:gd name="T52" fmla="*/ 140 w 402"/>
                  <a:gd name="T53" fmla="*/ 2432 h 2487"/>
                  <a:gd name="T54" fmla="*/ 160 w 402"/>
                  <a:gd name="T55" fmla="*/ 2408 h 2487"/>
                  <a:gd name="T56" fmla="*/ 205 w 402"/>
                  <a:gd name="T57" fmla="*/ 2383 h 2487"/>
                  <a:gd name="T58" fmla="*/ 230 w 402"/>
                  <a:gd name="T59" fmla="*/ 2359 h 2487"/>
                  <a:gd name="T60" fmla="*/ 332 w 402"/>
                  <a:gd name="T61" fmla="*/ 2341 h 2487"/>
                  <a:gd name="T62" fmla="*/ 390 w 402"/>
                  <a:gd name="T63" fmla="*/ 2335 h 2487"/>
                  <a:gd name="T64" fmla="*/ 236 w 402"/>
                  <a:gd name="T65" fmla="*/ 2335 h 2487"/>
                  <a:gd name="T66" fmla="*/ 198 w 402"/>
                  <a:gd name="T67" fmla="*/ 2365 h 2487"/>
                  <a:gd name="T68" fmla="*/ 146 w 402"/>
                  <a:gd name="T69" fmla="*/ 2396 h 2487"/>
                  <a:gd name="T70" fmla="*/ 121 w 402"/>
                  <a:gd name="T71" fmla="*/ 2438 h 2487"/>
                  <a:gd name="T72" fmla="*/ 77 w 402"/>
                  <a:gd name="T73" fmla="*/ 2469 h 2487"/>
                  <a:gd name="T74" fmla="*/ 44 w 402"/>
                  <a:gd name="T75" fmla="*/ 2432 h 2487"/>
                  <a:gd name="T76" fmla="*/ 38 w 402"/>
                  <a:gd name="T77" fmla="*/ 2177 h 2487"/>
                  <a:gd name="T78" fmla="*/ 57 w 402"/>
                  <a:gd name="T79" fmla="*/ 2069 h 2487"/>
                  <a:gd name="T80" fmla="*/ 83 w 402"/>
                  <a:gd name="T81" fmla="*/ 1953 h 2487"/>
                  <a:gd name="T82" fmla="*/ 109 w 402"/>
                  <a:gd name="T83" fmla="*/ 1583 h 2487"/>
                  <a:gd name="T84" fmla="*/ 83 w 402"/>
                  <a:gd name="T85" fmla="*/ 1334 h 2487"/>
                  <a:gd name="T86" fmla="*/ 77 w 402"/>
                  <a:gd name="T87" fmla="*/ 1013 h 2487"/>
                  <a:gd name="T88" fmla="*/ 44 w 402"/>
                  <a:gd name="T89" fmla="*/ 971 h 2487"/>
                  <a:gd name="T90" fmla="*/ 26 w 402"/>
                  <a:gd name="T91" fmla="*/ 916 h 2487"/>
                  <a:gd name="T92" fmla="*/ 38 w 402"/>
                  <a:gd name="T93" fmla="*/ 843 h 2487"/>
                  <a:gd name="T94" fmla="*/ 57 w 402"/>
                  <a:gd name="T95" fmla="*/ 783 h 2487"/>
                  <a:gd name="T96" fmla="*/ 146 w 402"/>
                  <a:gd name="T97" fmla="*/ 777 h 2487"/>
                  <a:gd name="T98" fmla="*/ 172 w 402"/>
                  <a:gd name="T99" fmla="*/ 710 h 2487"/>
                  <a:gd name="T100" fmla="*/ 217 w 402"/>
                  <a:gd name="T101" fmla="*/ 643 h 2487"/>
                  <a:gd name="T102" fmla="*/ 236 w 402"/>
                  <a:gd name="T103" fmla="*/ 607 h 2487"/>
                  <a:gd name="T104" fmla="*/ 262 w 402"/>
                  <a:gd name="T105" fmla="*/ 571 h 2487"/>
                  <a:gd name="T106" fmla="*/ 281 w 402"/>
                  <a:gd name="T107" fmla="*/ 521 h 2487"/>
                  <a:gd name="T108" fmla="*/ 294 w 402"/>
                  <a:gd name="T109" fmla="*/ 303 h 2487"/>
                  <a:gd name="T110" fmla="*/ 313 w 402"/>
                  <a:gd name="T111" fmla="*/ 213 h 2487"/>
                  <a:gd name="T112" fmla="*/ 339 w 402"/>
                  <a:gd name="T113" fmla="*/ 128 h 2487"/>
                  <a:gd name="T114" fmla="*/ 358 w 402"/>
                  <a:gd name="T115" fmla="*/ 79 h 2487"/>
                  <a:gd name="T116" fmla="*/ 364 w 402"/>
                  <a:gd name="T117" fmla="*/ 43 h 2487"/>
                  <a:gd name="T118" fmla="*/ 364 w 402"/>
                  <a:gd name="T119" fmla="*/ 12 h 2487"/>
                  <a:gd name="T120" fmla="*/ 351 w 402"/>
                  <a:gd name="T121" fmla="*/ 19 h 2487"/>
                  <a:gd name="T122" fmla="*/ 345 w 402"/>
                  <a:gd name="T123" fmla="*/ 79 h 2487"/>
                  <a:gd name="T124" fmla="*/ 300 w 402"/>
                  <a:gd name="T125" fmla="*/ 109 h 2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2" h="2487">
                    <a:moveTo>
                      <a:pt x="19" y="2438"/>
                    </a:moveTo>
                    <a:lnTo>
                      <a:pt x="19" y="2426"/>
                    </a:lnTo>
                    <a:lnTo>
                      <a:pt x="32" y="2426"/>
                    </a:lnTo>
                    <a:lnTo>
                      <a:pt x="32" y="2438"/>
                    </a:lnTo>
                    <a:lnTo>
                      <a:pt x="19" y="2438"/>
                    </a:lnTo>
                    <a:close/>
                    <a:moveTo>
                      <a:pt x="300" y="115"/>
                    </a:moveTo>
                    <a:lnTo>
                      <a:pt x="325" y="115"/>
                    </a:lnTo>
                    <a:lnTo>
                      <a:pt x="325" y="128"/>
                    </a:lnTo>
                    <a:lnTo>
                      <a:pt x="307" y="128"/>
                    </a:lnTo>
                    <a:lnTo>
                      <a:pt x="307" y="134"/>
                    </a:lnTo>
                    <a:lnTo>
                      <a:pt x="300" y="134"/>
                    </a:lnTo>
                    <a:lnTo>
                      <a:pt x="300" y="146"/>
                    </a:lnTo>
                    <a:lnTo>
                      <a:pt x="294" y="146"/>
                    </a:lnTo>
                    <a:lnTo>
                      <a:pt x="294" y="115"/>
                    </a:lnTo>
                    <a:lnTo>
                      <a:pt x="287" y="115"/>
                    </a:lnTo>
                    <a:lnTo>
                      <a:pt x="287" y="152"/>
                    </a:lnTo>
                    <a:lnTo>
                      <a:pt x="294" y="152"/>
                    </a:lnTo>
                    <a:lnTo>
                      <a:pt x="294" y="158"/>
                    </a:lnTo>
                    <a:lnTo>
                      <a:pt x="300" y="158"/>
                    </a:lnTo>
                    <a:lnTo>
                      <a:pt x="300" y="213"/>
                    </a:lnTo>
                    <a:lnTo>
                      <a:pt x="294" y="213"/>
                    </a:lnTo>
                    <a:lnTo>
                      <a:pt x="294" y="249"/>
                    </a:lnTo>
                    <a:lnTo>
                      <a:pt x="287" y="249"/>
                    </a:lnTo>
                    <a:lnTo>
                      <a:pt x="287" y="255"/>
                    </a:lnTo>
                    <a:lnTo>
                      <a:pt x="281" y="255"/>
                    </a:lnTo>
                    <a:lnTo>
                      <a:pt x="281" y="285"/>
                    </a:lnTo>
                    <a:lnTo>
                      <a:pt x="274" y="285"/>
                    </a:lnTo>
                    <a:lnTo>
                      <a:pt x="274" y="315"/>
                    </a:lnTo>
                    <a:lnTo>
                      <a:pt x="268" y="315"/>
                    </a:lnTo>
                    <a:lnTo>
                      <a:pt x="268" y="389"/>
                    </a:lnTo>
                    <a:lnTo>
                      <a:pt x="274" y="389"/>
                    </a:lnTo>
                    <a:lnTo>
                      <a:pt x="274" y="473"/>
                    </a:lnTo>
                    <a:lnTo>
                      <a:pt x="268" y="473"/>
                    </a:lnTo>
                    <a:lnTo>
                      <a:pt x="268" y="509"/>
                    </a:lnTo>
                    <a:lnTo>
                      <a:pt x="262" y="509"/>
                    </a:lnTo>
                    <a:lnTo>
                      <a:pt x="262" y="521"/>
                    </a:lnTo>
                    <a:lnTo>
                      <a:pt x="256" y="521"/>
                    </a:lnTo>
                    <a:lnTo>
                      <a:pt x="256" y="553"/>
                    </a:lnTo>
                    <a:lnTo>
                      <a:pt x="249" y="553"/>
                    </a:lnTo>
                    <a:lnTo>
                      <a:pt x="249" y="559"/>
                    </a:lnTo>
                    <a:lnTo>
                      <a:pt x="243" y="559"/>
                    </a:lnTo>
                    <a:lnTo>
                      <a:pt x="243" y="583"/>
                    </a:lnTo>
                    <a:lnTo>
                      <a:pt x="236" y="583"/>
                    </a:lnTo>
                    <a:lnTo>
                      <a:pt x="236" y="589"/>
                    </a:lnTo>
                    <a:lnTo>
                      <a:pt x="230" y="589"/>
                    </a:lnTo>
                    <a:lnTo>
                      <a:pt x="230" y="601"/>
                    </a:lnTo>
                    <a:lnTo>
                      <a:pt x="223" y="601"/>
                    </a:lnTo>
                    <a:lnTo>
                      <a:pt x="223" y="607"/>
                    </a:lnTo>
                    <a:lnTo>
                      <a:pt x="217" y="607"/>
                    </a:lnTo>
                    <a:lnTo>
                      <a:pt x="217" y="613"/>
                    </a:lnTo>
                    <a:lnTo>
                      <a:pt x="211" y="613"/>
                    </a:lnTo>
                    <a:lnTo>
                      <a:pt x="211" y="625"/>
                    </a:lnTo>
                    <a:lnTo>
                      <a:pt x="205" y="625"/>
                    </a:lnTo>
                    <a:lnTo>
                      <a:pt x="205" y="637"/>
                    </a:lnTo>
                    <a:lnTo>
                      <a:pt x="198" y="637"/>
                    </a:lnTo>
                    <a:lnTo>
                      <a:pt x="198" y="643"/>
                    </a:lnTo>
                    <a:lnTo>
                      <a:pt x="191" y="643"/>
                    </a:lnTo>
                    <a:lnTo>
                      <a:pt x="191" y="655"/>
                    </a:lnTo>
                    <a:lnTo>
                      <a:pt x="185" y="655"/>
                    </a:lnTo>
                    <a:lnTo>
                      <a:pt x="185" y="667"/>
                    </a:lnTo>
                    <a:lnTo>
                      <a:pt x="179" y="667"/>
                    </a:lnTo>
                    <a:lnTo>
                      <a:pt x="179" y="679"/>
                    </a:lnTo>
                    <a:lnTo>
                      <a:pt x="172" y="679"/>
                    </a:lnTo>
                    <a:lnTo>
                      <a:pt x="172" y="685"/>
                    </a:lnTo>
                    <a:lnTo>
                      <a:pt x="166" y="685"/>
                    </a:lnTo>
                    <a:lnTo>
                      <a:pt x="166" y="704"/>
                    </a:lnTo>
                    <a:lnTo>
                      <a:pt x="160" y="704"/>
                    </a:lnTo>
                    <a:lnTo>
                      <a:pt x="160" y="710"/>
                    </a:lnTo>
                    <a:lnTo>
                      <a:pt x="154" y="710"/>
                    </a:lnTo>
                    <a:lnTo>
                      <a:pt x="154" y="728"/>
                    </a:lnTo>
                    <a:lnTo>
                      <a:pt x="146" y="728"/>
                    </a:lnTo>
                    <a:lnTo>
                      <a:pt x="146" y="746"/>
                    </a:lnTo>
                    <a:lnTo>
                      <a:pt x="140" y="746"/>
                    </a:lnTo>
                    <a:lnTo>
                      <a:pt x="140" y="765"/>
                    </a:lnTo>
                    <a:lnTo>
                      <a:pt x="128" y="765"/>
                    </a:lnTo>
                    <a:lnTo>
                      <a:pt x="128" y="771"/>
                    </a:lnTo>
                    <a:lnTo>
                      <a:pt x="95" y="771"/>
                    </a:lnTo>
                    <a:lnTo>
                      <a:pt x="95" y="765"/>
                    </a:lnTo>
                    <a:lnTo>
                      <a:pt x="51" y="765"/>
                    </a:lnTo>
                    <a:lnTo>
                      <a:pt x="51" y="777"/>
                    </a:lnTo>
                    <a:lnTo>
                      <a:pt x="44" y="777"/>
                    </a:lnTo>
                    <a:lnTo>
                      <a:pt x="44" y="783"/>
                    </a:lnTo>
                    <a:lnTo>
                      <a:pt x="38" y="783"/>
                    </a:lnTo>
                    <a:lnTo>
                      <a:pt x="38" y="795"/>
                    </a:lnTo>
                    <a:lnTo>
                      <a:pt x="32" y="795"/>
                    </a:lnTo>
                    <a:lnTo>
                      <a:pt x="32" y="807"/>
                    </a:lnTo>
                    <a:lnTo>
                      <a:pt x="26" y="807"/>
                    </a:lnTo>
                    <a:lnTo>
                      <a:pt x="26" y="819"/>
                    </a:lnTo>
                    <a:lnTo>
                      <a:pt x="19" y="819"/>
                    </a:lnTo>
                    <a:lnTo>
                      <a:pt x="19" y="837"/>
                    </a:lnTo>
                    <a:lnTo>
                      <a:pt x="12" y="837"/>
                    </a:lnTo>
                    <a:lnTo>
                      <a:pt x="12" y="843"/>
                    </a:lnTo>
                    <a:lnTo>
                      <a:pt x="6" y="843"/>
                    </a:lnTo>
                    <a:lnTo>
                      <a:pt x="6" y="880"/>
                    </a:lnTo>
                    <a:lnTo>
                      <a:pt x="0" y="880"/>
                    </a:lnTo>
                    <a:lnTo>
                      <a:pt x="0" y="916"/>
                    </a:lnTo>
                    <a:lnTo>
                      <a:pt x="6" y="916"/>
                    </a:lnTo>
                    <a:lnTo>
                      <a:pt x="6" y="928"/>
                    </a:lnTo>
                    <a:lnTo>
                      <a:pt x="12" y="928"/>
                    </a:lnTo>
                    <a:lnTo>
                      <a:pt x="12" y="934"/>
                    </a:lnTo>
                    <a:lnTo>
                      <a:pt x="19" y="934"/>
                    </a:lnTo>
                    <a:lnTo>
                      <a:pt x="19" y="952"/>
                    </a:lnTo>
                    <a:lnTo>
                      <a:pt x="26" y="952"/>
                    </a:lnTo>
                    <a:lnTo>
                      <a:pt x="26" y="958"/>
                    </a:lnTo>
                    <a:lnTo>
                      <a:pt x="32" y="958"/>
                    </a:lnTo>
                    <a:lnTo>
                      <a:pt x="32" y="971"/>
                    </a:lnTo>
                    <a:lnTo>
                      <a:pt x="38" y="971"/>
                    </a:lnTo>
                    <a:lnTo>
                      <a:pt x="38" y="983"/>
                    </a:lnTo>
                    <a:lnTo>
                      <a:pt x="44" y="983"/>
                    </a:lnTo>
                    <a:lnTo>
                      <a:pt x="44" y="1007"/>
                    </a:lnTo>
                    <a:lnTo>
                      <a:pt x="51" y="1007"/>
                    </a:lnTo>
                    <a:lnTo>
                      <a:pt x="51" y="1013"/>
                    </a:lnTo>
                    <a:lnTo>
                      <a:pt x="57" y="1013"/>
                    </a:lnTo>
                    <a:lnTo>
                      <a:pt x="57" y="1122"/>
                    </a:lnTo>
                    <a:lnTo>
                      <a:pt x="51" y="1122"/>
                    </a:lnTo>
                    <a:lnTo>
                      <a:pt x="51" y="1220"/>
                    </a:lnTo>
                    <a:lnTo>
                      <a:pt x="57" y="1220"/>
                    </a:lnTo>
                    <a:lnTo>
                      <a:pt x="57" y="1274"/>
                    </a:lnTo>
                    <a:lnTo>
                      <a:pt x="64" y="1274"/>
                    </a:lnTo>
                    <a:lnTo>
                      <a:pt x="64" y="1310"/>
                    </a:lnTo>
                    <a:lnTo>
                      <a:pt x="70" y="1310"/>
                    </a:lnTo>
                    <a:lnTo>
                      <a:pt x="70" y="1346"/>
                    </a:lnTo>
                    <a:lnTo>
                      <a:pt x="77" y="1346"/>
                    </a:lnTo>
                    <a:lnTo>
                      <a:pt x="77" y="1498"/>
                    </a:lnTo>
                    <a:lnTo>
                      <a:pt x="83" y="1498"/>
                    </a:lnTo>
                    <a:lnTo>
                      <a:pt x="83" y="1583"/>
                    </a:lnTo>
                    <a:lnTo>
                      <a:pt x="89" y="1583"/>
                    </a:lnTo>
                    <a:lnTo>
                      <a:pt x="89" y="1674"/>
                    </a:lnTo>
                    <a:lnTo>
                      <a:pt x="83" y="1674"/>
                    </a:lnTo>
                    <a:lnTo>
                      <a:pt x="83" y="1917"/>
                    </a:lnTo>
                    <a:lnTo>
                      <a:pt x="77" y="1917"/>
                    </a:lnTo>
                    <a:lnTo>
                      <a:pt x="77" y="1935"/>
                    </a:lnTo>
                    <a:lnTo>
                      <a:pt x="70" y="1935"/>
                    </a:lnTo>
                    <a:lnTo>
                      <a:pt x="70" y="1947"/>
                    </a:lnTo>
                    <a:lnTo>
                      <a:pt x="64" y="1947"/>
                    </a:lnTo>
                    <a:lnTo>
                      <a:pt x="64" y="1953"/>
                    </a:lnTo>
                    <a:lnTo>
                      <a:pt x="57" y="1953"/>
                    </a:lnTo>
                    <a:lnTo>
                      <a:pt x="57" y="1971"/>
                    </a:lnTo>
                    <a:lnTo>
                      <a:pt x="51" y="1971"/>
                    </a:lnTo>
                    <a:lnTo>
                      <a:pt x="51" y="2013"/>
                    </a:lnTo>
                    <a:lnTo>
                      <a:pt x="57" y="2013"/>
                    </a:lnTo>
                    <a:lnTo>
                      <a:pt x="57" y="2051"/>
                    </a:lnTo>
                    <a:lnTo>
                      <a:pt x="51" y="2051"/>
                    </a:lnTo>
                    <a:lnTo>
                      <a:pt x="51" y="2081"/>
                    </a:lnTo>
                    <a:lnTo>
                      <a:pt x="44" y="2081"/>
                    </a:lnTo>
                    <a:lnTo>
                      <a:pt x="44" y="2111"/>
                    </a:lnTo>
                    <a:lnTo>
                      <a:pt x="38" y="2111"/>
                    </a:lnTo>
                    <a:lnTo>
                      <a:pt x="38" y="2123"/>
                    </a:lnTo>
                    <a:lnTo>
                      <a:pt x="32" y="2123"/>
                    </a:lnTo>
                    <a:lnTo>
                      <a:pt x="32" y="2147"/>
                    </a:lnTo>
                    <a:lnTo>
                      <a:pt x="26" y="2147"/>
                    </a:lnTo>
                    <a:lnTo>
                      <a:pt x="26" y="2153"/>
                    </a:lnTo>
                    <a:lnTo>
                      <a:pt x="19" y="2153"/>
                    </a:lnTo>
                    <a:lnTo>
                      <a:pt x="19" y="2189"/>
                    </a:lnTo>
                    <a:lnTo>
                      <a:pt x="12" y="2189"/>
                    </a:lnTo>
                    <a:lnTo>
                      <a:pt x="12" y="2195"/>
                    </a:lnTo>
                    <a:lnTo>
                      <a:pt x="6" y="2195"/>
                    </a:lnTo>
                    <a:lnTo>
                      <a:pt x="6" y="2432"/>
                    </a:lnTo>
                    <a:lnTo>
                      <a:pt x="12" y="2432"/>
                    </a:lnTo>
                    <a:lnTo>
                      <a:pt x="12" y="2438"/>
                    </a:lnTo>
                    <a:lnTo>
                      <a:pt x="19" y="2438"/>
                    </a:lnTo>
                    <a:lnTo>
                      <a:pt x="19" y="2444"/>
                    </a:lnTo>
                    <a:lnTo>
                      <a:pt x="32" y="2444"/>
                    </a:lnTo>
                    <a:lnTo>
                      <a:pt x="32" y="2451"/>
                    </a:lnTo>
                    <a:lnTo>
                      <a:pt x="38" y="2451"/>
                    </a:lnTo>
                    <a:lnTo>
                      <a:pt x="38" y="2457"/>
                    </a:lnTo>
                    <a:lnTo>
                      <a:pt x="44" y="2457"/>
                    </a:lnTo>
                    <a:lnTo>
                      <a:pt x="44" y="2463"/>
                    </a:lnTo>
                    <a:lnTo>
                      <a:pt x="57" y="2463"/>
                    </a:lnTo>
                    <a:lnTo>
                      <a:pt x="57" y="2475"/>
                    </a:lnTo>
                    <a:lnTo>
                      <a:pt x="64" y="2475"/>
                    </a:lnTo>
                    <a:lnTo>
                      <a:pt x="64" y="2481"/>
                    </a:lnTo>
                    <a:lnTo>
                      <a:pt x="77" y="2481"/>
                    </a:lnTo>
                    <a:lnTo>
                      <a:pt x="77" y="2487"/>
                    </a:lnTo>
                    <a:lnTo>
                      <a:pt x="89" y="2487"/>
                    </a:lnTo>
                    <a:lnTo>
                      <a:pt x="89" y="2481"/>
                    </a:lnTo>
                    <a:lnTo>
                      <a:pt x="95" y="2481"/>
                    </a:lnTo>
                    <a:lnTo>
                      <a:pt x="95" y="2475"/>
                    </a:lnTo>
                    <a:lnTo>
                      <a:pt x="109" y="2475"/>
                    </a:lnTo>
                    <a:lnTo>
                      <a:pt x="109" y="2469"/>
                    </a:lnTo>
                    <a:lnTo>
                      <a:pt x="115" y="2469"/>
                    </a:lnTo>
                    <a:lnTo>
                      <a:pt x="115" y="2463"/>
                    </a:lnTo>
                    <a:lnTo>
                      <a:pt x="121" y="2463"/>
                    </a:lnTo>
                    <a:lnTo>
                      <a:pt x="121" y="2451"/>
                    </a:lnTo>
                    <a:lnTo>
                      <a:pt x="128" y="2451"/>
                    </a:lnTo>
                    <a:lnTo>
                      <a:pt x="128" y="2444"/>
                    </a:lnTo>
                    <a:lnTo>
                      <a:pt x="134" y="2444"/>
                    </a:lnTo>
                    <a:lnTo>
                      <a:pt x="134" y="2432"/>
                    </a:lnTo>
                    <a:lnTo>
                      <a:pt x="140" y="2432"/>
                    </a:lnTo>
                    <a:lnTo>
                      <a:pt x="140" y="2426"/>
                    </a:lnTo>
                    <a:lnTo>
                      <a:pt x="146" y="2426"/>
                    </a:lnTo>
                    <a:lnTo>
                      <a:pt x="146" y="2420"/>
                    </a:lnTo>
                    <a:lnTo>
                      <a:pt x="154" y="2420"/>
                    </a:lnTo>
                    <a:lnTo>
                      <a:pt x="154" y="2414"/>
                    </a:lnTo>
                    <a:lnTo>
                      <a:pt x="160" y="2414"/>
                    </a:lnTo>
                    <a:lnTo>
                      <a:pt x="160" y="2408"/>
                    </a:lnTo>
                    <a:lnTo>
                      <a:pt x="166" y="2408"/>
                    </a:lnTo>
                    <a:lnTo>
                      <a:pt x="166" y="2402"/>
                    </a:lnTo>
                    <a:lnTo>
                      <a:pt x="179" y="2402"/>
                    </a:lnTo>
                    <a:lnTo>
                      <a:pt x="179" y="2396"/>
                    </a:lnTo>
                    <a:lnTo>
                      <a:pt x="185" y="2396"/>
                    </a:lnTo>
                    <a:lnTo>
                      <a:pt x="185" y="2383"/>
                    </a:lnTo>
                    <a:lnTo>
                      <a:pt x="205" y="2383"/>
                    </a:lnTo>
                    <a:lnTo>
                      <a:pt x="205" y="2377"/>
                    </a:lnTo>
                    <a:lnTo>
                      <a:pt x="211" y="2377"/>
                    </a:lnTo>
                    <a:lnTo>
                      <a:pt x="211" y="2371"/>
                    </a:lnTo>
                    <a:lnTo>
                      <a:pt x="217" y="2371"/>
                    </a:lnTo>
                    <a:lnTo>
                      <a:pt x="217" y="2365"/>
                    </a:lnTo>
                    <a:lnTo>
                      <a:pt x="230" y="2365"/>
                    </a:lnTo>
                    <a:lnTo>
                      <a:pt x="230" y="2359"/>
                    </a:lnTo>
                    <a:lnTo>
                      <a:pt x="243" y="2359"/>
                    </a:lnTo>
                    <a:lnTo>
                      <a:pt x="243" y="2353"/>
                    </a:lnTo>
                    <a:lnTo>
                      <a:pt x="274" y="2353"/>
                    </a:lnTo>
                    <a:lnTo>
                      <a:pt x="274" y="2347"/>
                    </a:lnTo>
                    <a:lnTo>
                      <a:pt x="281" y="2347"/>
                    </a:lnTo>
                    <a:lnTo>
                      <a:pt x="281" y="2341"/>
                    </a:lnTo>
                    <a:lnTo>
                      <a:pt x="332" y="2341"/>
                    </a:lnTo>
                    <a:lnTo>
                      <a:pt x="332" y="2353"/>
                    </a:lnTo>
                    <a:lnTo>
                      <a:pt x="390" y="2353"/>
                    </a:lnTo>
                    <a:lnTo>
                      <a:pt x="390" y="2365"/>
                    </a:lnTo>
                    <a:lnTo>
                      <a:pt x="402" y="2365"/>
                    </a:lnTo>
                    <a:lnTo>
                      <a:pt x="402" y="2341"/>
                    </a:lnTo>
                    <a:lnTo>
                      <a:pt x="390" y="2341"/>
                    </a:lnTo>
                    <a:lnTo>
                      <a:pt x="390" y="2335"/>
                    </a:lnTo>
                    <a:lnTo>
                      <a:pt x="332" y="2335"/>
                    </a:lnTo>
                    <a:lnTo>
                      <a:pt x="332" y="2317"/>
                    </a:lnTo>
                    <a:lnTo>
                      <a:pt x="274" y="2317"/>
                    </a:lnTo>
                    <a:lnTo>
                      <a:pt x="274" y="2329"/>
                    </a:lnTo>
                    <a:lnTo>
                      <a:pt x="268" y="2329"/>
                    </a:lnTo>
                    <a:lnTo>
                      <a:pt x="268" y="2335"/>
                    </a:lnTo>
                    <a:lnTo>
                      <a:pt x="236" y="2335"/>
                    </a:lnTo>
                    <a:lnTo>
                      <a:pt x="236" y="2341"/>
                    </a:lnTo>
                    <a:lnTo>
                      <a:pt x="230" y="2341"/>
                    </a:lnTo>
                    <a:lnTo>
                      <a:pt x="230" y="2353"/>
                    </a:lnTo>
                    <a:lnTo>
                      <a:pt x="205" y="2353"/>
                    </a:lnTo>
                    <a:lnTo>
                      <a:pt x="205" y="2359"/>
                    </a:lnTo>
                    <a:lnTo>
                      <a:pt x="198" y="2359"/>
                    </a:lnTo>
                    <a:lnTo>
                      <a:pt x="198" y="2365"/>
                    </a:lnTo>
                    <a:lnTo>
                      <a:pt x="179" y="2365"/>
                    </a:lnTo>
                    <a:lnTo>
                      <a:pt x="179" y="2383"/>
                    </a:lnTo>
                    <a:lnTo>
                      <a:pt x="166" y="2383"/>
                    </a:lnTo>
                    <a:lnTo>
                      <a:pt x="166" y="2390"/>
                    </a:lnTo>
                    <a:lnTo>
                      <a:pt x="154" y="2390"/>
                    </a:lnTo>
                    <a:lnTo>
                      <a:pt x="154" y="2396"/>
                    </a:lnTo>
                    <a:lnTo>
                      <a:pt x="146" y="2396"/>
                    </a:lnTo>
                    <a:lnTo>
                      <a:pt x="146" y="2402"/>
                    </a:lnTo>
                    <a:lnTo>
                      <a:pt x="140" y="2402"/>
                    </a:lnTo>
                    <a:lnTo>
                      <a:pt x="140" y="2414"/>
                    </a:lnTo>
                    <a:lnTo>
                      <a:pt x="134" y="2414"/>
                    </a:lnTo>
                    <a:lnTo>
                      <a:pt x="134" y="2426"/>
                    </a:lnTo>
                    <a:lnTo>
                      <a:pt x="121" y="2426"/>
                    </a:lnTo>
                    <a:lnTo>
                      <a:pt x="121" y="2438"/>
                    </a:lnTo>
                    <a:lnTo>
                      <a:pt x="109" y="2438"/>
                    </a:lnTo>
                    <a:lnTo>
                      <a:pt x="109" y="2451"/>
                    </a:lnTo>
                    <a:lnTo>
                      <a:pt x="102" y="2451"/>
                    </a:lnTo>
                    <a:lnTo>
                      <a:pt x="102" y="2463"/>
                    </a:lnTo>
                    <a:lnTo>
                      <a:pt x="89" y="2463"/>
                    </a:lnTo>
                    <a:lnTo>
                      <a:pt x="89" y="2469"/>
                    </a:lnTo>
                    <a:lnTo>
                      <a:pt x="77" y="2469"/>
                    </a:lnTo>
                    <a:lnTo>
                      <a:pt x="77" y="2463"/>
                    </a:lnTo>
                    <a:lnTo>
                      <a:pt x="70" y="2463"/>
                    </a:lnTo>
                    <a:lnTo>
                      <a:pt x="70" y="2457"/>
                    </a:lnTo>
                    <a:lnTo>
                      <a:pt x="57" y="2457"/>
                    </a:lnTo>
                    <a:lnTo>
                      <a:pt x="57" y="2438"/>
                    </a:lnTo>
                    <a:lnTo>
                      <a:pt x="44" y="2438"/>
                    </a:lnTo>
                    <a:lnTo>
                      <a:pt x="44" y="2432"/>
                    </a:lnTo>
                    <a:lnTo>
                      <a:pt x="38" y="2432"/>
                    </a:lnTo>
                    <a:lnTo>
                      <a:pt x="38" y="2420"/>
                    </a:lnTo>
                    <a:lnTo>
                      <a:pt x="26" y="2420"/>
                    </a:lnTo>
                    <a:lnTo>
                      <a:pt x="26" y="2189"/>
                    </a:lnTo>
                    <a:lnTo>
                      <a:pt x="32" y="2189"/>
                    </a:lnTo>
                    <a:lnTo>
                      <a:pt x="32" y="2177"/>
                    </a:lnTo>
                    <a:lnTo>
                      <a:pt x="38" y="2177"/>
                    </a:lnTo>
                    <a:lnTo>
                      <a:pt x="38" y="2165"/>
                    </a:lnTo>
                    <a:lnTo>
                      <a:pt x="44" y="2165"/>
                    </a:lnTo>
                    <a:lnTo>
                      <a:pt x="44" y="2153"/>
                    </a:lnTo>
                    <a:lnTo>
                      <a:pt x="51" y="2153"/>
                    </a:lnTo>
                    <a:lnTo>
                      <a:pt x="51" y="2111"/>
                    </a:lnTo>
                    <a:lnTo>
                      <a:pt x="57" y="2111"/>
                    </a:lnTo>
                    <a:lnTo>
                      <a:pt x="57" y="2069"/>
                    </a:lnTo>
                    <a:lnTo>
                      <a:pt x="64" y="2069"/>
                    </a:lnTo>
                    <a:lnTo>
                      <a:pt x="64" y="2063"/>
                    </a:lnTo>
                    <a:lnTo>
                      <a:pt x="70" y="2063"/>
                    </a:lnTo>
                    <a:lnTo>
                      <a:pt x="70" y="1959"/>
                    </a:lnTo>
                    <a:lnTo>
                      <a:pt x="77" y="1959"/>
                    </a:lnTo>
                    <a:lnTo>
                      <a:pt x="77" y="1953"/>
                    </a:lnTo>
                    <a:lnTo>
                      <a:pt x="83" y="1953"/>
                    </a:lnTo>
                    <a:lnTo>
                      <a:pt x="83" y="1941"/>
                    </a:lnTo>
                    <a:lnTo>
                      <a:pt x="95" y="1941"/>
                    </a:lnTo>
                    <a:lnTo>
                      <a:pt x="95" y="1893"/>
                    </a:lnTo>
                    <a:lnTo>
                      <a:pt x="102" y="1893"/>
                    </a:lnTo>
                    <a:lnTo>
                      <a:pt x="102" y="1692"/>
                    </a:lnTo>
                    <a:lnTo>
                      <a:pt x="109" y="1692"/>
                    </a:lnTo>
                    <a:lnTo>
                      <a:pt x="109" y="1583"/>
                    </a:lnTo>
                    <a:lnTo>
                      <a:pt x="102" y="1583"/>
                    </a:lnTo>
                    <a:lnTo>
                      <a:pt x="102" y="1571"/>
                    </a:lnTo>
                    <a:lnTo>
                      <a:pt x="95" y="1571"/>
                    </a:lnTo>
                    <a:lnTo>
                      <a:pt x="95" y="1358"/>
                    </a:lnTo>
                    <a:lnTo>
                      <a:pt x="89" y="1358"/>
                    </a:lnTo>
                    <a:lnTo>
                      <a:pt x="89" y="1334"/>
                    </a:lnTo>
                    <a:lnTo>
                      <a:pt x="83" y="1334"/>
                    </a:lnTo>
                    <a:lnTo>
                      <a:pt x="83" y="1292"/>
                    </a:lnTo>
                    <a:lnTo>
                      <a:pt x="77" y="1292"/>
                    </a:lnTo>
                    <a:lnTo>
                      <a:pt x="77" y="1274"/>
                    </a:lnTo>
                    <a:lnTo>
                      <a:pt x="70" y="1274"/>
                    </a:lnTo>
                    <a:lnTo>
                      <a:pt x="70" y="1116"/>
                    </a:lnTo>
                    <a:lnTo>
                      <a:pt x="77" y="1116"/>
                    </a:lnTo>
                    <a:lnTo>
                      <a:pt x="77" y="1013"/>
                    </a:lnTo>
                    <a:lnTo>
                      <a:pt x="64" y="1013"/>
                    </a:lnTo>
                    <a:lnTo>
                      <a:pt x="64" y="989"/>
                    </a:lnTo>
                    <a:lnTo>
                      <a:pt x="57" y="989"/>
                    </a:lnTo>
                    <a:lnTo>
                      <a:pt x="57" y="977"/>
                    </a:lnTo>
                    <a:lnTo>
                      <a:pt x="51" y="977"/>
                    </a:lnTo>
                    <a:lnTo>
                      <a:pt x="51" y="971"/>
                    </a:lnTo>
                    <a:lnTo>
                      <a:pt x="44" y="971"/>
                    </a:lnTo>
                    <a:lnTo>
                      <a:pt x="44" y="958"/>
                    </a:lnTo>
                    <a:lnTo>
                      <a:pt x="38" y="958"/>
                    </a:lnTo>
                    <a:lnTo>
                      <a:pt x="38" y="934"/>
                    </a:lnTo>
                    <a:lnTo>
                      <a:pt x="32" y="934"/>
                    </a:lnTo>
                    <a:lnTo>
                      <a:pt x="32" y="928"/>
                    </a:lnTo>
                    <a:lnTo>
                      <a:pt x="26" y="928"/>
                    </a:lnTo>
                    <a:lnTo>
                      <a:pt x="26" y="916"/>
                    </a:lnTo>
                    <a:lnTo>
                      <a:pt x="19" y="916"/>
                    </a:lnTo>
                    <a:lnTo>
                      <a:pt x="19" y="874"/>
                    </a:lnTo>
                    <a:lnTo>
                      <a:pt x="26" y="874"/>
                    </a:lnTo>
                    <a:lnTo>
                      <a:pt x="26" y="855"/>
                    </a:lnTo>
                    <a:lnTo>
                      <a:pt x="32" y="855"/>
                    </a:lnTo>
                    <a:lnTo>
                      <a:pt x="32" y="843"/>
                    </a:lnTo>
                    <a:lnTo>
                      <a:pt x="38" y="843"/>
                    </a:lnTo>
                    <a:lnTo>
                      <a:pt x="38" y="819"/>
                    </a:lnTo>
                    <a:lnTo>
                      <a:pt x="44" y="819"/>
                    </a:lnTo>
                    <a:lnTo>
                      <a:pt x="44" y="813"/>
                    </a:lnTo>
                    <a:lnTo>
                      <a:pt x="51" y="813"/>
                    </a:lnTo>
                    <a:lnTo>
                      <a:pt x="51" y="789"/>
                    </a:lnTo>
                    <a:lnTo>
                      <a:pt x="57" y="789"/>
                    </a:lnTo>
                    <a:lnTo>
                      <a:pt x="57" y="783"/>
                    </a:lnTo>
                    <a:lnTo>
                      <a:pt x="95" y="783"/>
                    </a:lnTo>
                    <a:lnTo>
                      <a:pt x="95" y="789"/>
                    </a:lnTo>
                    <a:lnTo>
                      <a:pt x="134" y="789"/>
                    </a:lnTo>
                    <a:lnTo>
                      <a:pt x="134" y="783"/>
                    </a:lnTo>
                    <a:lnTo>
                      <a:pt x="140" y="783"/>
                    </a:lnTo>
                    <a:lnTo>
                      <a:pt x="140" y="777"/>
                    </a:lnTo>
                    <a:lnTo>
                      <a:pt x="146" y="777"/>
                    </a:lnTo>
                    <a:lnTo>
                      <a:pt x="146" y="771"/>
                    </a:lnTo>
                    <a:lnTo>
                      <a:pt x="160" y="771"/>
                    </a:lnTo>
                    <a:lnTo>
                      <a:pt x="160" y="734"/>
                    </a:lnTo>
                    <a:lnTo>
                      <a:pt x="166" y="734"/>
                    </a:lnTo>
                    <a:lnTo>
                      <a:pt x="166" y="722"/>
                    </a:lnTo>
                    <a:lnTo>
                      <a:pt x="172" y="722"/>
                    </a:lnTo>
                    <a:lnTo>
                      <a:pt x="172" y="710"/>
                    </a:lnTo>
                    <a:lnTo>
                      <a:pt x="185" y="710"/>
                    </a:lnTo>
                    <a:lnTo>
                      <a:pt x="185" y="685"/>
                    </a:lnTo>
                    <a:lnTo>
                      <a:pt x="198" y="685"/>
                    </a:lnTo>
                    <a:lnTo>
                      <a:pt x="198" y="661"/>
                    </a:lnTo>
                    <a:lnTo>
                      <a:pt x="211" y="661"/>
                    </a:lnTo>
                    <a:lnTo>
                      <a:pt x="211" y="643"/>
                    </a:lnTo>
                    <a:lnTo>
                      <a:pt x="217" y="643"/>
                    </a:lnTo>
                    <a:lnTo>
                      <a:pt x="217" y="631"/>
                    </a:lnTo>
                    <a:lnTo>
                      <a:pt x="223" y="631"/>
                    </a:lnTo>
                    <a:lnTo>
                      <a:pt x="223" y="619"/>
                    </a:lnTo>
                    <a:lnTo>
                      <a:pt x="230" y="619"/>
                    </a:lnTo>
                    <a:lnTo>
                      <a:pt x="230" y="613"/>
                    </a:lnTo>
                    <a:lnTo>
                      <a:pt x="236" y="613"/>
                    </a:lnTo>
                    <a:lnTo>
                      <a:pt x="236" y="607"/>
                    </a:lnTo>
                    <a:lnTo>
                      <a:pt x="243" y="607"/>
                    </a:lnTo>
                    <a:lnTo>
                      <a:pt x="243" y="601"/>
                    </a:lnTo>
                    <a:lnTo>
                      <a:pt x="249" y="601"/>
                    </a:lnTo>
                    <a:lnTo>
                      <a:pt x="249" y="589"/>
                    </a:lnTo>
                    <a:lnTo>
                      <a:pt x="256" y="589"/>
                    </a:lnTo>
                    <a:lnTo>
                      <a:pt x="256" y="571"/>
                    </a:lnTo>
                    <a:lnTo>
                      <a:pt x="262" y="571"/>
                    </a:lnTo>
                    <a:lnTo>
                      <a:pt x="262" y="559"/>
                    </a:lnTo>
                    <a:lnTo>
                      <a:pt x="268" y="559"/>
                    </a:lnTo>
                    <a:lnTo>
                      <a:pt x="268" y="553"/>
                    </a:lnTo>
                    <a:lnTo>
                      <a:pt x="274" y="553"/>
                    </a:lnTo>
                    <a:lnTo>
                      <a:pt x="274" y="534"/>
                    </a:lnTo>
                    <a:lnTo>
                      <a:pt x="281" y="534"/>
                    </a:lnTo>
                    <a:lnTo>
                      <a:pt x="281" y="521"/>
                    </a:lnTo>
                    <a:lnTo>
                      <a:pt x="287" y="521"/>
                    </a:lnTo>
                    <a:lnTo>
                      <a:pt x="287" y="479"/>
                    </a:lnTo>
                    <a:lnTo>
                      <a:pt x="294" y="479"/>
                    </a:lnTo>
                    <a:lnTo>
                      <a:pt x="294" y="383"/>
                    </a:lnTo>
                    <a:lnTo>
                      <a:pt x="287" y="383"/>
                    </a:lnTo>
                    <a:lnTo>
                      <a:pt x="287" y="303"/>
                    </a:lnTo>
                    <a:lnTo>
                      <a:pt x="294" y="303"/>
                    </a:lnTo>
                    <a:lnTo>
                      <a:pt x="294" y="267"/>
                    </a:lnTo>
                    <a:lnTo>
                      <a:pt x="300" y="267"/>
                    </a:lnTo>
                    <a:lnTo>
                      <a:pt x="300" y="261"/>
                    </a:lnTo>
                    <a:lnTo>
                      <a:pt x="307" y="261"/>
                    </a:lnTo>
                    <a:lnTo>
                      <a:pt x="307" y="219"/>
                    </a:lnTo>
                    <a:lnTo>
                      <a:pt x="313" y="219"/>
                    </a:lnTo>
                    <a:lnTo>
                      <a:pt x="313" y="213"/>
                    </a:lnTo>
                    <a:lnTo>
                      <a:pt x="319" y="213"/>
                    </a:lnTo>
                    <a:lnTo>
                      <a:pt x="319" y="152"/>
                    </a:lnTo>
                    <a:lnTo>
                      <a:pt x="313" y="152"/>
                    </a:lnTo>
                    <a:lnTo>
                      <a:pt x="313" y="134"/>
                    </a:lnTo>
                    <a:lnTo>
                      <a:pt x="332" y="134"/>
                    </a:lnTo>
                    <a:lnTo>
                      <a:pt x="332" y="128"/>
                    </a:lnTo>
                    <a:lnTo>
                      <a:pt x="339" y="128"/>
                    </a:lnTo>
                    <a:lnTo>
                      <a:pt x="339" y="115"/>
                    </a:lnTo>
                    <a:lnTo>
                      <a:pt x="345" y="115"/>
                    </a:lnTo>
                    <a:lnTo>
                      <a:pt x="345" y="109"/>
                    </a:lnTo>
                    <a:lnTo>
                      <a:pt x="351" y="109"/>
                    </a:lnTo>
                    <a:lnTo>
                      <a:pt x="351" y="97"/>
                    </a:lnTo>
                    <a:lnTo>
                      <a:pt x="358" y="97"/>
                    </a:lnTo>
                    <a:lnTo>
                      <a:pt x="358" y="79"/>
                    </a:lnTo>
                    <a:lnTo>
                      <a:pt x="364" y="79"/>
                    </a:lnTo>
                    <a:lnTo>
                      <a:pt x="364" y="73"/>
                    </a:lnTo>
                    <a:lnTo>
                      <a:pt x="370" y="73"/>
                    </a:lnTo>
                    <a:lnTo>
                      <a:pt x="370" y="49"/>
                    </a:lnTo>
                    <a:lnTo>
                      <a:pt x="376" y="49"/>
                    </a:lnTo>
                    <a:lnTo>
                      <a:pt x="376" y="43"/>
                    </a:lnTo>
                    <a:lnTo>
                      <a:pt x="364" y="43"/>
                    </a:lnTo>
                    <a:lnTo>
                      <a:pt x="364" y="31"/>
                    </a:lnTo>
                    <a:lnTo>
                      <a:pt x="376" y="31"/>
                    </a:lnTo>
                    <a:lnTo>
                      <a:pt x="376" y="25"/>
                    </a:lnTo>
                    <a:lnTo>
                      <a:pt x="370" y="25"/>
                    </a:lnTo>
                    <a:lnTo>
                      <a:pt x="370" y="19"/>
                    </a:lnTo>
                    <a:lnTo>
                      <a:pt x="364" y="19"/>
                    </a:lnTo>
                    <a:lnTo>
                      <a:pt x="364" y="12"/>
                    </a:lnTo>
                    <a:lnTo>
                      <a:pt x="358" y="12"/>
                    </a:lnTo>
                    <a:lnTo>
                      <a:pt x="358" y="6"/>
                    </a:lnTo>
                    <a:lnTo>
                      <a:pt x="351" y="6"/>
                    </a:lnTo>
                    <a:lnTo>
                      <a:pt x="351" y="0"/>
                    </a:lnTo>
                    <a:lnTo>
                      <a:pt x="345" y="0"/>
                    </a:lnTo>
                    <a:lnTo>
                      <a:pt x="345" y="19"/>
                    </a:lnTo>
                    <a:lnTo>
                      <a:pt x="351" y="19"/>
                    </a:lnTo>
                    <a:lnTo>
                      <a:pt x="351" y="25"/>
                    </a:lnTo>
                    <a:lnTo>
                      <a:pt x="358" y="25"/>
                    </a:lnTo>
                    <a:lnTo>
                      <a:pt x="358" y="61"/>
                    </a:lnTo>
                    <a:lnTo>
                      <a:pt x="351" y="61"/>
                    </a:lnTo>
                    <a:lnTo>
                      <a:pt x="351" y="67"/>
                    </a:lnTo>
                    <a:lnTo>
                      <a:pt x="345" y="67"/>
                    </a:lnTo>
                    <a:lnTo>
                      <a:pt x="345" y="79"/>
                    </a:lnTo>
                    <a:lnTo>
                      <a:pt x="339" y="79"/>
                    </a:lnTo>
                    <a:lnTo>
                      <a:pt x="339" y="97"/>
                    </a:lnTo>
                    <a:lnTo>
                      <a:pt x="332" y="97"/>
                    </a:lnTo>
                    <a:lnTo>
                      <a:pt x="332" y="103"/>
                    </a:lnTo>
                    <a:lnTo>
                      <a:pt x="325" y="103"/>
                    </a:lnTo>
                    <a:lnTo>
                      <a:pt x="325" y="109"/>
                    </a:lnTo>
                    <a:lnTo>
                      <a:pt x="300" y="109"/>
                    </a:lnTo>
                    <a:lnTo>
                      <a:pt x="300" y="11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6" name="Freeform 2890">
                <a:extLst>
                  <a:ext uri="{FF2B5EF4-FFF2-40B4-BE49-F238E27FC236}">
                    <a16:creationId xmlns:a16="http://schemas.microsoft.com/office/drawing/2014/main" xmlns="" id="{C334A753-6D46-44E0-993B-C74FD56A2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" y="262"/>
                <a:ext cx="26" cy="69"/>
              </a:xfrm>
              <a:custGeom>
                <a:avLst/>
                <a:gdLst>
                  <a:gd name="T0" fmla="*/ 32 w 773"/>
                  <a:gd name="T1" fmla="*/ 2523 h 2547"/>
                  <a:gd name="T2" fmla="*/ 57 w 773"/>
                  <a:gd name="T3" fmla="*/ 2389 h 2547"/>
                  <a:gd name="T4" fmla="*/ 83 w 773"/>
                  <a:gd name="T5" fmla="*/ 2353 h 2547"/>
                  <a:gd name="T6" fmla="*/ 121 w 773"/>
                  <a:gd name="T7" fmla="*/ 2244 h 2547"/>
                  <a:gd name="T8" fmla="*/ 146 w 773"/>
                  <a:gd name="T9" fmla="*/ 2189 h 2547"/>
                  <a:gd name="T10" fmla="*/ 172 w 773"/>
                  <a:gd name="T11" fmla="*/ 2019 h 2547"/>
                  <a:gd name="T12" fmla="*/ 197 w 773"/>
                  <a:gd name="T13" fmla="*/ 1819 h 2547"/>
                  <a:gd name="T14" fmla="*/ 223 w 773"/>
                  <a:gd name="T15" fmla="*/ 1656 h 2547"/>
                  <a:gd name="T16" fmla="*/ 211 w 773"/>
                  <a:gd name="T17" fmla="*/ 1552 h 2547"/>
                  <a:gd name="T18" fmla="*/ 223 w 773"/>
                  <a:gd name="T19" fmla="*/ 1474 h 2547"/>
                  <a:gd name="T20" fmla="*/ 223 w 773"/>
                  <a:gd name="T21" fmla="*/ 1376 h 2547"/>
                  <a:gd name="T22" fmla="*/ 248 w 773"/>
                  <a:gd name="T23" fmla="*/ 1304 h 2547"/>
                  <a:gd name="T24" fmla="*/ 274 w 773"/>
                  <a:gd name="T25" fmla="*/ 1232 h 2547"/>
                  <a:gd name="T26" fmla="*/ 281 w 773"/>
                  <a:gd name="T27" fmla="*/ 1176 h 2547"/>
                  <a:gd name="T28" fmla="*/ 364 w 773"/>
                  <a:gd name="T29" fmla="*/ 1152 h 2547"/>
                  <a:gd name="T30" fmla="*/ 390 w 773"/>
                  <a:gd name="T31" fmla="*/ 837 h 2547"/>
                  <a:gd name="T32" fmla="*/ 383 w 773"/>
                  <a:gd name="T33" fmla="*/ 679 h 2547"/>
                  <a:gd name="T34" fmla="*/ 409 w 773"/>
                  <a:gd name="T35" fmla="*/ 631 h 2547"/>
                  <a:gd name="T36" fmla="*/ 453 w 773"/>
                  <a:gd name="T37" fmla="*/ 589 h 2547"/>
                  <a:gd name="T38" fmla="*/ 478 w 773"/>
                  <a:gd name="T39" fmla="*/ 552 h 2547"/>
                  <a:gd name="T40" fmla="*/ 511 w 773"/>
                  <a:gd name="T41" fmla="*/ 455 h 2547"/>
                  <a:gd name="T42" fmla="*/ 562 w 773"/>
                  <a:gd name="T43" fmla="*/ 419 h 2547"/>
                  <a:gd name="T44" fmla="*/ 600 w 773"/>
                  <a:gd name="T45" fmla="*/ 370 h 2547"/>
                  <a:gd name="T46" fmla="*/ 626 w 773"/>
                  <a:gd name="T47" fmla="*/ 327 h 2547"/>
                  <a:gd name="T48" fmla="*/ 657 w 773"/>
                  <a:gd name="T49" fmla="*/ 291 h 2547"/>
                  <a:gd name="T50" fmla="*/ 690 w 773"/>
                  <a:gd name="T51" fmla="*/ 249 h 2547"/>
                  <a:gd name="T52" fmla="*/ 722 w 773"/>
                  <a:gd name="T53" fmla="*/ 213 h 2547"/>
                  <a:gd name="T54" fmla="*/ 747 w 773"/>
                  <a:gd name="T55" fmla="*/ 182 h 2547"/>
                  <a:gd name="T56" fmla="*/ 767 w 773"/>
                  <a:gd name="T57" fmla="*/ 85 h 2547"/>
                  <a:gd name="T58" fmla="*/ 741 w 773"/>
                  <a:gd name="T59" fmla="*/ 24 h 2547"/>
                  <a:gd name="T60" fmla="*/ 722 w 773"/>
                  <a:gd name="T61" fmla="*/ 36 h 2547"/>
                  <a:gd name="T62" fmla="*/ 747 w 773"/>
                  <a:gd name="T63" fmla="*/ 79 h 2547"/>
                  <a:gd name="T64" fmla="*/ 734 w 773"/>
                  <a:gd name="T65" fmla="*/ 182 h 2547"/>
                  <a:gd name="T66" fmla="*/ 702 w 773"/>
                  <a:gd name="T67" fmla="*/ 219 h 2547"/>
                  <a:gd name="T68" fmla="*/ 677 w 773"/>
                  <a:gd name="T69" fmla="*/ 255 h 2547"/>
                  <a:gd name="T70" fmla="*/ 651 w 773"/>
                  <a:gd name="T71" fmla="*/ 285 h 2547"/>
                  <a:gd name="T72" fmla="*/ 626 w 773"/>
                  <a:gd name="T73" fmla="*/ 315 h 2547"/>
                  <a:gd name="T74" fmla="*/ 600 w 773"/>
                  <a:gd name="T75" fmla="*/ 351 h 2547"/>
                  <a:gd name="T76" fmla="*/ 575 w 773"/>
                  <a:gd name="T77" fmla="*/ 395 h 2547"/>
                  <a:gd name="T78" fmla="*/ 537 w 773"/>
                  <a:gd name="T79" fmla="*/ 425 h 2547"/>
                  <a:gd name="T80" fmla="*/ 498 w 773"/>
                  <a:gd name="T81" fmla="*/ 449 h 2547"/>
                  <a:gd name="T82" fmla="*/ 472 w 773"/>
                  <a:gd name="T83" fmla="*/ 527 h 2547"/>
                  <a:gd name="T84" fmla="*/ 447 w 773"/>
                  <a:gd name="T85" fmla="*/ 583 h 2547"/>
                  <a:gd name="T86" fmla="*/ 421 w 773"/>
                  <a:gd name="T87" fmla="*/ 613 h 2547"/>
                  <a:gd name="T88" fmla="*/ 358 w 773"/>
                  <a:gd name="T89" fmla="*/ 679 h 2547"/>
                  <a:gd name="T90" fmla="*/ 370 w 773"/>
                  <a:gd name="T91" fmla="*/ 801 h 2547"/>
                  <a:gd name="T92" fmla="*/ 300 w 773"/>
                  <a:gd name="T93" fmla="*/ 1146 h 2547"/>
                  <a:gd name="T94" fmla="*/ 262 w 773"/>
                  <a:gd name="T95" fmla="*/ 1176 h 2547"/>
                  <a:gd name="T96" fmla="*/ 248 w 773"/>
                  <a:gd name="T97" fmla="*/ 1256 h 2547"/>
                  <a:gd name="T98" fmla="*/ 223 w 773"/>
                  <a:gd name="T99" fmla="*/ 1358 h 2547"/>
                  <a:gd name="T100" fmla="*/ 197 w 773"/>
                  <a:gd name="T101" fmla="*/ 1426 h 2547"/>
                  <a:gd name="T102" fmla="*/ 211 w 773"/>
                  <a:gd name="T103" fmla="*/ 1474 h 2547"/>
                  <a:gd name="T104" fmla="*/ 185 w 773"/>
                  <a:gd name="T105" fmla="*/ 1558 h 2547"/>
                  <a:gd name="T106" fmla="*/ 211 w 773"/>
                  <a:gd name="T107" fmla="*/ 1662 h 2547"/>
                  <a:gd name="T108" fmla="*/ 185 w 773"/>
                  <a:gd name="T109" fmla="*/ 1789 h 2547"/>
                  <a:gd name="T110" fmla="*/ 160 w 773"/>
                  <a:gd name="T111" fmla="*/ 2013 h 2547"/>
                  <a:gd name="T112" fmla="*/ 134 w 773"/>
                  <a:gd name="T113" fmla="*/ 2183 h 2547"/>
                  <a:gd name="T114" fmla="*/ 108 w 773"/>
                  <a:gd name="T115" fmla="*/ 2237 h 2547"/>
                  <a:gd name="T116" fmla="*/ 70 w 773"/>
                  <a:gd name="T117" fmla="*/ 2353 h 2547"/>
                  <a:gd name="T118" fmla="*/ 44 w 773"/>
                  <a:gd name="T119" fmla="*/ 2383 h 2547"/>
                  <a:gd name="T120" fmla="*/ 18 w 773"/>
                  <a:gd name="T121" fmla="*/ 2523 h 2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73" h="2547">
                    <a:moveTo>
                      <a:pt x="12" y="2547"/>
                    </a:moveTo>
                    <a:lnTo>
                      <a:pt x="12" y="2541"/>
                    </a:lnTo>
                    <a:lnTo>
                      <a:pt x="18" y="2541"/>
                    </a:lnTo>
                    <a:lnTo>
                      <a:pt x="18" y="2535"/>
                    </a:lnTo>
                    <a:lnTo>
                      <a:pt x="26" y="2535"/>
                    </a:lnTo>
                    <a:lnTo>
                      <a:pt x="26" y="2529"/>
                    </a:lnTo>
                    <a:lnTo>
                      <a:pt x="32" y="2529"/>
                    </a:lnTo>
                    <a:lnTo>
                      <a:pt x="32" y="2523"/>
                    </a:lnTo>
                    <a:lnTo>
                      <a:pt x="38" y="2523"/>
                    </a:lnTo>
                    <a:lnTo>
                      <a:pt x="38" y="2407"/>
                    </a:lnTo>
                    <a:lnTo>
                      <a:pt x="44" y="2407"/>
                    </a:lnTo>
                    <a:lnTo>
                      <a:pt x="44" y="2401"/>
                    </a:lnTo>
                    <a:lnTo>
                      <a:pt x="51" y="2401"/>
                    </a:lnTo>
                    <a:lnTo>
                      <a:pt x="51" y="2395"/>
                    </a:lnTo>
                    <a:lnTo>
                      <a:pt x="57" y="2395"/>
                    </a:lnTo>
                    <a:lnTo>
                      <a:pt x="57" y="2389"/>
                    </a:lnTo>
                    <a:lnTo>
                      <a:pt x="63" y="2389"/>
                    </a:lnTo>
                    <a:lnTo>
                      <a:pt x="63" y="2377"/>
                    </a:lnTo>
                    <a:lnTo>
                      <a:pt x="70" y="2377"/>
                    </a:lnTo>
                    <a:lnTo>
                      <a:pt x="70" y="2365"/>
                    </a:lnTo>
                    <a:lnTo>
                      <a:pt x="77" y="2365"/>
                    </a:lnTo>
                    <a:lnTo>
                      <a:pt x="77" y="2359"/>
                    </a:lnTo>
                    <a:lnTo>
                      <a:pt x="83" y="2359"/>
                    </a:lnTo>
                    <a:lnTo>
                      <a:pt x="83" y="2353"/>
                    </a:lnTo>
                    <a:lnTo>
                      <a:pt x="89" y="2353"/>
                    </a:lnTo>
                    <a:lnTo>
                      <a:pt x="89" y="2269"/>
                    </a:lnTo>
                    <a:lnTo>
                      <a:pt x="102" y="2269"/>
                    </a:lnTo>
                    <a:lnTo>
                      <a:pt x="102" y="2262"/>
                    </a:lnTo>
                    <a:lnTo>
                      <a:pt x="115" y="2262"/>
                    </a:lnTo>
                    <a:lnTo>
                      <a:pt x="115" y="2256"/>
                    </a:lnTo>
                    <a:lnTo>
                      <a:pt x="121" y="2256"/>
                    </a:lnTo>
                    <a:lnTo>
                      <a:pt x="121" y="2244"/>
                    </a:lnTo>
                    <a:lnTo>
                      <a:pt x="128" y="2244"/>
                    </a:lnTo>
                    <a:lnTo>
                      <a:pt x="128" y="2225"/>
                    </a:lnTo>
                    <a:lnTo>
                      <a:pt x="134" y="2225"/>
                    </a:lnTo>
                    <a:lnTo>
                      <a:pt x="134" y="2213"/>
                    </a:lnTo>
                    <a:lnTo>
                      <a:pt x="140" y="2213"/>
                    </a:lnTo>
                    <a:lnTo>
                      <a:pt x="140" y="2207"/>
                    </a:lnTo>
                    <a:lnTo>
                      <a:pt x="146" y="2207"/>
                    </a:lnTo>
                    <a:lnTo>
                      <a:pt x="146" y="2189"/>
                    </a:lnTo>
                    <a:lnTo>
                      <a:pt x="153" y="2189"/>
                    </a:lnTo>
                    <a:lnTo>
                      <a:pt x="153" y="2165"/>
                    </a:lnTo>
                    <a:lnTo>
                      <a:pt x="160" y="2165"/>
                    </a:lnTo>
                    <a:lnTo>
                      <a:pt x="160" y="2068"/>
                    </a:lnTo>
                    <a:lnTo>
                      <a:pt x="166" y="2068"/>
                    </a:lnTo>
                    <a:lnTo>
                      <a:pt x="166" y="2056"/>
                    </a:lnTo>
                    <a:lnTo>
                      <a:pt x="172" y="2056"/>
                    </a:lnTo>
                    <a:lnTo>
                      <a:pt x="172" y="2019"/>
                    </a:lnTo>
                    <a:lnTo>
                      <a:pt x="179" y="2019"/>
                    </a:lnTo>
                    <a:lnTo>
                      <a:pt x="179" y="2007"/>
                    </a:lnTo>
                    <a:lnTo>
                      <a:pt x="185" y="2007"/>
                    </a:lnTo>
                    <a:lnTo>
                      <a:pt x="185" y="1874"/>
                    </a:lnTo>
                    <a:lnTo>
                      <a:pt x="191" y="1874"/>
                    </a:lnTo>
                    <a:lnTo>
                      <a:pt x="191" y="1856"/>
                    </a:lnTo>
                    <a:lnTo>
                      <a:pt x="197" y="1856"/>
                    </a:lnTo>
                    <a:lnTo>
                      <a:pt x="197" y="1819"/>
                    </a:lnTo>
                    <a:lnTo>
                      <a:pt x="204" y="1819"/>
                    </a:lnTo>
                    <a:lnTo>
                      <a:pt x="204" y="1783"/>
                    </a:lnTo>
                    <a:lnTo>
                      <a:pt x="211" y="1783"/>
                    </a:lnTo>
                    <a:lnTo>
                      <a:pt x="211" y="1692"/>
                    </a:lnTo>
                    <a:lnTo>
                      <a:pt x="217" y="1692"/>
                    </a:lnTo>
                    <a:lnTo>
                      <a:pt x="217" y="1686"/>
                    </a:lnTo>
                    <a:lnTo>
                      <a:pt x="223" y="1686"/>
                    </a:lnTo>
                    <a:lnTo>
                      <a:pt x="223" y="1656"/>
                    </a:lnTo>
                    <a:lnTo>
                      <a:pt x="230" y="1656"/>
                    </a:lnTo>
                    <a:lnTo>
                      <a:pt x="230" y="1625"/>
                    </a:lnTo>
                    <a:lnTo>
                      <a:pt x="223" y="1625"/>
                    </a:lnTo>
                    <a:lnTo>
                      <a:pt x="223" y="1601"/>
                    </a:lnTo>
                    <a:lnTo>
                      <a:pt x="217" y="1601"/>
                    </a:lnTo>
                    <a:lnTo>
                      <a:pt x="217" y="1595"/>
                    </a:lnTo>
                    <a:lnTo>
                      <a:pt x="211" y="1595"/>
                    </a:lnTo>
                    <a:lnTo>
                      <a:pt x="211" y="1552"/>
                    </a:lnTo>
                    <a:lnTo>
                      <a:pt x="204" y="1552"/>
                    </a:lnTo>
                    <a:lnTo>
                      <a:pt x="204" y="1522"/>
                    </a:lnTo>
                    <a:lnTo>
                      <a:pt x="211" y="1522"/>
                    </a:lnTo>
                    <a:lnTo>
                      <a:pt x="211" y="1504"/>
                    </a:lnTo>
                    <a:lnTo>
                      <a:pt x="217" y="1504"/>
                    </a:lnTo>
                    <a:lnTo>
                      <a:pt x="217" y="1486"/>
                    </a:lnTo>
                    <a:lnTo>
                      <a:pt x="223" y="1486"/>
                    </a:lnTo>
                    <a:lnTo>
                      <a:pt x="223" y="1474"/>
                    </a:lnTo>
                    <a:lnTo>
                      <a:pt x="230" y="1474"/>
                    </a:lnTo>
                    <a:lnTo>
                      <a:pt x="230" y="1438"/>
                    </a:lnTo>
                    <a:lnTo>
                      <a:pt x="223" y="1438"/>
                    </a:lnTo>
                    <a:lnTo>
                      <a:pt x="223" y="1432"/>
                    </a:lnTo>
                    <a:lnTo>
                      <a:pt x="217" y="1432"/>
                    </a:lnTo>
                    <a:lnTo>
                      <a:pt x="217" y="1388"/>
                    </a:lnTo>
                    <a:lnTo>
                      <a:pt x="223" y="1388"/>
                    </a:lnTo>
                    <a:lnTo>
                      <a:pt x="223" y="1376"/>
                    </a:lnTo>
                    <a:lnTo>
                      <a:pt x="230" y="1376"/>
                    </a:lnTo>
                    <a:lnTo>
                      <a:pt x="230" y="1364"/>
                    </a:lnTo>
                    <a:lnTo>
                      <a:pt x="236" y="1364"/>
                    </a:lnTo>
                    <a:lnTo>
                      <a:pt x="236" y="1346"/>
                    </a:lnTo>
                    <a:lnTo>
                      <a:pt x="242" y="1346"/>
                    </a:lnTo>
                    <a:lnTo>
                      <a:pt x="242" y="1340"/>
                    </a:lnTo>
                    <a:lnTo>
                      <a:pt x="248" y="1340"/>
                    </a:lnTo>
                    <a:lnTo>
                      <a:pt x="248" y="1304"/>
                    </a:lnTo>
                    <a:lnTo>
                      <a:pt x="256" y="1304"/>
                    </a:lnTo>
                    <a:lnTo>
                      <a:pt x="256" y="1280"/>
                    </a:lnTo>
                    <a:lnTo>
                      <a:pt x="262" y="1280"/>
                    </a:lnTo>
                    <a:lnTo>
                      <a:pt x="262" y="1250"/>
                    </a:lnTo>
                    <a:lnTo>
                      <a:pt x="268" y="1250"/>
                    </a:lnTo>
                    <a:lnTo>
                      <a:pt x="268" y="1244"/>
                    </a:lnTo>
                    <a:lnTo>
                      <a:pt x="274" y="1244"/>
                    </a:lnTo>
                    <a:lnTo>
                      <a:pt x="274" y="1232"/>
                    </a:lnTo>
                    <a:lnTo>
                      <a:pt x="281" y="1232"/>
                    </a:lnTo>
                    <a:lnTo>
                      <a:pt x="281" y="1219"/>
                    </a:lnTo>
                    <a:lnTo>
                      <a:pt x="293" y="1219"/>
                    </a:lnTo>
                    <a:lnTo>
                      <a:pt x="293" y="1194"/>
                    </a:lnTo>
                    <a:lnTo>
                      <a:pt x="287" y="1194"/>
                    </a:lnTo>
                    <a:lnTo>
                      <a:pt x="287" y="1182"/>
                    </a:lnTo>
                    <a:lnTo>
                      <a:pt x="281" y="1182"/>
                    </a:lnTo>
                    <a:lnTo>
                      <a:pt x="281" y="1176"/>
                    </a:lnTo>
                    <a:lnTo>
                      <a:pt x="274" y="1176"/>
                    </a:lnTo>
                    <a:lnTo>
                      <a:pt x="274" y="1158"/>
                    </a:lnTo>
                    <a:lnTo>
                      <a:pt x="293" y="1158"/>
                    </a:lnTo>
                    <a:lnTo>
                      <a:pt x="293" y="1170"/>
                    </a:lnTo>
                    <a:lnTo>
                      <a:pt x="351" y="1170"/>
                    </a:lnTo>
                    <a:lnTo>
                      <a:pt x="351" y="1164"/>
                    </a:lnTo>
                    <a:lnTo>
                      <a:pt x="364" y="1164"/>
                    </a:lnTo>
                    <a:lnTo>
                      <a:pt x="364" y="1152"/>
                    </a:lnTo>
                    <a:lnTo>
                      <a:pt x="370" y="1152"/>
                    </a:lnTo>
                    <a:lnTo>
                      <a:pt x="370" y="1146"/>
                    </a:lnTo>
                    <a:lnTo>
                      <a:pt x="376" y="1146"/>
                    </a:lnTo>
                    <a:lnTo>
                      <a:pt x="376" y="1140"/>
                    </a:lnTo>
                    <a:lnTo>
                      <a:pt x="383" y="1140"/>
                    </a:lnTo>
                    <a:lnTo>
                      <a:pt x="383" y="843"/>
                    </a:lnTo>
                    <a:lnTo>
                      <a:pt x="390" y="843"/>
                    </a:lnTo>
                    <a:lnTo>
                      <a:pt x="390" y="837"/>
                    </a:lnTo>
                    <a:lnTo>
                      <a:pt x="376" y="837"/>
                    </a:lnTo>
                    <a:lnTo>
                      <a:pt x="376" y="825"/>
                    </a:lnTo>
                    <a:lnTo>
                      <a:pt x="383" y="825"/>
                    </a:lnTo>
                    <a:lnTo>
                      <a:pt x="383" y="789"/>
                    </a:lnTo>
                    <a:lnTo>
                      <a:pt x="390" y="789"/>
                    </a:lnTo>
                    <a:lnTo>
                      <a:pt x="390" y="740"/>
                    </a:lnTo>
                    <a:lnTo>
                      <a:pt x="383" y="740"/>
                    </a:lnTo>
                    <a:lnTo>
                      <a:pt x="383" y="679"/>
                    </a:lnTo>
                    <a:lnTo>
                      <a:pt x="376" y="679"/>
                    </a:lnTo>
                    <a:lnTo>
                      <a:pt x="376" y="655"/>
                    </a:lnTo>
                    <a:lnTo>
                      <a:pt x="383" y="655"/>
                    </a:lnTo>
                    <a:lnTo>
                      <a:pt x="383" y="643"/>
                    </a:lnTo>
                    <a:lnTo>
                      <a:pt x="402" y="643"/>
                    </a:lnTo>
                    <a:lnTo>
                      <a:pt x="402" y="637"/>
                    </a:lnTo>
                    <a:lnTo>
                      <a:pt x="409" y="637"/>
                    </a:lnTo>
                    <a:lnTo>
                      <a:pt x="409" y="631"/>
                    </a:lnTo>
                    <a:lnTo>
                      <a:pt x="415" y="631"/>
                    </a:lnTo>
                    <a:lnTo>
                      <a:pt x="415" y="625"/>
                    </a:lnTo>
                    <a:lnTo>
                      <a:pt x="441" y="625"/>
                    </a:lnTo>
                    <a:lnTo>
                      <a:pt x="441" y="613"/>
                    </a:lnTo>
                    <a:lnTo>
                      <a:pt x="447" y="613"/>
                    </a:lnTo>
                    <a:lnTo>
                      <a:pt x="447" y="595"/>
                    </a:lnTo>
                    <a:lnTo>
                      <a:pt x="453" y="595"/>
                    </a:lnTo>
                    <a:lnTo>
                      <a:pt x="453" y="589"/>
                    </a:lnTo>
                    <a:lnTo>
                      <a:pt x="460" y="589"/>
                    </a:lnTo>
                    <a:lnTo>
                      <a:pt x="460" y="583"/>
                    </a:lnTo>
                    <a:lnTo>
                      <a:pt x="466" y="583"/>
                    </a:lnTo>
                    <a:lnTo>
                      <a:pt x="466" y="577"/>
                    </a:lnTo>
                    <a:lnTo>
                      <a:pt x="472" y="577"/>
                    </a:lnTo>
                    <a:lnTo>
                      <a:pt x="472" y="558"/>
                    </a:lnTo>
                    <a:lnTo>
                      <a:pt x="478" y="558"/>
                    </a:lnTo>
                    <a:lnTo>
                      <a:pt x="478" y="552"/>
                    </a:lnTo>
                    <a:lnTo>
                      <a:pt x="486" y="552"/>
                    </a:lnTo>
                    <a:lnTo>
                      <a:pt x="486" y="527"/>
                    </a:lnTo>
                    <a:lnTo>
                      <a:pt x="492" y="527"/>
                    </a:lnTo>
                    <a:lnTo>
                      <a:pt x="492" y="479"/>
                    </a:lnTo>
                    <a:lnTo>
                      <a:pt x="498" y="479"/>
                    </a:lnTo>
                    <a:lnTo>
                      <a:pt x="498" y="461"/>
                    </a:lnTo>
                    <a:lnTo>
                      <a:pt x="511" y="461"/>
                    </a:lnTo>
                    <a:lnTo>
                      <a:pt x="511" y="455"/>
                    </a:lnTo>
                    <a:lnTo>
                      <a:pt x="517" y="455"/>
                    </a:lnTo>
                    <a:lnTo>
                      <a:pt x="517" y="443"/>
                    </a:lnTo>
                    <a:lnTo>
                      <a:pt x="537" y="443"/>
                    </a:lnTo>
                    <a:lnTo>
                      <a:pt x="537" y="437"/>
                    </a:lnTo>
                    <a:lnTo>
                      <a:pt x="543" y="437"/>
                    </a:lnTo>
                    <a:lnTo>
                      <a:pt x="543" y="431"/>
                    </a:lnTo>
                    <a:lnTo>
                      <a:pt x="562" y="431"/>
                    </a:lnTo>
                    <a:lnTo>
                      <a:pt x="562" y="419"/>
                    </a:lnTo>
                    <a:lnTo>
                      <a:pt x="568" y="419"/>
                    </a:lnTo>
                    <a:lnTo>
                      <a:pt x="568" y="413"/>
                    </a:lnTo>
                    <a:lnTo>
                      <a:pt x="581" y="413"/>
                    </a:lnTo>
                    <a:lnTo>
                      <a:pt x="581" y="401"/>
                    </a:lnTo>
                    <a:lnTo>
                      <a:pt x="594" y="401"/>
                    </a:lnTo>
                    <a:lnTo>
                      <a:pt x="594" y="383"/>
                    </a:lnTo>
                    <a:lnTo>
                      <a:pt x="600" y="383"/>
                    </a:lnTo>
                    <a:lnTo>
                      <a:pt x="600" y="370"/>
                    </a:lnTo>
                    <a:lnTo>
                      <a:pt x="606" y="370"/>
                    </a:lnTo>
                    <a:lnTo>
                      <a:pt x="606" y="351"/>
                    </a:lnTo>
                    <a:lnTo>
                      <a:pt x="613" y="351"/>
                    </a:lnTo>
                    <a:lnTo>
                      <a:pt x="613" y="345"/>
                    </a:lnTo>
                    <a:lnTo>
                      <a:pt x="620" y="345"/>
                    </a:lnTo>
                    <a:lnTo>
                      <a:pt x="620" y="339"/>
                    </a:lnTo>
                    <a:lnTo>
                      <a:pt x="626" y="339"/>
                    </a:lnTo>
                    <a:lnTo>
                      <a:pt x="626" y="327"/>
                    </a:lnTo>
                    <a:lnTo>
                      <a:pt x="639" y="327"/>
                    </a:lnTo>
                    <a:lnTo>
                      <a:pt x="639" y="321"/>
                    </a:lnTo>
                    <a:lnTo>
                      <a:pt x="645" y="321"/>
                    </a:lnTo>
                    <a:lnTo>
                      <a:pt x="645" y="309"/>
                    </a:lnTo>
                    <a:lnTo>
                      <a:pt x="651" y="309"/>
                    </a:lnTo>
                    <a:lnTo>
                      <a:pt x="651" y="303"/>
                    </a:lnTo>
                    <a:lnTo>
                      <a:pt x="657" y="303"/>
                    </a:lnTo>
                    <a:lnTo>
                      <a:pt x="657" y="291"/>
                    </a:lnTo>
                    <a:lnTo>
                      <a:pt x="665" y="291"/>
                    </a:lnTo>
                    <a:lnTo>
                      <a:pt x="665" y="279"/>
                    </a:lnTo>
                    <a:lnTo>
                      <a:pt x="677" y="279"/>
                    </a:lnTo>
                    <a:lnTo>
                      <a:pt x="677" y="267"/>
                    </a:lnTo>
                    <a:lnTo>
                      <a:pt x="683" y="267"/>
                    </a:lnTo>
                    <a:lnTo>
                      <a:pt x="683" y="255"/>
                    </a:lnTo>
                    <a:lnTo>
                      <a:pt x="690" y="255"/>
                    </a:lnTo>
                    <a:lnTo>
                      <a:pt x="690" y="249"/>
                    </a:lnTo>
                    <a:lnTo>
                      <a:pt x="702" y="249"/>
                    </a:lnTo>
                    <a:lnTo>
                      <a:pt x="702" y="243"/>
                    </a:lnTo>
                    <a:lnTo>
                      <a:pt x="708" y="243"/>
                    </a:lnTo>
                    <a:lnTo>
                      <a:pt x="708" y="231"/>
                    </a:lnTo>
                    <a:lnTo>
                      <a:pt x="716" y="231"/>
                    </a:lnTo>
                    <a:lnTo>
                      <a:pt x="716" y="225"/>
                    </a:lnTo>
                    <a:lnTo>
                      <a:pt x="722" y="225"/>
                    </a:lnTo>
                    <a:lnTo>
                      <a:pt x="722" y="213"/>
                    </a:lnTo>
                    <a:lnTo>
                      <a:pt x="728" y="213"/>
                    </a:lnTo>
                    <a:lnTo>
                      <a:pt x="728" y="200"/>
                    </a:lnTo>
                    <a:lnTo>
                      <a:pt x="734" y="200"/>
                    </a:lnTo>
                    <a:lnTo>
                      <a:pt x="734" y="194"/>
                    </a:lnTo>
                    <a:lnTo>
                      <a:pt x="741" y="194"/>
                    </a:lnTo>
                    <a:lnTo>
                      <a:pt x="741" y="188"/>
                    </a:lnTo>
                    <a:lnTo>
                      <a:pt x="747" y="188"/>
                    </a:lnTo>
                    <a:lnTo>
                      <a:pt x="747" y="182"/>
                    </a:lnTo>
                    <a:lnTo>
                      <a:pt x="753" y="182"/>
                    </a:lnTo>
                    <a:lnTo>
                      <a:pt x="753" y="170"/>
                    </a:lnTo>
                    <a:lnTo>
                      <a:pt x="767" y="170"/>
                    </a:lnTo>
                    <a:lnTo>
                      <a:pt x="767" y="139"/>
                    </a:lnTo>
                    <a:lnTo>
                      <a:pt x="773" y="139"/>
                    </a:lnTo>
                    <a:lnTo>
                      <a:pt x="773" y="115"/>
                    </a:lnTo>
                    <a:lnTo>
                      <a:pt x="767" y="115"/>
                    </a:lnTo>
                    <a:lnTo>
                      <a:pt x="767" y="85"/>
                    </a:lnTo>
                    <a:lnTo>
                      <a:pt x="760" y="85"/>
                    </a:lnTo>
                    <a:lnTo>
                      <a:pt x="760" y="73"/>
                    </a:lnTo>
                    <a:lnTo>
                      <a:pt x="753" y="73"/>
                    </a:lnTo>
                    <a:lnTo>
                      <a:pt x="753" y="55"/>
                    </a:lnTo>
                    <a:lnTo>
                      <a:pt x="747" y="55"/>
                    </a:lnTo>
                    <a:lnTo>
                      <a:pt x="747" y="49"/>
                    </a:lnTo>
                    <a:lnTo>
                      <a:pt x="741" y="49"/>
                    </a:lnTo>
                    <a:lnTo>
                      <a:pt x="741" y="24"/>
                    </a:lnTo>
                    <a:lnTo>
                      <a:pt x="728" y="24"/>
                    </a:lnTo>
                    <a:lnTo>
                      <a:pt x="728" y="0"/>
                    </a:lnTo>
                    <a:lnTo>
                      <a:pt x="708" y="0"/>
                    </a:lnTo>
                    <a:lnTo>
                      <a:pt x="708" y="18"/>
                    </a:lnTo>
                    <a:lnTo>
                      <a:pt x="716" y="18"/>
                    </a:lnTo>
                    <a:lnTo>
                      <a:pt x="716" y="24"/>
                    </a:lnTo>
                    <a:lnTo>
                      <a:pt x="722" y="24"/>
                    </a:lnTo>
                    <a:lnTo>
                      <a:pt x="722" y="36"/>
                    </a:lnTo>
                    <a:lnTo>
                      <a:pt x="728" y="36"/>
                    </a:lnTo>
                    <a:lnTo>
                      <a:pt x="728" y="49"/>
                    </a:lnTo>
                    <a:lnTo>
                      <a:pt x="734" y="49"/>
                    </a:lnTo>
                    <a:lnTo>
                      <a:pt x="734" y="67"/>
                    </a:lnTo>
                    <a:lnTo>
                      <a:pt x="741" y="67"/>
                    </a:lnTo>
                    <a:lnTo>
                      <a:pt x="741" y="73"/>
                    </a:lnTo>
                    <a:lnTo>
                      <a:pt x="747" y="73"/>
                    </a:lnTo>
                    <a:lnTo>
                      <a:pt x="747" y="79"/>
                    </a:lnTo>
                    <a:lnTo>
                      <a:pt x="753" y="79"/>
                    </a:lnTo>
                    <a:lnTo>
                      <a:pt x="753" y="158"/>
                    </a:lnTo>
                    <a:lnTo>
                      <a:pt x="747" y="158"/>
                    </a:lnTo>
                    <a:lnTo>
                      <a:pt x="747" y="164"/>
                    </a:lnTo>
                    <a:lnTo>
                      <a:pt x="741" y="164"/>
                    </a:lnTo>
                    <a:lnTo>
                      <a:pt x="741" y="176"/>
                    </a:lnTo>
                    <a:lnTo>
                      <a:pt x="734" y="176"/>
                    </a:lnTo>
                    <a:lnTo>
                      <a:pt x="734" y="182"/>
                    </a:lnTo>
                    <a:lnTo>
                      <a:pt x="728" y="182"/>
                    </a:lnTo>
                    <a:lnTo>
                      <a:pt x="728" y="188"/>
                    </a:lnTo>
                    <a:lnTo>
                      <a:pt x="722" y="188"/>
                    </a:lnTo>
                    <a:lnTo>
                      <a:pt x="722" y="194"/>
                    </a:lnTo>
                    <a:lnTo>
                      <a:pt x="716" y="194"/>
                    </a:lnTo>
                    <a:lnTo>
                      <a:pt x="716" y="213"/>
                    </a:lnTo>
                    <a:lnTo>
                      <a:pt x="702" y="213"/>
                    </a:lnTo>
                    <a:lnTo>
                      <a:pt x="702" y="219"/>
                    </a:lnTo>
                    <a:lnTo>
                      <a:pt x="696" y="219"/>
                    </a:lnTo>
                    <a:lnTo>
                      <a:pt x="696" y="225"/>
                    </a:lnTo>
                    <a:lnTo>
                      <a:pt x="690" y="225"/>
                    </a:lnTo>
                    <a:lnTo>
                      <a:pt x="690" y="231"/>
                    </a:lnTo>
                    <a:lnTo>
                      <a:pt x="683" y="231"/>
                    </a:lnTo>
                    <a:lnTo>
                      <a:pt x="683" y="243"/>
                    </a:lnTo>
                    <a:lnTo>
                      <a:pt x="677" y="243"/>
                    </a:lnTo>
                    <a:lnTo>
                      <a:pt x="677" y="255"/>
                    </a:lnTo>
                    <a:lnTo>
                      <a:pt x="671" y="255"/>
                    </a:lnTo>
                    <a:lnTo>
                      <a:pt x="671" y="261"/>
                    </a:lnTo>
                    <a:lnTo>
                      <a:pt x="665" y="261"/>
                    </a:lnTo>
                    <a:lnTo>
                      <a:pt x="665" y="267"/>
                    </a:lnTo>
                    <a:lnTo>
                      <a:pt x="657" y="267"/>
                    </a:lnTo>
                    <a:lnTo>
                      <a:pt x="657" y="273"/>
                    </a:lnTo>
                    <a:lnTo>
                      <a:pt x="651" y="273"/>
                    </a:lnTo>
                    <a:lnTo>
                      <a:pt x="651" y="285"/>
                    </a:lnTo>
                    <a:lnTo>
                      <a:pt x="645" y="285"/>
                    </a:lnTo>
                    <a:lnTo>
                      <a:pt x="645" y="291"/>
                    </a:lnTo>
                    <a:lnTo>
                      <a:pt x="639" y="291"/>
                    </a:lnTo>
                    <a:lnTo>
                      <a:pt x="639" y="303"/>
                    </a:lnTo>
                    <a:lnTo>
                      <a:pt x="632" y="303"/>
                    </a:lnTo>
                    <a:lnTo>
                      <a:pt x="632" y="309"/>
                    </a:lnTo>
                    <a:lnTo>
                      <a:pt x="626" y="309"/>
                    </a:lnTo>
                    <a:lnTo>
                      <a:pt x="626" y="315"/>
                    </a:lnTo>
                    <a:lnTo>
                      <a:pt x="620" y="315"/>
                    </a:lnTo>
                    <a:lnTo>
                      <a:pt x="620" y="327"/>
                    </a:lnTo>
                    <a:lnTo>
                      <a:pt x="613" y="327"/>
                    </a:lnTo>
                    <a:lnTo>
                      <a:pt x="613" y="333"/>
                    </a:lnTo>
                    <a:lnTo>
                      <a:pt x="606" y="333"/>
                    </a:lnTo>
                    <a:lnTo>
                      <a:pt x="606" y="339"/>
                    </a:lnTo>
                    <a:lnTo>
                      <a:pt x="600" y="339"/>
                    </a:lnTo>
                    <a:lnTo>
                      <a:pt x="600" y="351"/>
                    </a:lnTo>
                    <a:lnTo>
                      <a:pt x="594" y="351"/>
                    </a:lnTo>
                    <a:lnTo>
                      <a:pt x="594" y="358"/>
                    </a:lnTo>
                    <a:lnTo>
                      <a:pt x="588" y="358"/>
                    </a:lnTo>
                    <a:lnTo>
                      <a:pt x="588" y="370"/>
                    </a:lnTo>
                    <a:lnTo>
                      <a:pt x="581" y="370"/>
                    </a:lnTo>
                    <a:lnTo>
                      <a:pt x="581" y="383"/>
                    </a:lnTo>
                    <a:lnTo>
                      <a:pt x="575" y="383"/>
                    </a:lnTo>
                    <a:lnTo>
                      <a:pt x="575" y="395"/>
                    </a:lnTo>
                    <a:lnTo>
                      <a:pt x="568" y="395"/>
                    </a:lnTo>
                    <a:lnTo>
                      <a:pt x="568" y="401"/>
                    </a:lnTo>
                    <a:lnTo>
                      <a:pt x="562" y="401"/>
                    </a:lnTo>
                    <a:lnTo>
                      <a:pt x="562" y="413"/>
                    </a:lnTo>
                    <a:lnTo>
                      <a:pt x="543" y="413"/>
                    </a:lnTo>
                    <a:lnTo>
                      <a:pt x="543" y="419"/>
                    </a:lnTo>
                    <a:lnTo>
                      <a:pt x="537" y="419"/>
                    </a:lnTo>
                    <a:lnTo>
                      <a:pt x="537" y="425"/>
                    </a:lnTo>
                    <a:lnTo>
                      <a:pt x="517" y="425"/>
                    </a:lnTo>
                    <a:lnTo>
                      <a:pt x="517" y="431"/>
                    </a:lnTo>
                    <a:lnTo>
                      <a:pt x="511" y="431"/>
                    </a:lnTo>
                    <a:lnTo>
                      <a:pt x="511" y="437"/>
                    </a:lnTo>
                    <a:lnTo>
                      <a:pt x="504" y="437"/>
                    </a:lnTo>
                    <a:lnTo>
                      <a:pt x="504" y="443"/>
                    </a:lnTo>
                    <a:lnTo>
                      <a:pt x="498" y="443"/>
                    </a:lnTo>
                    <a:lnTo>
                      <a:pt x="498" y="449"/>
                    </a:lnTo>
                    <a:lnTo>
                      <a:pt x="492" y="449"/>
                    </a:lnTo>
                    <a:lnTo>
                      <a:pt x="492" y="455"/>
                    </a:lnTo>
                    <a:lnTo>
                      <a:pt x="486" y="455"/>
                    </a:lnTo>
                    <a:lnTo>
                      <a:pt x="486" y="461"/>
                    </a:lnTo>
                    <a:lnTo>
                      <a:pt x="478" y="461"/>
                    </a:lnTo>
                    <a:lnTo>
                      <a:pt x="478" y="515"/>
                    </a:lnTo>
                    <a:lnTo>
                      <a:pt x="472" y="515"/>
                    </a:lnTo>
                    <a:lnTo>
                      <a:pt x="472" y="527"/>
                    </a:lnTo>
                    <a:lnTo>
                      <a:pt x="466" y="527"/>
                    </a:lnTo>
                    <a:lnTo>
                      <a:pt x="466" y="552"/>
                    </a:lnTo>
                    <a:lnTo>
                      <a:pt x="460" y="552"/>
                    </a:lnTo>
                    <a:lnTo>
                      <a:pt x="460" y="558"/>
                    </a:lnTo>
                    <a:lnTo>
                      <a:pt x="453" y="558"/>
                    </a:lnTo>
                    <a:lnTo>
                      <a:pt x="453" y="577"/>
                    </a:lnTo>
                    <a:lnTo>
                      <a:pt x="447" y="577"/>
                    </a:lnTo>
                    <a:lnTo>
                      <a:pt x="447" y="583"/>
                    </a:lnTo>
                    <a:lnTo>
                      <a:pt x="441" y="583"/>
                    </a:lnTo>
                    <a:lnTo>
                      <a:pt x="441" y="595"/>
                    </a:lnTo>
                    <a:lnTo>
                      <a:pt x="435" y="595"/>
                    </a:lnTo>
                    <a:lnTo>
                      <a:pt x="435" y="601"/>
                    </a:lnTo>
                    <a:lnTo>
                      <a:pt x="427" y="601"/>
                    </a:lnTo>
                    <a:lnTo>
                      <a:pt x="427" y="607"/>
                    </a:lnTo>
                    <a:lnTo>
                      <a:pt x="421" y="607"/>
                    </a:lnTo>
                    <a:lnTo>
                      <a:pt x="421" y="613"/>
                    </a:lnTo>
                    <a:lnTo>
                      <a:pt x="409" y="613"/>
                    </a:lnTo>
                    <a:lnTo>
                      <a:pt x="409" y="625"/>
                    </a:lnTo>
                    <a:lnTo>
                      <a:pt x="383" y="625"/>
                    </a:lnTo>
                    <a:lnTo>
                      <a:pt x="383" y="637"/>
                    </a:lnTo>
                    <a:lnTo>
                      <a:pt x="364" y="637"/>
                    </a:lnTo>
                    <a:lnTo>
                      <a:pt x="364" y="649"/>
                    </a:lnTo>
                    <a:lnTo>
                      <a:pt x="358" y="649"/>
                    </a:lnTo>
                    <a:lnTo>
                      <a:pt x="358" y="679"/>
                    </a:lnTo>
                    <a:lnTo>
                      <a:pt x="364" y="679"/>
                    </a:lnTo>
                    <a:lnTo>
                      <a:pt x="364" y="728"/>
                    </a:lnTo>
                    <a:lnTo>
                      <a:pt x="370" y="728"/>
                    </a:lnTo>
                    <a:lnTo>
                      <a:pt x="370" y="746"/>
                    </a:lnTo>
                    <a:lnTo>
                      <a:pt x="376" y="746"/>
                    </a:lnTo>
                    <a:lnTo>
                      <a:pt x="376" y="789"/>
                    </a:lnTo>
                    <a:lnTo>
                      <a:pt x="370" y="789"/>
                    </a:lnTo>
                    <a:lnTo>
                      <a:pt x="370" y="801"/>
                    </a:lnTo>
                    <a:lnTo>
                      <a:pt x="364" y="801"/>
                    </a:lnTo>
                    <a:lnTo>
                      <a:pt x="364" y="1140"/>
                    </a:lnTo>
                    <a:lnTo>
                      <a:pt x="358" y="1140"/>
                    </a:lnTo>
                    <a:lnTo>
                      <a:pt x="358" y="1146"/>
                    </a:lnTo>
                    <a:lnTo>
                      <a:pt x="351" y="1146"/>
                    </a:lnTo>
                    <a:lnTo>
                      <a:pt x="351" y="1152"/>
                    </a:lnTo>
                    <a:lnTo>
                      <a:pt x="300" y="1152"/>
                    </a:lnTo>
                    <a:lnTo>
                      <a:pt x="300" y="1146"/>
                    </a:lnTo>
                    <a:lnTo>
                      <a:pt x="293" y="1146"/>
                    </a:lnTo>
                    <a:lnTo>
                      <a:pt x="293" y="1140"/>
                    </a:lnTo>
                    <a:lnTo>
                      <a:pt x="262" y="1140"/>
                    </a:lnTo>
                    <a:lnTo>
                      <a:pt x="262" y="1146"/>
                    </a:lnTo>
                    <a:lnTo>
                      <a:pt x="256" y="1146"/>
                    </a:lnTo>
                    <a:lnTo>
                      <a:pt x="256" y="1170"/>
                    </a:lnTo>
                    <a:lnTo>
                      <a:pt x="262" y="1170"/>
                    </a:lnTo>
                    <a:lnTo>
                      <a:pt x="262" y="1176"/>
                    </a:lnTo>
                    <a:lnTo>
                      <a:pt x="268" y="1176"/>
                    </a:lnTo>
                    <a:lnTo>
                      <a:pt x="268" y="1226"/>
                    </a:lnTo>
                    <a:lnTo>
                      <a:pt x="262" y="1226"/>
                    </a:lnTo>
                    <a:lnTo>
                      <a:pt x="262" y="1232"/>
                    </a:lnTo>
                    <a:lnTo>
                      <a:pt x="256" y="1232"/>
                    </a:lnTo>
                    <a:lnTo>
                      <a:pt x="256" y="1244"/>
                    </a:lnTo>
                    <a:lnTo>
                      <a:pt x="248" y="1244"/>
                    </a:lnTo>
                    <a:lnTo>
                      <a:pt x="248" y="1256"/>
                    </a:lnTo>
                    <a:lnTo>
                      <a:pt x="242" y="1256"/>
                    </a:lnTo>
                    <a:lnTo>
                      <a:pt x="242" y="1292"/>
                    </a:lnTo>
                    <a:lnTo>
                      <a:pt x="236" y="1292"/>
                    </a:lnTo>
                    <a:lnTo>
                      <a:pt x="236" y="1298"/>
                    </a:lnTo>
                    <a:lnTo>
                      <a:pt x="230" y="1298"/>
                    </a:lnTo>
                    <a:lnTo>
                      <a:pt x="230" y="1340"/>
                    </a:lnTo>
                    <a:lnTo>
                      <a:pt x="223" y="1340"/>
                    </a:lnTo>
                    <a:lnTo>
                      <a:pt x="223" y="1358"/>
                    </a:lnTo>
                    <a:lnTo>
                      <a:pt x="217" y="1358"/>
                    </a:lnTo>
                    <a:lnTo>
                      <a:pt x="217" y="1370"/>
                    </a:lnTo>
                    <a:lnTo>
                      <a:pt x="211" y="1370"/>
                    </a:lnTo>
                    <a:lnTo>
                      <a:pt x="211" y="1382"/>
                    </a:lnTo>
                    <a:lnTo>
                      <a:pt x="204" y="1382"/>
                    </a:lnTo>
                    <a:lnTo>
                      <a:pt x="204" y="1395"/>
                    </a:lnTo>
                    <a:lnTo>
                      <a:pt x="197" y="1395"/>
                    </a:lnTo>
                    <a:lnTo>
                      <a:pt x="197" y="1426"/>
                    </a:lnTo>
                    <a:lnTo>
                      <a:pt x="204" y="1426"/>
                    </a:lnTo>
                    <a:lnTo>
                      <a:pt x="204" y="1432"/>
                    </a:lnTo>
                    <a:lnTo>
                      <a:pt x="211" y="1432"/>
                    </a:lnTo>
                    <a:lnTo>
                      <a:pt x="211" y="1444"/>
                    </a:lnTo>
                    <a:lnTo>
                      <a:pt x="217" y="1444"/>
                    </a:lnTo>
                    <a:lnTo>
                      <a:pt x="217" y="1468"/>
                    </a:lnTo>
                    <a:lnTo>
                      <a:pt x="211" y="1468"/>
                    </a:lnTo>
                    <a:lnTo>
                      <a:pt x="211" y="1474"/>
                    </a:lnTo>
                    <a:lnTo>
                      <a:pt x="204" y="1474"/>
                    </a:lnTo>
                    <a:lnTo>
                      <a:pt x="204" y="1486"/>
                    </a:lnTo>
                    <a:lnTo>
                      <a:pt x="197" y="1486"/>
                    </a:lnTo>
                    <a:lnTo>
                      <a:pt x="197" y="1498"/>
                    </a:lnTo>
                    <a:lnTo>
                      <a:pt x="191" y="1498"/>
                    </a:lnTo>
                    <a:lnTo>
                      <a:pt x="191" y="1516"/>
                    </a:lnTo>
                    <a:lnTo>
                      <a:pt x="185" y="1516"/>
                    </a:lnTo>
                    <a:lnTo>
                      <a:pt x="185" y="1558"/>
                    </a:lnTo>
                    <a:lnTo>
                      <a:pt x="191" y="1558"/>
                    </a:lnTo>
                    <a:lnTo>
                      <a:pt x="191" y="1583"/>
                    </a:lnTo>
                    <a:lnTo>
                      <a:pt x="197" y="1583"/>
                    </a:lnTo>
                    <a:lnTo>
                      <a:pt x="197" y="1595"/>
                    </a:lnTo>
                    <a:lnTo>
                      <a:pt x="204" y="1595"/>
                    </a:lnTo>
                    <a:lnTo>
                      <a:pt x="204" y="1613"/>
                    </a:lnTo>
                    <a:lnTo>
                      <a:pt x="211" y="1613"/>
                    </a:lnTo>
                    <a:lnTo>
                      <a:pt x="211" y="1662"/>
                    </a:lnTo>
                    <a:lnTo>
                      <a:pt x="204" y="1662"/>
                    </a:lnTo>
                    <a:lnTo>
                      <a:pt x="204" y="1680"/>
                    </a:lnTo>
                    <a:lnTo>
                      <a:pt x="197" y="1680"/>
                    </a:lnTo>
                    <a:lnTo>
                      <a:pt x="197" y="1692"/>
                    </a:lnTo>
                    <a:lnTo>
                      <a:pt x="191" y="1692"/>
                    </a:lnTo>
                    <a:lnTo>
                      <a:pt x="191" y="1771"/>
                    </a:lnTo>
                    <a:lnTo>
                      <a:pt x="185" y="1771"/>
                    </a:lnTo>
                    <a:lnTo>
                      <a:pt x="185" y="1789"/>
                    </a:lnTo>
                    <a:lnTo>
                      <a:pt x="179" y="1789"/>
                    </a:lnTo>
                    <a:lnTo>
                      <a:pt x="179" y="1868"/>
                    </a:lnTo>
                    <a:lnTo>
                      <a:pt x="172" y="1868"/>
                    </a:lnTo>
                    <a:lnTo>
                      <a:pt x="172" y="1917"/>
                    </a:lnTo>
                    <a:lnTo>
                      <a:pt x="166" y="1917"/>
                    </a:lnTo>
                    <a:lnTo>
                      <a:pt x="166" y="1989"/>
                    </a:lnTo>
                    <a:lnTo>
                      <a:pt x="160" y="1989"/>
                    </a:lnTo>
                    <a:lnTo>
                      <a:pt x="160" y="2013"/>
                    </a:lnTo>
                    <a:lnTo>
                      <a:pt x="153" y="2013"/>
                    </a:lnTo>
                    <a:lnTo>
                      <a:pt x="153" y="2056"/>
                    </a:lnTo>
                    <a:lnTo>
                      <a:pt x="146" y="2056"/>
                    </a:lnTo>
                    <a:lnTo>
                      <a:pt x="146" y="2075"/>
                    </a:lnTo>
                    <a:lnTo>
                      <a:pt x="140" y="2075"/>
                    </a:lnTo>
                    <a:lnTo>
                      <a:pt x="140" y="2165"/>
                    </a:lnTo>
                    <a:lnTo>
                      <a:pt x="134" y="2165"/>
                    </a:lnTo>
                    <a:lnTo>
                      <a:pt x="134" y="2183"/>
                    </a:lnTo>
                    <a:lnTo>
                      <a:pt x="128" y="2183"/>
                    </a:lnTo>
                    <a:lnTo>
                      <a:pt x="128" y="2201"/>
                    </a:lnTo>
                    <a:lnTo>
                      <a:pt x="121" y="2201"/>
                    </a:lnTo>
                    <a:lnTo>
                      <a:pt x="121" y="2219"/>
                    </a:lnTo>
                    <a:lnTo>
                      <a:pt x="115" y="2219"/>
                    </a:lnTo>
                    <a:lnTo>
                      <a:pt x="115" y="2231"/>
                    </a:lnTo>
                    <a:lnTo>
                      <a:pt x="108" y="2231"/>
                    </a:lnTo>
                    <a:lnTo>
                      <a:pt x="108" y="2237"/>
                    </a:lnTo>
                    <a:lnTo>
                      <a:pt x="102" y="2237"/>
                    </a:lnTo>
                    <a:lnTo>
                      <a:pt x="102" y="2250"/>
                    </a:lnTo>
                    <a:lnTo>
                      <a:pt x="83" y="2250"/>
                    </a:lnTo>
                    <a:lnTo>
                      <a:pt x="83" y="2262"/>
                    </a:lnTo>
                    <a:lnTo>
                      <a:pt x="77" y="2262"/>
                    </a:lnTo>
                    <a:lnTo>
                      <a:pt x="77" y="2269"/>
                    </a:lnTo>
                    <a:lnTo>
                      <a:pt x="70" y="2269"/>
                    </a:lnTo>
                    <a:lnTo>
                      <a:pt x="70" y="2353"/>
                    </a:lnTo>
                    <a:lnTo>
                      <a:pt x="63" y="2353"/>
                    </a:lnTo>
                    <a:lnTo>
                      <a:pt x="63" y="2359"/>
                    </a:lnTo>
                    <a:lnTo>
                      <a:pt x="57" y="2359"/>
                    </a:lnTo>
                    <a:lnTo>
                      <a:pt x="57" y="2371"/>
                    </a:lnTo>
                    <a:lnTo>
                      <a:pt x="51" y="2371"/>
                    </a:lnTo>
                    <a:lnTo>
                      <a:pt x="51" y="2377"/>
                    </a:lnTo>
                    <a:lnTo>
                      <a:pt x="44" y="2377"/>
                    </a:lnTo>
                    <a:lnTo>
                      <a:pt x="44" y="2383"/>
                    </a:lnTo>
                    <a:lnTo>
                      <a:pt x="38" y="2383"/>
                    </a:lnTo>
                    <a:lnTo>
                      <a:pt x="38" y="2389"/>
                    </a:lnTo>
                    <a:lnTo>
                      <a:pt x="32" y="2389"/>
                    </a:lnTo>
                    <a:lnTo>
                      <a:pt x="32" y="2395"/>
                    </a:lnTo>
                    <a:lnTo>
                      <a:pt x="26" y="2395"/>
                    </a:lnTo>
                    <a:lnTo>
                      <a:pt x="26" y="2407"/>
                    </a:lnTo>
                    <a:lnTo>
                      <a:pt x="18" y="2407"/>
                    </a:lnTo>
                    <a:lnTo>
                      <a:pt x="18" y="2523"/>
                    </a:lnTo>
                    <a:lnTo>
                      <a:pt x="12" y="2523"/>
                    </a:lnTo>
                    <a:lnTo>
                      <a:pt x="12" y="2529"/>
                    </a:lnTo>
                    <a:lnTo>
                      <a:pt x="0" y="2529"/>
                    </a:lnTo>
                    <a:lnTo>
                      <a:pt x="0" y="2547"/>
                    </a:lnTo>
                    <a:lnTo>
                      <a:pt x="12" y="254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7" name="Freeform 2891">
                <a:extLst>
                  <a:ext uri="{FF2B5EF4-FFF2-40B4-BE49-F238E27FC236}">
                    <a16:creationId xmlns:a16="http://schemas.microsoft.com/office/drawing/2014/main" xmlns="" id="{35111382-FE4C-4063-A6F8-3DFF14ABB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" y="272"/>
                <a:ext cx="39" cy="29"/>
              </a:xfrm>
              <a:custGeom>
                <a:avLst/>
                <a:gdLst>
                  <a:gd name="T0" fmla="*/ 518 w 1164"/>
                  <a:gd name="T1" fmla="*/ 237 h 1068"/>
                  <a:gd name="T2" fmla="*/ 467 w 1164"/>
                  <a:gd name="T3" fmla="*/ 267 h 1068"/>
                  <a:gd name="T4" fmla="*/ 467 w 1164"/>
                  <a:gd name="T5" fmla="*/ 333 h 1068"/>
                  <a:gd name="T6" fmla="*/ 454 w 1164"/>
                  <a:gd name="T7" fmla="*/ 431 h 1068"/>
                  <a:gd name="T8" fmla="*/ 454 w 1164"/>
                  <a:gd name="T9" fmla="*/ 528 h 1068"/>
                  <a:gd name="T10" fmla="*/ 429 w 1164"/>
                  <a:gd name="T11" fmla="*/ 582 h 1068"/>
                  <a:gd name="T12" fmla="*/ 333 w 1164"/>
                  <a:gd name="T13" fmla="*/ 606 h 1068"/>
                  <a:gd name="T14" fmla="*/ 333 w 1164"/>
                  <a:gd name="T15" fmla="*/ 716 h 1068"/>
                  <a:gd name="T16" fmla="*/ 319 w 1164"/>
                  <a:gd name="T17" fmla="*/ 843 h 1068"/>
                  <a:gd name="T18" fmla="*/ 294 w 1164"/>
                  <a:gd name="T19" fmla="*/ 880 h 1068"/>
                  <a:gd name="T20" fmla="*/ 256 w 1164"/>
                  <a:gd name="T21" fmla="*/ 910 h 1068"/>
                  <a:gd name="T22" fmla="*/ 224 w 1164"/>
                  <a:gd name="T23" fmla="*/ 940 h 1068"/>
                  <a:gd name="T24" fmla="*/ 122 w 1164"/>
                  <a:gd name="T25" fmla="*/ 970 h 1068"/>
                  <a:gd name="T26" fmla="*/ 38 w 1164"/>
                  <a:gd name="T27" fmla="*/ 994 h 1068"/>
                  <a:gd name="T28" fmla="*/ 13 w 1164"/>
                  <a:gd name="T29" fmla="*/ 1025 h 1068"/>
                  <a:gd name="T30" fmla="*/ 20 w 1164"/>
                  <a:gd name="T31" fmla="*/ 1037 h 1068"/>
                  <a:gd name="T32" fmla="*/ 45 w 1164"/>
                  <a:gd name="T33" fmla="*/ 1000 h 1068"/>
                  <a:gd name="T34" fmla="*/ 134 w 1164"/>
                  <a:gd name="T35" fmla="*/ 976 h 1068"/>
                  <a:gd name="T36" fmla="*/ 250 w 1164"/>
                  <a:gd name="T37" fmla="*/ 940 h 1068"/>
                  <a:gd name="T38" fmla="*/ 282 w 1164"/>
                  <a:gd name="T39" fmla="*/ 904 h 1068"/>
                  <a:gd name="T40" fmla="*/ 319 w 1164"/>
                  <a:gd name="T41" fmla="*/ 856 h 1068"/>
                  <a:gd name="T42" fmla="*/ 345 w 1164"/>
                  <a:gd name="T43" fmla="*/ 782 h 1068"/>
                  <a:gd name="T44" fmla="*/ 345 w 1164"/>
                  <a:gd name="T45" fmla="*/ 686 h 1068"/>
                  <a:gd name="T46" fmla="*/ 422 w 1164"/>
                  <a:gd name="T47" fmla="*/ 606 h 1068"/>
                  <a:gd name="T48" fmla="*/ 454 w 1164"/>
                  <a:gd name="T49" fmla="*/ 552 h 1068"/>
                  <a:gd name="T50" fmla="*/ 505 w 1164"/>
                  <a:gd name="T51" fmla="*/ 528 h 1068"/>
                  <a:gd name="T52" fmla="*/ 543 w 1164"/>
                  <a:gd name="T53" fmla="*/ 552 h 1068"/>
                  <a:gd name="T54" fmla="*/ 602 w 1164"/>
                  <a:gd name="T55" fmla="*/ 582 h 1068"/>
                  <a:gd name="T56" fmla="*/ 633 w 1164"/>
                  <a:gd name="T57" fmla="*/ 612 h 1068"/>
                  <a:gd name="T58" fmla="*/ 665 w 1164"/>
                  <a:gd name="T59" fmla="*/ 649 h 1068"/>
                  <a:gd name="T60" fmla="*/ 755 w 1164"/>
                  <a:gd name="T61" fmla="*/ 661 h 1068"/>
                  <a:gd name="T62" fmla="*/ 832 w 1164"/>
                  <a:gd name="T63" fmla="*/ 686 h 1068"/>
                  <a:gd name="T64" fmla="*/ 889 w 1164"/>
                  <a:gd name="T65" fmla="*/ 716 h 1068"/>
                  <a:gd name="T66" fmla="*/ 914 w 1164"/>
                  <a:gd name="T67" fmla="*/ 746 h 1068"/>
                  <a:gd name="T68" fmla="*/ 1036 w 1164"/>
                  <a:gd name="T69" fmla="*/ 776 h 1068"/>
                  <a:gd name="T70" fmla="*/ 1099 w 1164"/>
                  <a:gd name="T71" fmla="*/ 824 h 1068"/>
                  <a:gd name="T72" fmla="*/ 1131 w 1164"/>
                  <a:gd name="T73" fmla="*/ 880 h 1068"/>
                  <a:gd name="T74" fmla="*/ 1131 w 1164"/>
                  <a:gd name="T75" fmla="*/ 843 h 1068"/>
                  <a:gd name="T76" fmla="*/ 1099 w 1164"/>
                  <a:gd name="T77" fmla="*/ 788 h 1068"/>
                  <a:gd name="T78" fmla="*/ 1048 w 1164"/>
                  <a:gd name="T79" fmla="*/ 752 h 1068"/>
                  <a:gd name="T80" fmla="*/ 927 w 1164"/>
                  <a:gd name="T81" fmla="*/ 728 h 1068"/>
                  <a:gd name="T82" fmla="*/ 895 w 1164"/>
                  <a:gd name="T83" fmla="*/ 692 h 1068"/>
                  <a:gd name="T84" fmla="*/ 832 w 1164"/>
                  <a:gd name="T85" fmla="*/ 655 h 1068"/>
                  <a:gd name="T86" fmla="*/ 755 w 1164"/>
                  <a:gd name="T87" fmla="*/ 643 h 1068"/>
                  <a:gd name="T88" fmla="*/ 665 w 1164"/>
                  <a:gd name="T89" fmla="*/ 600 h 1068"/>
                  <a:gd name="T90" fmla="*/ 620 w 1164"/>
                  <a:gd name="T91" fmla="*/ 570 h 1068"/>
                  <a:gd name="T92" fmla="*/ 569 w 1164"/>
                  <a:gd name="T93" fmla="*/ 534 h 1068"/>
                  <a:gd name="T94" fmla="*/ 512 w 1164"/>
                  <a:gd name="T95" fmla="*/ 503 h 1068"/>
                  <a:gd name="T96" fmla="*/ 473 w 1164"/>
                  <a:gd name="T97" fmla="*/ 406 h 1068"/>
                  <a:gd name="T98" fmla="*/ 486 w 1164"/>
                  <a:gd name="T99" fmla="*/ 315 h 1068"/>
                  <a:gd name="T100" fmla="*/ 492 w 1164"/>
                  <a:gd name="T101" fmla="*/ 267 h 1068"/>
                  <a:gd name="T102" fmla="*/ 550 w 1164"/>
                  <a:gd name="T103" fmla="*/ 231 h 1068"/>
                  <a:gd name="T104" fmla="*/ 582 w 1164"/>
                  <a:gd name="T105" fmla="*/ 201 h 1068"/>
                  <a:gd name="T106" fmla="*/ 582 w 1164"/>
                  <a:gd name="T107" fmla="*/ 85 h 1068"/>
                  <a:gd name="T108" fmla="*/ 550 w 1164"/>
                  <a:gd name="T109" fmla="*/ 0 h 1068"/>
                  <a:gd name="T110" fmla="*/ 543 w 1164"/>
                  <a:gd name="T111" fmla="*/ 61 h 1068"/>
                  <a:gd name="T112" fmla="*/ 576 w 1164"/>
                  <a:gd name="T113" fmla="*/ 194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64" h="1068">
                    <a:moveTo>
                      <a:pt x="557" y="207"/>
                    </a:moveTo>
                    <a:lnTo>
                      <a:pt x="557" y="213"/>
                    </a:lnTo>
                    <a:lnTo>
                      <a:pt x="550" y="213"/>
                    </a:lnTo>
                    <a:lnTo>
                      <a:pt x="550" y="219"/>
                    </a:lnTo>
                    <a:lnTo>
                      <a:pt x="543" y="219"/>
                    </a:lnTo>
                    <a:lnTo>
                      <a:pt x="543" y="225"/>
                    </a:lnTo>
                    <a:lnTo>
                      <a:pt x="518" y="225"/>
                    </a:lnTo>
                    <a:lnTo>
                      <a:pt x="518" y="237"/>
                    </a:lnTo>
                    <a:lnTo>
                      <a:pt x="499" y="237"/>
                    </a:lnTo>
                    <a:lnTo>
                      <a:pt x="499" y="243"/>
                    </a:lnTo>
                    <a:lnTo>
                      <a:pt x="492" y="243"/>
                    </a:lnTo>
                    <a:lnTo>
                      <a:pt x="492" y="255"/>
                    </a:lnTo>
                    <a:lnTo>
                      <a:pt x="473" y="255"/>
                    </a:lnTo>
                    <a:lnTo>
                      <a:pt x="473" y="261"/>
                    </a:lnTo>
                    <a:lnTo>
                      <a:pt x="467" y="261"/>
                    </a:lnTo>
                    <a:lnTo>
                      <a:pt x="467" y="267"/>
                    </a:lnTo>
                    <a:lnTo>
                      <a:pt x="460" y="267"/>
                    </a:lnTo>
                    <a:lnTo>
                      <a:pt x="460" y="279"/>
                    </a:lnTo>
                    <a:lnTo>
                      <a:pt x="454" y="279"/>
                    </a:lnTo>
                    <a:lnTo>
                      <a:pt x="454" y="315"/>
                    </a:lnTo>
                    <a:lnTo>
                      <a:pt x="460" y="315"/>
                    </a:lnTo>
                    <a:lnTo>
                      <a:pt x="460" y="327"/>
                    </a:lnTo>
                    <a:lnTo>
                      <a:pt x="467" y="327"/>
                    </a:lnTo>
                    <a:lnTo>
                      <a:pt x="467" y="333"/>
                    </a:lnTo>
                    <a:lnTo>
                      <a:pt x="473" y="333"/>
                    </a:lnTo>
                    <a:lnTo>
                      <a:pt x="473" y="376"/>
                    </a:lnTo>
                    <a:lnTo>
                      <a:pt x="467" y="376"/>
                    </a:lnTo>
                    <a:lnTo>
                      <a:pt x="467" y="388"/>
                    </a:lnTo>
                    <a:lnTo>
                      <a:pt x="460" y="388"/>
                    </a:lnTo>
                    <a:lnTo>
                      <a:pt x="460" y="394"/>
                    </a:lnTo>
                    <a:lnTo>
                      <a:pt x="454" y="394"/>
                    </a:lnTo>
                    <a:lnTo>
                      <a:pt x="454" y="431"/>
                    </a:lnTo>
                    <a:lnTo>
                      <a:pt x="460" y="431"/>
                    </a:lnTo>
                    <a:lnTo>
                      <a:pt x="460" y="443"/>
                    </a:lnTo>
                    <a:lnTo>
                      <a:pt x="467" y="443"/>
                    </a:lnTo>
                    <a:lnTo>
                      <a:pt x="467" y="491"/>
                    </a:lnTo>
                    <a:lnTo>
                      <a:pt x="460" y="491"/>
                    </a:lnTo>
                    <a:lnTo>
                      <a:pt x="460" y="503"/>
                    </a:lnTo>
                    <a:lnTo>
                      <a:pt x="454" y="503"/>
                    </a:lnTo>
                    <a:lnTo>
                      <a:pt x="454" y="528"/>
                    </a:lnTo>
                    <a:lnTo>
                      <a:pt x="447" y="528"/>
                    </a:lnTo>
                    <a:lnTo>
                      <a:pt x="447" y="540"/>
                    </a:lnTo>
                    <a:lnTo>
                      <a:pt x="441" y="540"/>
                    </a:lnTo>
                    <a:lnTo>
                      <a:pt x="441" y="558"/>
                    </a:lnTo>
                    <a:lnTo>
                      <a:pt x="435" y="558"/>
                    </a:lnTo>
                    <a:lnTo>
                      <a:pt x="435" y="570"/>
                    </a:lnTo>
                    <a:lnTo>
                      <a:pt x="429" y="570"/>
                    </a:lnTo>
                    <a:lnTo>
                      <a:pt x="429" y="582"/>
                    </a:lnTo>
                    <a:lnTo>
                      <a:pt x="415" y="582"/>
                    </a:lnTo>
                    <a:lnTo>
                      <a:pt x="415" y="588"/>
                    </a:lnTo>
                    <a:lnTo>
                      <a:pt x="396" y="588"/>
                    </a:lnTo>
                    <a:lnTo>
                      <a:pt x="396" y="600"/>
                    </a:lnTo>
                    <a:lnTo>
                      <a:pt x="352" y="600"/>
                    </a:lnTo>
                    <a:lnTo>
                      <a:pt x="352" y="594"/>
                    </a:lnTo>
                    <a:lnTo>
                      <a:pt x="333" y="594"/>
                    </a:lnTo>
                    <a:lnTo>
                      <a:pt x="333" y="606"/>
                    </a:lnTo>
                    <a:lnTo>
                      <a:pt x="327" y="606"/>
                    </a:lnTo>
                    <a:lnTo>
                      <a:pt x="327" y="612"/>
                    </a:lnTo>
                    <a:lnTo>
                      <a:pt x="319" y="612"/>
                    </a:lnTo>
                    <a:lnTo>
                      <a:pt x="319" y="698"/>
                    </a:lnTo>
                    <a:lnTo>
                      <a:pt x="327" y="698"/>
                    </a:lnTo>
                    <a:lnTo>
                      <a:pt x="327" y="704"/>
                    </a:lnTo>
                    <a:lnTo>
                      <a:pt x="333" y="704"/>
                    </a:lnTo>
                    <a:lnTo>
                      <a:pt x="333" y="716"/>
                    </a:lnTo>
                    <a:lnTo>
                      <a:pt x="339" y="716"/>
                    </a:lnTo>
                    <a:lnTo>
                      <a:pt x="339" y="770"/>
                    </a:lnTo>
                    <a:lnTo>
                      <a:pt x="333" y="770"/>
                    </a:lnTo>
                    <a:lnTo>
                      <a:pt x="333" y="788"/>
                    </a:lnTo>
                    <a:lnTo>
                      <a:pt x="327" y="788"/>
                    </a:lnTo>
                    <a:lnTo>
                      <a:pt x="327" y="824"/>
                    </a:lnTo>
                    <a:lnTo>
                      <a:pt x="319" y="824"/>
                    </a:lnTo>
                    <a:lnTo>
                      <a:pt x="319" y="843"/>
                    </a:lnTo>
                    <a:lnTo>
                      <a:pt x="313" y="843"/>
                    </a:lnTo>
                    <a:lnTo>
                      <a:pt x="313" y="849"/>
                    </a:lnTo>
                    <a:lnTo>
                      <a:pt x="307" y="849"/>
                    </a:lnTo>
                    <a:lnTo>
                      <a:pt x="307" y="868"/>
                    </a:lnTo>
                    <a:lnTo>
                      <a:pt x="301" y="868"/>
                    </a:lnTo>
                    <a:lnTo>
                      <a:pt x="301" y="874"/>
                    </a:lnTo>
                    <a:lnTo>
                      <a:pt x="294" y="874"/>
                    </a:lnTo>
                    <a:lnTo>
                      <a:pt x="294" y="880"/>
                    </a:lnTo>
                    <a:lnTo>
                      <a:pt x="282" y="880"/>
                    </a:lnTo>
                    <a:lnTo>
                      <a:pt x="282" y="886"/>
                    </a:lnTo>
                    <a:lnTo>
                      <a:pt x="268" y="886"/>
                    </a:lnTo>
                    <a:lnTo>
                      <a:pt x="268" y="892"/>
                    </a:lnTo>
                    <a:lnTo>
                      <a:pt x="262" y="892"/>
                    </a:lnTo>
                    <a:lnTo>
                      <a:pt x="262" y="904"/>
                    </a:lnTo>
                    <a:lnTo>
                      <a:pt x="256" y="904"/>
                    </a:lnTo>
                    <a:lnTo>
                      <a:pt x="256" y="910"/>
                    </a:lnTo>
                    <a:lnTo>
                      <a:pt x="250" y="910"/>
                    </a:lnTo>
                    <a:lnTo>
                      <a:pt x="250" y="916"/>
                    </a:lnTo>
                    <a:lnTo>
                      <a:pt x="243" y="916"/>
                    </a:lnTo>
                    <a:lnTo>
                      <a:pt x="243" y="922"/>
                    </a:lnTo>
                    <a:lnTo>
                      <a:pt x="230" y="922"/>
                    </a:lnTo>
                    <a:lnTo>
                      <a:pt x="230" y="934"/>
                    </a:lnTo>
                    <a:lnTo>
                      <a:pt x="224" y="934"/>
                    </a:lnTo>
                    <a:lnTo>
                      <a:pt x="224" y="940"/>
                    </a:lnTo>
                    <a:lnTo>
                      <a:pt x="205" y="940"/>
                    </a:lnTo>
                    <a:lnTo>
                      <a:pt x="205" y="946"/>
                    </a:lnTo>
                    <a:lnTo>
                      <a:pt x="199" y="946"/>
                    </a:lnTo>
                    <a:lnTo>
                      <a:pt x="199" y="952"/>
                    </a:lnTo>
                    <a:lnTo>
                      <a:pt x="128" y="952"/>
                    </a:lnTo>
                    <a:lnTo>
                      <a:pt x="128" y="958"/>
                    </a:lnTo>
                    <a:lnTo>
                      <a:pt x="122" y="958"/>
                    </a:lnTo>
                    <a:lnTo>
                      <a:pt x="122" y="970"/>
                    </a:lnTo>
                    <a:lnTo>
                      <a:pt x="58" y="970"/>
                    </a:lnTo>
                    <a:lnTo>
                      <a:pt x="58" y="976"/>
                    </a:lnTo>
                    <a:lnTo>
                      <a:pt x="52" y="976"/>
                    </a:lnTo>
                    <a:lnTo>
                      <a:pt x="52" y="982"/>
                    </a:lnTo>
                    <a:lnTo>
                      <a:pt x="45" y="982"/>
                    </a:lnTo>
                    <a:lnTo>
                      <a:pt x="45" y="988"/>
                    </a:lnTo>
                    <a:lnTo>
                      <a:pt x="38" y="988"/>
                    </a:lnTo>
                    <a:lnTo>
                      <a:pt x="38" y="994"/>
                    </a:lnTo>
                    <a:lnTo>
                      <a:pt x="32" y="994"/>
                    </a:lnTo>
                    <a:lnTo>
                      <a:pt x="32" y="1000"/>
                    </a:lnTo>
                    <a:lnTo>
                      <a:pt x="26" y="1000"/>
                    </a:lnTo>
                    <a:lnTo>
                      <a:pt x="26" y="1012"/>
                    </a:lnTo>
                    <a:lnTo>
                      <a:pt x="20" y="1012"/>
                    </a:lnTo>
                    <a:lnTo>
                      <a:pt x="20" y="1018"/>
                    </a:lnTo>
                    <a:lnTo>
                      <a:pt x="13" y="1018"/>
                    </a:lnTo>
                    <a:lnTo>
                      <a:pt x="13" y="1025"/>
                    </a:lnTo>
                    <a:lnTo>
                      <a:pt x="7" y="1025"/>
                    </a:lnTo>
                    <a:lnTo>
                      <a:pt x="7" y="1043"/>
                    </a:lnTo>
                    <a:lnTo>
                      <a:pt x="0" y="1043"/>
                    </a:lnTo>
                    <a:lnTo>
                      <a:pt x="0" y="1068"/>
                    </a:lnTo>
                    <a:lnTo>
                      <a:pt x="13" y="1068"/>
                    </a:lnTo>
                    <a:lnTo>
                      <a:pt x="13" y="1050"/>
                    </a:lnTo>
                    <a:lnTo>
                      <a:pt x="20" y="1050"/>
                    </a:lnTo>
                    <a:lnTo>
                      <a:pt x="20" y="1037"/>
                    </a:lnTo>
                    <a:lnTo>
                      <a:pt x="26" y="1037"/>
                    </a:lnTo>
                    <a:lnTo>
                      <a:pt x="26" y="1025"/>
                    </a:lnTo>
                    <a:lnTo>
                      <a:pt x="32" y="1025"/>
                    </a:lnTo>
                    <a:lnTo>
                      <a:pt x="32" y="1018"/>
                    </a:lnTo>
                    <a:lnTo>
                      <a:pt x="38" y="1018"/>
                    </a:lnTo>
                    <a:lnTo>
                      <a:pt x="38" y="1006"/>
                    </a:lnTo>
                    <a:lnTo>
                      <a:pt x="45" y="1006"/>
                    </a:lnTo>
                    <a:lnTo>
                      <a:pt x="45" y="1000"/>
                    </a:lnTo>
                    <a:lnTo>
                      <a:pt x="71" y="1000"/>
                    </a:lnTo>
                    <a:lnTo>
                      <a:pt x="71" y="994"/>
                    </a:lnTo>
                    <a:lnTo>
                      <a:pt x="115" y="994"/>
                    </a:lnTo>
                    <a:lnTo>
                      <a:pt x="115" y="988"/>
                    </a:lnTo>
                    <a:lnTo>
                      <a:pt x="128" y="988"/>
                    </a:lnTo>
                    <a:lnTo>
                      <a:pt x="128" y="982"/>
                    </a:lnTo>
                    <a:lnTo>
                      <a:pt x="134" y="982"/>
                    </a:lnTo>
                    <a:lnTo>
                      <a:pt x="134" y="976"/>
                    </a:lnTo>
                    <a:lnTo>
                      <a:pt x="211" y="976"/>
                    </a:lnTo>
                    <a:lnTo>
                      <a:pt x="211" y="964"/>
                    </a:lnTo>
                    <a:lnTo>
                      <a:pt x="217" y="964"/>
                    </a:lnTo>
                    <a:lnTo>
                      <a:pt x="217" y="958"/>
                    </a:lnTo>
                    <a:lnTo>
                      <a:pt x="230" y="958"/>
                    </a:lnTo>
                    <a:lnTo>
                      <a:pt x="230" y="946"/>
                    </a:lnTo>
                    <a:lnTo>
                      <a:pt x="250" y="946"/>
                    </a:lnTo>
                    <a:lnTo>
                      <a:pt x="250" y="940"/>
                    </a:lnTo>
                    <a:lnTo>
                      <a:pt x="256" y="940"/>
                    </a:lnTo>
                    <a:lnTo>
                      <a:pt x="256" y="928"/>
                    </a:lnTo>
                    <a:lnTo>
                      <a:pt x="268" y="928"/>
                    </a:lnTo>
                    <a:lnTo>
                      <a:pt x="268" y="916"/>
                    </a:lnTo>
                    <a:lnTo>
                      <a:pt x="275" y="916"/>
                    </a:lnTo>
                    <a:lnTo>
                      <a:pt x="275" y="910"/>
                    </a:lnTo>
                    <a:lnTo>
                      <a:pt x="282" y="910"/>
                    </a:lnTo>
                    <a:lnTo>
                      <a:pt x="282" y="904"/>
                    </a:lnTo>
                    <a:lnTo>
                      <a:pt x="301" y="904"/>
                    </a:lnTo>
                    <a:lnTo>
                      <a:pt x="301" y="898"/>
                    </a:lnTo>
                    <a:lnTo>
                      <a:pt x="307" y="898"/>
                    </a:lnTo>
                    <a:lnTo>
                      <a:pt x="307" y="880"/>
                    </a:lnTo>
                    <a:lnTo>
                      <a:pt x="313" y="880"/>
                    </a:lnTo>
                    <a:lnTo>
                      <a:pt x="313" y="874"/>
                    </a:lnTo>
                    <a:lnTo>
                      <a:pt x="319" y="874"/>
                    </a:lnTo>
                    <a:lnTo>
                      <a:pt x="319" y="856"/>
                    </a:lnTo>
                    <a:lnTo>
                      <a:pt x="327" y="856"/>
                    </a:lnTo>
                    <a:lnTo>
                      <a:pt x="327" y="849"/>
                    </a:lnTo>
                    <a:lnTo>
                      <a:pt x="333" y="849"/>
                    </a:lnTo>
                    <a:lnTo>
                      <a:pt x="333" y="830"/>
                    </a:lnTo>
                    <a:lnTo>
                      <a:pt x="339" y="830"/>
                    </a:lnTo>
                    <a:lnTo>
                      <a:pt x="339" y="824"/>
                    </a:lnTo>
                    <a:lnTo>
                      <a:pt x="345" y="824"/>
                    </a:lnTo>
                    <a:lnTo>
                      <a:pt x="345" y="782"/>
                    </a:lnTo>
                    <a:lnTo>
                      <a:pt x="352" y="782"/>
                    </a:lnTo>
                    <a:lnTo>
                      <a:pt x="352" y="776"/>
                    </a:lnTo>
                    <a:lnTo>
                      <a:pt x="358" y="776"/>
                    </a:lnTo>
                    <a:lnTo>
                      <a:pt x="358" y="710"/>
                    </a:lnTo>
                    <a:lnTo>
                      <a:pt x="352" y="710"/>
                    </a:lnTo>
                    <a:lnTo>
                      <a:pt x="352" y="698"/>
                    </a:lnTo>
                    <a:lnTo>
                      <a:pt x="345" y="698"/>
                    </a:lnTo>
                    <a:lnTo>
                      <a:pt x="345" y="686"/>
                    </a:lnTo>
                    <a:lnTo>
                      <a:pt x="339" y="686"/>
                    </a:lnTo>
                    <a:lnTo>
                      <a:pt x="339" y="679"/>
                    </a:lnTo>
                    <a:lnTo>
                      <a:pt x="333" y="679"/>
                    </a:lnTo>
                    <a:lnTo>
                      <a:pt x="333" y="618"/>
                    </a:lnTo>
                    <a:lnTo>
                      <a:pt x="403" y="618"/>
                    </a:lnTo>
                    <a:lnTo>
                      <a:pt x="403" y="612"/>
                    </a:lnTo>
                    <a:lnTo>
                      <a:pt x="422" y="612"/>
                    </a:lnTo>
                    <a:lnTo>
                      <a:pt x="422" y="606"/>
                    </a:lnTo>
                    <a:lnTo>
                      <a:pt x="429" y="606"/>
                    </a:lnTo>
                    <a:lnTo>
                      <a:pt x="429" y="600"/>
                    </a:lnTo>
                    <a:lnTo>
                      <a:pt x="435" y="600"/>
                    </a:lnTo>
                    <a:lnTo>
                      <a:pt x="435" y="588"/>
                    </a:lnTo>
                    <a:lnTo>
                      <a:pt x="447" y="588"/>
                    </a:lnTo>
                    <a:lnTo>
                      <a:pt x="447" y="564"/>
                    </a:lnTo>
                    <a:lnTo>
                      <a:pt x="454" y="564"/>
                    </a:lnTo>
                    <a:lnTo>
                      <a:pt x="454" y="552"/>
                    </a:lnTo>
                    <a:lnTo>
                      <a:pt x="460" y="552"/>
                    </a:lnTo>
                    <a:lnTo>
                      <a:pt x="460" y="534"/>
                    </a:lnTo>
                    <a:lnTo>
                      <a:pt x="467" y="534"/>
                    </a:lnTo>
                    <a:lnTo>
                      <a:pt x="467" y="528"/>
                    </a:lnTo>
                    <a:lnTo>
                      <a:pt x="473" y="528"/>
                    </a:lnTo>
                    <a:lnTo>
                      <a:pt x="473" y="522"/>
                    </a:lnTo>
                    <a:lnTo>
                      <a:pt x="505" y="522"/>
                    </a:lnTo>
                    <a:lnTo>
                      <a:pt x="505" y="528"/>
                    </a:lnTo>
                    <a:lnTo>
                      <a:pt x="512" y="528"/>
                    </a:lnTo>
                    <a:lnTo>
                      <a:pt x="512" y="534"/>
                    </a:lnTo>
                    <a:lnTo>
                      <a:pt x="531" y="534"/>
                    </a:lnTo>
                    <a:lnTo>
                      <a:pt x="531" y="540"/>
                    </a:lnTo>
                    <a:lnTo>
                      <a:pt x="537" y="540"/>
                    </a:lnTo>
                    <a:lnTo>
                      <a:pt x="537" y="546"/>
                    </a:lnTo>
                    <a:lnTo>
                      <a:pt x="543" y="546"/>
                    </a:lnTo>
                    <a:lnTo>
                      <a:pt x="543" y="552"/>
                    </a:lnTo>
                    <a:lnTo>
                      <a:pt x="563" y="552"/>
                    </a:lnTo>
                    <a:lnTo>
                      <a:pt x="563" y="558"/>
                    </a:lnTo>
                    <a:lnTo>
                      <a:pt x="569" y="558"/>
                    </a:lnTo>
                    <a:lnTo>
                      <a:pt x="569" y="564"/>
                    </a:lnTo>
                    <a:lnTo>
                      <a:pt x="588" y="564"/>
                    </a:lnTo>
                    <a:lnTo>
                      <a:pt x="588" y="576"/>
                    </a:lnTo>
                    <a:lnTo>
                      <a:pt x="602" y="576"/>
                    </a:lnTo>
                    <a:lnTo>
                      <a:pt x="602" y="582"/>
                    </a:lnTo>
                    <a:lnTo>
                      <a:pt x="608" y="582"/>
                    </a:lnTo>
                    <a:lnTo>
                      <a:pt x="608" y="588"/>
                    </a:lnTo>
                    <a:lnTo>
                      <a:pt x="614" y="588"/>
                    </a:lnTo>
                    <a:lnTo>
                      <a:pt x="614" y="594"/>
                    </a:lnTo>
                    <a:lnTo>
                      <a:pt x="627" y="594"/>
                    </a:lnTo>
                    <a:lnTo>
                      <a:pt x="627" y="606"/>
                    </a:lnTo>
                    <a:lnTo>
                      <a:pt x="633" y="606"/>
                    </a:lnTo>
                    <a:lnTo>
                      <a:pt x="633" y="612"/>
                    </a:lnTo>
                    <a:lnTo>
                      <a:pt x="639" y="612"/>
                    </a:lnTo>
                    <a:lnTo>
                      <a:pt x="639" y="618"/>
                    </a:lnTo>
                    <a:lnTo>
                      <a:pt x="645" y="618"/>
                    </a:lnTo>
                    <a:lnTo>
                      <a:pt x="645" y="625"/>
                    </a:lnTo>
                    <a:lnTo>
                      <a:pt x="659" y="625"/>
                    </a:lnTo>
                    <a:lnTo>
                      <a:pt x="659" y="631"/>
                    </a:lnTo>
                    <a:lnTo>
                      <a:pt x="665" y="631"/>
                    </a:lnTo>
                    <a:lnTo>
                      <a:pt x="665" y="649"/>
                    </a:lnTo>
                    <a:lnTo>
                      <a:pt x="671" y="649"/>
                    </a:lnTo>
                    <a:lnTo>
                      <a:pt x="671" y="655"/>
                    </a:lnTo>
                    <a:lnTo>
                      <a:pt x="684" y="655"/>
                    </a:lnTo>
                    <a:lnTo>
                      <a:pt x="684" y="661"/>
                    </a:lnTo>
                    <a:lnTo>
                      <a:pt x="690" y="661"/>
                    </a:lnTo>
                    <a:lnTo>
                      <a:pt x="690" y="667"/>
                    </a:lnTo>
                    <a:lnTo>
                      <a:pt x="755" y="667"/>
                    </a:lnTo>
                    <a:lnTo>
                      <a:pt x="755" y="661"/>
                    </a:lnTo>
                    <a:lnTo>
                      <a:pt x="799" y="661"/>
                    </a:lnTo>
                    <a:lnTo>
                      <a:pt x="799" y="667"/>
                    </a:lnTo>
                    <a:lnTo>
                      <a:pt x="806" y="667"/>
                    </a:lnTo>
                    <a:lnTo>
                      <a:pt x="806" y="673"/>
                    </a:lnTo>
                    <a:lnTo>
                      <a:pt x="824" y="673"/>
                    </a:lnTo>
                    <a:lnTo>
                      <a:pt x="824" y="679"/>
                    </a:lnTo>
                    <a:lnTo>
                      <a:pt x="832" y="679"/>
                    </a:lnTo>
                    <a:lnTo>
                      <a:pt x="832" y="686"/>
                    </a:lnTo>
                    <a:lnTo>
                      <a:pt x="869" y="686"/>
                    </a:lnTo>
                    <a:lnTo>
                      <a:pt x="869" y="692"/>
                    </a:lnTo>
                    <a:lnTo>
                      <a:pt x="876" y="692"/>
                    </a:lnTo>
                    <a:lnTo>
                      <a:pt x="876" y="698"/>
                    </a:lnTo>
                    <a:lnTo>
                      <a:pt x="883" y="698"/>
                    </a:lnTo>
                    <a:lnTo>
                      <a:pt x="883" y="704"/>
                    </a:lnTo>
                    <a:lnTo>
                      <a:pt x="889" y="704"/>
                    </a:lnTo>
                    <a:lnTo>
                      <a:pt x="889" y="716"/>
                    </a:lnTo>
                    <a:lnTo>
                      <a:pt x="895" y="716"/>
                    </a:lnTo>
                    <a:lnTo>
                      <a:pt x="895" y="722"/>
                    </a:lnTo>
                    <a:lnTo>
                      <a:pt x="901" y="722"/>
                    </a:lnTo>
                    <a:lnTo>
                      <a:pt x="901" y="728"/>
                    </a:lnTo>
                    <a:lnTo>
                      <a:pt x="908" y="728"/>
                    </a:lnTo>
                    <a:lnTo>
                      <a:pt x="908" y="734"/>
                    </a:lnTo>
                    <a:lnTo>
                      <a:pt x="914" y="734"/>
                    </a:lnTo>
                    <a:lnTo>
                      <a:pt x="914" y="746"/>
                    </a:lnTo>
                    <a:lnTo>
                      <a:pt x="920" y="746"/>
                    </a:lnTo>
                    <a:lnTo>
                      <a:pt x="920" y="752"/>
                    </a:lnTo>
                    <a:lnTo>
                      <a:pt x="927" y="752"/>
                    </a:lnTo>
                    <a:lnTo>
                      <a:pt x="927" y="764"/>
                    </a:lnTo>
                    <a:lnTo>
                      <a:pt x="1029" y="764"/>
                    </a:lnTo>
                    <a:lnTo>
                      <a:pt x="1029" y="770"/>
                    </a:lnTo>
                    <a:lnTo>
                      <a:pt x="1036" y="770"/>
                    </a:lnTo>
                    <a:lnTo>
                      <a:pt x="1036" y="776"/>
                    </a:lnTo>
                    <a:lnTo>
                      <a:pt x="1062" y="776"/>
                    </a:lnTo>
                    <a:lnTo>
                      <a:pt x="1062" y="794"/>
                    </a:lnTo>
                    <a:lnTo>
                      <a:pt x="1080" y="794"/>
                    </a:lnTo>
                    <a:lnTo>
                      <a:pt x="1080" y="806"/>
                    </a:lnTo>
                    <a:lnTo>
                      <a:pt x="1093" y="806"/>
                    </a:lnTo>
                    <a:lnTo>
                      <a:pt x="1093" y="818"/>
                    </a:lnTo>
                    <a:lnTo>
                      <a:pt x="1099" y="818"/>
                    </a:lnTo>
                    <a:lnTo>
                      <a:pt x="1099" y="824"/>
                    </a:lnTo>
                    <a:lnTo>
                      <a:pt x="1106" y="824"/>
                    </a:lnTo>
                    <a:lnTo>
                      <a:pt x="1106" y="849"/>
                    </a:lnTo>
                    <a:lnTo>
                      <a:pt x="1119" y="849"/>
                    </a:lnTo>
                    <a:lnTo>
                      <a:pt x="1119" y="856"/>
                    </a:lnTo>
                    <a:lnTo>
                      <a:pt x="1125" y="856"/>
                    </a:lnTo>
                    <a:lnTo>
                      <a:pt x="1125" y="868"/>
                    </a:lnTo>
                    <a:lnTo>
                      <a:pt x="1131" y="868"/>
                    </a:lnTo>
                    <a:lnTo>
                      <a:pt x="1131" y="880"/>
                    </a:lnTo>
                    <a:lnTo>
                      <a:pt x="1164" y="880"/>
                    </a:lnTo>
                    <a:lnTo>
                      <a:pt x="1164" y="868"/>
                    </a:lnTo>
                    <a:lnTo>
                      <a:pt x="1151" y="868"/>
                    </a:lnTo>
                    <a:lnTo>
                      <a:pt x="1151" y="856"/>
                    </a:lnTo>
                    <a:lnTo>
                      <a:pt x="1138" y="856"/>
                    </a:lnTo>
                    <a:lnTo>
                      <a:pt x="1138" y="849"/>
                    </a:lnTo>
                    <a:lnTo>
                      <a:pt x="1131" y="849"/>
                    </a:lnTo>
                    <a:lnTo>
                      <a:pt x="1131" y="843"/>
                    </a:lnTo>
                    <a:lnTo>
                      <a:pt x="1125" y="843"/>
                    </a:lnTo>
                    <a:lnTo>
                      <a:pt x="1125" y="818"/>
                    </a:lnTo>
                    <a:lnTo>
                      <a:pt x="1119" y="818"/>
                    </a:lnTo>
                    <a:lnTo>
                      <a:pt x="1119" y="806"/>
                    </a:lnTo>
                    <a:lnTo>
                      <a:pt x="1113" y="806"/>
                    </a:lnTo>
                    <a:lnTo>
                      <a:pt x="1113" y="800"/>
                    </a:lnTo>
                    <a:lnTo>
                      <a:pt x="1099" y="800"/>
                    </a:lnTo>
                    <a:lnTo>
                      <a:pt x="1099" y="788"/>
                    </a:lnTo>
                    <a:lnTo>
                      <a:pt x="1093" y="788"/>
                    </a:lnTo>
                    <a:lnTo>
                      <a:pt x="1093" y="782"/>
                    </a:lnTo>
                    <a:lnTo>
                      <a:pt x="1080" y="782"/>
                    </a:lnTo>
                    <a:lnTo>
                      <a:pt x="1080" y="770"/>
                    </a:lnTo>
                    <a:lnTo>
                      <a:pt x="1062" y="770"/>
                    </a:lnTo>
                    <a:lnTo>
                      <a:pt x="1062" y="758"/>
                    </a:lnTo>
                    <a:lnTo>
                      <a:pt x="1048" y="758"/>
                    </a:lnTo>
                    <a:lnTo>
                      <a:pt x="1048" y="752"/>
                    </a:lnTo>
                    <a:lnTo>
                      <a:pt x="1042" y="752"/>
                    </a:lnTo>
                    <a:lnTo>
                      <a:pt x="1042" y="746"/>
                    </a:lnTo>
                    <a:lnTo>
                      <a:pt x="1036" y="746"/>
                    </a:lnTo>
                    <a:lnTo>
                      <a:pt x="1036" y="740"/>
                    </a:lnTo>
                    <a:lnTo>
                      <a:pt x="934" y="740"/>
                    </a:lnTo>
                    <a:lnTo>
                      <a:pt x="934" y="734"/>
                    </a:lnTo>
                    <a:lnTo>
                      <a:pt x="927" y="734"/>
                    </a:lnTo>
                    <a:lnTo>
                      <a:pt x="927" y="728"/>
                    </a:lnTo>
                    <a:lnTo>
                      <a:pt x="920" y="728"/>
                    </a:lnTo>
                    <a:lnTo>
                      <a:pt x="920" y="722"/>
                    </a:lnTo>
                    <a:lnTo>
                      <a:pt x="914" y="722"/>
                    </a:lnTo>
                    <a:lnTo>
                      <a:pt x="914" y="710"/>
                    </a:lnTo>
                    <a:lnTo>
                      <a:pt x="908" y="710"/>
                    </a:lnTo>
                    <a:lnTo>
                      <a:pt x="908" y="698"/>
                    </a:lnTo>
                    <a:lnTo>
                      <a:pt x="895" y="698"/>
                    </a:lnTo>
                    <a:lnTo>
                      <a:pt x="895" y="692"/>
                    </a:lnTo>
                    <a:lnTo>
                      <a:pt x="889" y="692"/>
                    </a:lnTo>
                    <a:lnTo>
                      <a:pt x="889" y="679"/>
                    </a:lnTo>
                    <a:lnTo>
                      <a:pt x="876" y="679"/>
                    </a:lnTo>
                    <a:lnTo>
                      <a:pt x="876" y="673"/>
                    </a:lnTo>
                    <a:lnTo>
                      <a:pt x="869" y="673"/>
                    </a:lnTo>
                    <a:lnTo>
                      <a:pt x="869" y="661"/>
                    </a:lnTo>
                    <a:lnTo>
                      <a:pt x="832" y="661"/>
                    </a:lnTo>
                    <a:lnTo>
                      <a:pt x="832" y="655"/>
                    </a:lnTo>
                    <a:lnTo>
                      <a:pt x="824" y="655"/>
                    </a:lnTo>
                    <a:lnTo>
                      <a:pt x="824" y="649"/>
                    </a:lnTo>
                    <a:lnTo>
                      <a:pt x="806" y="649"/>
                    </a:lnTo>
                    <a:lnTo>
                      <a:pt x="806" y="643"/>
                    </a:lnTo>
                    <a:lnTo>
                      <a:pt x="799" y="643"/>
                    </a:lnTo>
                    <a:lnTo>
                      <a:pt x="799" y="637"/>
                    </a:lnTo>
                    <a:lnTo>
                      <a:pt x="755" y="637"/>
                    </a:lnTo>
                    <a:lnTo>
                      <a:pt x="755" y="643"/>
                    </a:lnTo>
                    <a:lnTo>
                      <a:pt x="690" y="643"/>
                    </a:lnTo>
                    <a:lnTo>
                      <a:pt x="690" y="637"/>
                    </a:lnTo>
                    <a:lnTo>
                      <a:pt x="684" y="637"/>
                    </a:lnTo>
                    <a:lnTo>
                      <a:pt x="684" y="631"/>
                    </a:lnTo>
                    <a:lnTo>
                      <a:pt x="678" y="631"/>
                    </a:lnTo>
                    <a:lnTo>
                      <a:pt x="678" y="618"/>
                    </a:lnTo>
                    <a:lnTo>
                      <a:pt x="665" y="618"/>
                    </a:lnTo>
                    <a:lnTo>
                      <a:pt x="665" y="600"/>
                    </a:lnTo>
                    <a:lnTo>
                      <a:pt x="645" y="600"/>
                    </a:lnTo>
                    <a:lnTo>
                      <a:pt x="645" y="588"/>
                    </a:lnTo>
                    <a:lnTo>
                      <a:pt x="639" y="588"/>
                    </a:lnTo>
                    <a:lnTo>
                      <a:pt x="639" y="582"/>
                    </a:lnTo>
                    <a:lnTo>
                      <a:pt x="633" y="582"/>
                    </a:lnTo>
                    <a:lnTo>
                      <a:pt x="633" y="576"/>
                    </a:lnTo>
                    <a:lnTo>
                      <a:pt x="620" y="576"/>
                    </a:lnTo>
                    <a:lnTo>
                      <a:pt x="620" y="570"/>
                    </a:lnTo>
                    <a:lnTo>
                      <a:pt x="614" y="570"/>
                    </a:lnTo>
                    <a:lnTo>
                      <a:pt x="614" y="558"/>
                    </a:lnTo>
                    <a:lnTo>
                      <a:pt x="594" y="558"/>
                    </a:lnTo>
                    <a:lnTo>
                      <a:pt x="594" y="546"/>
                    </a:lnTo>
                    <a:lnTo>
                      <a:pt x="588" y="546"/>
                    </a:lnTo>
                    <a:lnTo>
                      <a:pt x="588" y="540"/>
                    </a:lnTo>
                    <a:lnTo>
                      <a:pt x="569" y="540"/>
                    </a:lnTo>
                    <a:lnTo>
                      <a:pt x="569" y="534"/>
                    </a:lnTo>
                    <a:lnTo>
                      <a:pt x="563" y="534"/>
                    </a:lnTo>
                    <a:lnTo>
                      <a:pt x="563" y="528"/>
                    </a:lnTo>
                    <a:lnTo>
                      <a:pt x="543" y="528"/>
                    </a:lnTo>
                    <a:lnTo>
                      <a:pt x="543" y="515"/>
                    </a:lnTo>
                    <a:lnTo>
                      <a:pt x="537" y="515"/>
                    </a:lnTo>
                    <a:lnTo>
                      <a:pt x="537" y="509"/>
                    </a:lnTo>
                    <a:lnTo>
                      <a:pt x="512" y="509"/>
                    </a:lnTo>
                    <a:lnTo>
                      <a:pt x="512" y="503"/>
                    </a:lnTo>
                    <a:lnTo>
                      <a:pt x="505" y="503"/>
                    </a:lnTo>
                    <a:lnTo>
                      <a:pt x="505" y="497"/>
                    </a:lnTo>
                    <a:lnTo>
                      <a:pt x="486" y="497"/>
                    </a:lnTo>
                    <a:lnTo>
                      <a:pt x="486" y="491"/>
                    </a:lnTo>
                    <a:lnTo>
                      <a:pt x="480" y="491"/>
                    </a:lnTo>
                    <a:lnTo>
                      <a:pt x="480" y="431"/>
                    </a:lnTo>
                    <a:lnTo>
                      <a:pt x="473" y="431"/>
                    </a:lnTo>
                    <a:lnTo>
                      <a:pt x="473" y="406"/>
                    </a:lnTo>
                    <a:lnTo>
                      <a:pt x="480" y="406"/>
                    </a:lnTo>
                    <a:lnTo>
                      <a:pt x="480" y="388"/>
                    </a:lnTo>
                    <a:lnTo>
                      <a:pt x="486" y="388"/>
                    </a:lnTo>
                    <a:lnTo>
                      <a:pt x="486" y="382"/>
                    </a:lnTo>
                    <a:lnTo>
                      <a:pt x="492" y="382"/>
                    </a:lnTo>
                    <a:lnTo>
                      <a:pt x="492" y="333"/>
                    </a:lnTo>
                    <a:lnTo>
                      <a:pt x="486" y="333"/>
                    </a:lnTo>
                    <a:lnTo>
                      <a:pt x="486" y="315"/>
                    </a:lnTo>
                    <a:lnTo>
                      <a:pt x="480" y="315"/>
                    </a:lnTo>
                    <a:lnTo>
                      <a:pt x="480" y="309"/>
                    </a:lnTo>
                    <a:lnTo>
                      <a:pt x="473" y="309"/>
                    </a:lnTo>
                    <a:lnTo>
                      <a:pt x="473" y="279"/>
                    </a:lnTo>
                    <a:lnTo>
                      <a:pt x="480" y="279"/>
                    </a:lnTo>
                    <a:lnTo>
                      <a:pt x="480" y="273"/>
                    </a:lnTo>
                    <a:lnTo>
                      <a:pt x="492" y="273"/>
                    </a:lnTo>
                    <a:lnTo>
                      <a:pt x="492" y="267"/>
                    </a:lnTo>
                    <a:lnTo>
                      <a:pt x="499" y="267"/>
                    </a:lnTo>
                    <a:lnTo>
                      <a:pt x="499" y="261"/>
                    </a:lnTo>
                    <a:lnTo>
                      <a:pt x="525" y="261"/>
                    </a:lnTo>
                    <a:lnTo>
                      <a:pt x="525" y="249"/>
                    </a:lnTo>
                    <a:lnTo>
                      <a:pt x="537" y="249"/>
                    </a:lnTo>
                    <a:lnTo>
                      <a:pt x="537" y="243"/>
                    </a:lnTo>
                    <a:lnTo>
                      <a:pt x="550" y="243"/>
                    </a:lnTo>
                    <a:lnTo>
                      <a:pt x="550" y="231"/>
                    </a:lnTo>
                    <a:lnTo>
                      <a:pt x="557" y="231"/>
                    </a:lnTo>
                    <a:lnTo>
                      <a:pt x="557" y="225"/>
                    </a:lnTo>
                    <a:lnTo>
                      <a:pt x="569" y="225"/>
                    </a:lnTo>
                    <a:lnTo>
                      <a:pt x="569" y="213"/>
                    </a:lnTo>
                    <a:lnTo>
                      <a:pt x="576" y="213"/>
                    </a:lnTo>
                    <a:lnTo>
                      <a:pt x="576" y="207"/>
                    </a:lnTo>
                    <a:lnTo>
                      <a:pt x="582" y="207"/>
                    </a:lnTo>
                    <a:lnTo>
                      <a:pt x="582" y="201"/>
                    </a:lnTo>
                    <a:lnTo>
                      <a:pt x="588" y="201"/>
                    </a:lnTo>
                    <a:lnTo>
                      <a:pt x="588" y="194"/>
                    </a:lnTo>
                    <a:lnTo>
                      <a:pt x="594" y="194"/>
                    </a:lnTo>
                    <a:lnTo>
                      <a:pt x="594" y="115"/>
                    </a:lnTo>
                    <a:lnTo>
                      <a:pt x="588" y="115"/>
                    </a:lnTo>
                    <a:lnTo>
                      <a:pt x="588" y="109"/>
                    </a:lnTo>
                    <a:lnTo>
                      <a:pt x="582" y="109"/>
                    </a:lnTo>
                    <a:lnTo>
                      <a:pt x="582" y="85"/>
                    </a:lnTo>
                    <a:lnTo>
                      <a:pt x="569" y="85"/>
                    </a:lnTo>
                    <a:lnTo>
                      <a:pt x="569" y="67"/>
                    </a:lnTo>
                    <a:lnTo>
                      <a:pt x="563" y="67"/>
                    </a:lnTo>
                    <a:lnTo>
                      <a:pt x="563" y="49"/>
                    </a:lnTo>
                    <a:lnTo>
                      <a:pt x="557" y="49"/>
                    </a:lnTo>
                    <a:lnTo>
                      <a:pt x="557" y="37"/>
                    </a:lnTo>
                    <a:lnTo>
                      <a:pt x="550" y="37"/>
                    </a:lnTo>
                    <a:lnTo>
                      <a:pt x="550" y="0"/>
                    </a:lnTo>
                    <a:lnTo>
                      <a:pt x="537" y="0"/>
                    </a:lnTo>
                    <a:lnTo>
                      <a:pt x="537" y="6"/>
                    </a:lnTo>
                    <a:lnTo>
                      <a:pt x="531" y="6"/>
                    </a:lnTo>
                    <a:lnTo>
                      <a:pt x="531" y="31"/>
                    </a:lnTo>
                    <a:lnTo>
                      <a:pt x="537" y="31"/>
                    </a:lnTo>
                    <a:lnTo>
                      <a:pt x="537" y="49"/>
                    </a:lnTo>
                    <a:lnTo>
                      <a:pt x="543" y="49"/>
                    </a:lnTo>
                    <a:lnTo>
                      <a:pt x="543" y="61"/>
                    </a:lnTo>
                    <a:lnTo>
                      <a:pt x="550" y="61"/>
                    </a:lnTo>
                    <a:lnTo>
                      <a:pt x="550" y="85"/>
                    </a:lnTo>
                    <a:lnTo>
                      <a:pt x="557" y="85"/>
                    </a:lnTo>
                    <a:lnTo>
                      <a:pt x="557" y="91"/>
                    </a:lnTo>
                    <a:lnTo>
                      <a:pt x="569" y="91"/>
                    </a:lnTo>
                    <a:lnTo>
                      <a:pt x="569" y="109"/>
                    </a:lnTo>
                    <a:lnTo>
                      <a:pt x="576" y="109"/>
                    </a:lnTo>
                    <a:lnTo>
                      <a:pt x="576" y="194"/>
                    </a:lnTo>
                    <a:lnTo>
                      <a:pt x="569" y="194"/>
                    </a:lnTo>
                    <a:lnTo>
                      <a:pt x="569" y="201"/>
                    </a:lnTo>
                    <a:lnTo>
                      <a:pt x="563" y="201"/>
                    </a:lnTo>
                    <a:lnTo>
                      <a:pt x="563" y="207"/>
                    </a:lnTo>
                    <a:lnTo>
                      <a:pt x="557" y="20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8" name="Freeform 2892">
                <a:extLst>
                  <a:ext uri="{FF2B5EF4-FFF2-40B4-BE49-F238E27FC236}">
                    <a16:creationId xmlns:a16="http://schemas.microsoft.com/office/drawing/2014/main" xmlns="" id="{82363181-B5F5-4FA2-A89C-7CE42A350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" y="355"/>
                <a:ext cx="47" cy="47"/>
              </a:xfrm>
              <a:custGeom>
                <a:avLst/>
                <a:gdLst>
                  <a:gd name="T0" fmla="*/ 12 w 1405"/>
                  <a:gd name="T1" fmla="*/ 1747 h 1753"/>
                  <a:gd name="T2" fmla="*/ 1290 w 1405"/>
                  <a:gd name="T3" fmla="*/ 1741 h 1753"/>
                  <a:gd name="T4" fmla="*/ 1284 w 1405"/>
                  <a:gd name="T5" fmla="*/ 1432 h 1753"/>
                  <a:gd name="T6" fmla="*/ 1271 w 1405"/>
                  <a:gd name="T7" fmla="*/ 1426 h 1753"/>
                  <a:gd name="T8" fmla="*/ 1264 w 1405"/>
                  <a:gd name="T9" fmla="*/ 1377 h 1753"/>
                  <a:gd name="T10" fmla="*/ 1252 w 1405"/>
                  <a:gd name="T11" fmla="*/ 1346 h 1753"/>
                  <a:gd name="T12" fmla="*/ 1246 w 1405"/>
                  <a:gd name="T13" fmla="*/ 1298 h 1753"/>
                  <a:gd name="T14" fmla="*/ 1233 w 1405"/>
                  <a:gd name="T15" fmla="*/ 1292 h 1753"/>
                  <a:gd name="T16" fmla="*/ 1239 w 1405"/>
                  <a:gd name="T17" fmla="*/ 1007 h 1753"/>
                  <a:gd name="T18" fmla="*/ 1252 w 1405"/>
                  <a:gd name="T19" fmla="*/ 1001 h 1753"/>
                  <a:gd name="T20" fmla="*/ 1258 w 1405"/>
                  <a:gd name="T21" fmla="*/ 983 h 1753"/>
                  <a:gd name="T22" fmla="*/ 1271 w 1405"/>
                  <a:gd name="T23" fmla="*/ 977 h 1753"/>
                  <a:gd name="T24" fmla="*/ 1284 w 1405"/>
                  <a:gd name="T25" fmla="*/ 934 h 1753"/>
                  <a:gd name="T26" fmla="*/ 1297 w 1405"/>
                  <a:gd name="T27" fmla="*/ 928 h 1753"/>
                  <a:gd name="T28" fmla="*/ 1303 w 1405"/>
                  <a:gd name="T29" fmla="*/ 880 h 1753"/>
                  <a:gd name="T30" fmla="*/ 1315 w 1405"/>
                  <a:gd name="T31" fmla="*/ 825 h 1753"/>
                  <a:gd name="T32" fmla="*/ 1323 w 1405"/>
                  <a:gd name="T33" fmla="*/ 759 h 1753"/>
                  <a:gd name="T34" fmla="*/ 1341 w 1405"/>
                  <a:gd name="T35" fmla="*/ 752 h 1753"/>
                  <a:gd name="T36" fmla="*/ 1354 w 1405"/>
                  <a:gd name="T37" fmla="*/ 734 h 1753"/>
                  <a:gd name="T38" fmla="*/ 1374 w 1405"/>
                  <a:gd name="T39" fmla="*/ 728 h 1753"/>
                  <a:gd name="T40" fmla="*/ 1380 w 1405"/>
                  <a:gd name="T41" fmla="*/ 685 h 1753"/>
                  <a:gd name="T42" fmla="*/ 1399 w 1405"/>
                  <a:gd name="T43" fmla="*/ 649 h 1753"/>
                  <a:gd name="T44" fmla="*/ 1405 w 1405"/>
                  <a:gd name="T45" fmla="*/ 431 h 1753"/>
                  <a:gd name="T46" fmla="*/ 1392 w 1405"/>
                  <a:gd name="T47" fmla="*/ 407 h 1753"/>
                  <a:gd name="T48" fmla="*/ 1386 w 1405"/>
                  <a:gd name="T49" fmla="*/ 359 h 1753"/>
                  <a:gd name="T50" fmla="*/ 1367 w 1405"/>
                  <a:gd name="T51" fmla="*/ 334 h 1753"/>
                  <a:gd name="T52" fmla="*/ 1374 w 1405"/>
                  <a:gd name="T53" fmla="*/ 195 h 1753"/>
                  <a:gd name="T54" fmla="*/ 1374 w 1405"/>
                  <a:gd name="T55" fmla="*/ 85 h 1753"/>
                  <a:gd name="T56" fmla="*/ 1367 w 1405"/>
                  <a:gd name="T57" fmla="*/ 12 h 1753"/>
                  <a:gd name="T58" fmla="*/ 1354 w 1405"/>
                  <a:gd name="T59" fmla="*/ 6 h 1753"/>
                  <a:gd name="T60" fmla="*/ 1341 w 1405"/>
                  <a:gd name="T61" fmla="*/ 31 h 1753"/>
                  <a:gd name="T62" fmla="*/ 1354 w 1405"/>
                  <a:gd name="T63" fmla="*/ 37 h 1753"/>
                  <a:gd name="T64" fmla="*/ 1360 w 1405"/>
                  <a:gd name="T65" fmla="*/ 182 h 1753"/>
                  <a:gd name="T66" fmla="*/ 1348 w 1405"/>
                  <a:gd name="T67" fmla="*/ 195 h 1753"/>
                  <a:gd name="T68" fmla="*/ 1354 w 1405"/>
                  <a:gd name="T69" fmla="*/ 334 h 1753"/>
                  <a:gd name="T70" fmla="*/ 1367 w 1405"/>
                  <a:gd name="T71" fmla="*/ 353 h 1753"/>
                  <a:gd name="T72" fmla="*/ 1374 w 1405"/>
                  <a:gd name="T73" fmla="*/ 413 h 1753"/>
                  <a:gd name="T74" fmla="*/ 1386 w 1405"/>
                  <a:gd name="T75" fmla="*/ 425 h 1753"/>
                  <a:gd name="T76" fmla="*/ 1380 w 1405"/>
                  <a:gd name="T77" fmla="*/ 673 h 1753"/>
                  <a:gd name="T78" fmla="*/ 1367 w 1405"/>
                  <a:gd name="T79" fmla="*/ 685 h 1753"/>
                  <a:gd name="T80" fmla="*/ 1360 w 1405"/>
                  <a:gd name="T81" fmla="*/ 710 h 1753"/>
                  <a:gd name="T82" fmla="*/ 1335 w 1405"/>
                  <a:gd name="T83" fmla="*/ 722 h 1753"/>
                  <a:gd name="T84" fmla="*/ 1329 w 1405"/>
                  <a:gd name="T85" fmla="*/ 740 h 1753"/>
                  <a:gd name="T86" fmla="*/ 1315 w 1405"/>
                  <a:gd name="T87" fmla="*/ 752 h 1753"/>
                  <a:gd name="T88" fmla="*/ 1303 w 1405"/>
                  <a:gd name="T89" fmla="*/ 789 h 1753"/>
                  <a:gd name="T90" fmla="*/ 1290 w 1405"/>
                  <a:gd name="T91" fmla="*/ 825 h 1753"/>
                  <a:gd name="T92" fmla="*/ 1284 w 1405"/>
                  <a:gd name="T93" fmla="*/ 886 h 1753"/>
                  <a:gd name="T94" fmla="*/ 1271 w 1405"/>
                  <a:gd name="T95" fmla="*/ 928 h 1753"/>
                  <a:gd name="T96" fmla="*/ 1264 w 1405"/>
                  <a:gd name="T97" fmla="*/ 952 h 1753"/>
                  <a:gd name="T98" fmla="*/ 1252 w 1405"/>
                  <a:gd name="T99" fmla="*/ 958 h 1753"/>
                  <a:gd name="T100" fmla="*/ 1246 w 1405"/>
                  <a:gd name="T101" fmla="*/ 983 h 1753"/>
                  <a:gd name="T102" fmla="*/ 1233 w 1405"/>
                  <a:gd name="T103" fmla="*/ 995 h 1753"/>
                  <a:gd name="T104" fmla="*/ 1226 w 1405"/>
                  <a:gd name="T105" fmla="*/ 1007 h 1753"/>
                  <a:gd name="T106" fmla="*/ 1213 w 1405"/>
                  <a:gd name="T107" fmla="*/ 1032 h 1753"/>
                  <a:gd name="T108" fmla="*/ 1226 w 1405"/>
                  <a:gd name="T109" fmla="*/ 1322 h 1753"/>
                  <a:gd name="T110" fmla="*/ 1239 w 1405"/>
                  <a:gd name="T111" fmla="*/ 1346 h 1753"/>
                  <a:gd name="T112" fmla="*/ 1246 w 1405"/>
                  <a:gd name="T113" fmla="*/ 1396 h 1753"/>
                  <a:gd name="T114" fmla="*/ 1258 w 1405"/>
                  <a:gd name="T115" fmla="*/ 1432 h 1753"/>
                  <a:gd name="T116" fmla="*/ 1264 w 1405"/>
                  <a:gd name="T117" fmla="*/ 1486 h 1753"/>
                  <a:gd name="T118" fmla="*/ 1264 w 1405"/>
                  <a:gd name="T119" fmla="*/ 1602 h 1753"/>
                  <a:gd name="T120" fmla="*/ 6 w 1405"/>
                  <a:gd name="T121" fmla="*/ 1747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5" h="1753">
                    <a:moveTo>
                      <a:pt x="0" y="1753"/>
                    </a:moveTo>
                    <a:lnTo>
                      <a:pt x="12" y="1753"/>
                    </a:lnTo>
                    <a:lnTo>
                      <a:pt x="12" y="1747"/>
                    </a:lnTo>
                    <a:lnTo>
                      <a:pt x="1278" y="1747"/>
                    </a:lnTo>
                    <a:lnTo>
                      <a:pt x="1278" y="1741"/>
                    </a:lnTo>
                    <a:lnTo>
                      <a:pt x="1290" y="1741"/>
                    </a:lnTo>
                    <a:lnTo>
                      <a:pt x="1290" y="1492"/>
                    </a:lnTo>
                    <a:lnTo>
                      <a:pt x="1284" y="1492"/>
                    </a:lnTo>
                    <a:lnTo>
                      <a:pt x="1284" y="1432"/>
                    </a:lnTo>
                    <a:lnTo>
                      <a:pt x="1278" y="1432"/>
                    </a:lnTo>
                    <a:lnTo>
                      <a:pt x="1278" y="1426"/>
                    </a:lnTo>
                    <a:lnTo>
                      <a:pt x="1271" y="1426"/>
                    </a:lnTo>
                    <a:lnTo>
                      <a:pt x="1271" y="1396"/>
                    </a:lnTo>
                    <a:lnTo>
                      <a:pt x="1264" y="1396"/>
                    </a:lnTo>
                    <a:lnTo>
                      <a:pt x="1264" y="1377"/>
                    </a:lnTo>
                    <a:lnTo>
                      <a:pt x="1258" y="1377"/>
                    </a:lnTo>
                    <a:lnTo>
                      <a:pt x="1258" y="1346"/>
                    </a:lnTo>
                    <a:lnTo>
                      <a:pt x="1252" y="1346"/>
                    </a:lnTo>
                    <a:lnTo>
                      <a:pt x="1252" y="1334"/>
                    </a:lnTo>
                    <a:lnTo>
                      <a:pt x="1246" y="1334"/>
                    </a:lnTo>
                    <a:lnTo>
                      <a:pt x="1246" y="1298"/>
                    </a:lnTo>
                    <a:lnTo>
                      <a:pt x="1239" y="1298"/>
                    </a:lnTo>
                    <a:lnTo>
                      <a:pt x="1239" y="1292"/>
                    </a:lnTo>
                    <a:lnTo>
                      <a:pt x="1233" y="1292"/>
                    </a:lnTo>
                    <a:lnTo>
                      <a:pt x="1233" y="1032"/>
                    </a:lnTo>
                    <a:lnTo>
                      <a:pt x="1239" y="1032"/>
                    </a:lnTo>
                    <a:lnTo>
                      <a:pt x="1239" y="1007"/>
                    </a:lnTo>
                    <a:lnTo>
                      <a:pt x="1246" y="1007"/>
                    </a:lnTo>
                    <a:lnTo>
                      <a:pt x="1246" y="1001"/>
                    </a:lnTo>
                    <a:lnTo>
                      <a:pt x="1252" y="1001"/>
                    </a:lnTo>
                    <a:lnTo>
                      <a:pt x="1252" y="995"/>
                    </a:lnTo>
                    <a:lnTo>
                      <a:pt x="1258" y="995"/>
                    </a:lnTo>
                    <a:lnTo>
                      <a:pt x="1258" y="983"/>
                    </a:lnTo>
                    <a:lnTo>
                      <a:pt x="1264" y="983"/>
                    </a:lnTo>
                    <a:lnTo>
                      <a:pt x="1264" y="977"/>
                    </a:lnTo>
                    <a:lnTo>
                      <a:pt x="1271" y="977"/>
                    </a:lnTo>
                    <a:lnTo>
                      <a:pt x="1271" y="958"/>
                    </a:lnTo>
                    <a:lnTo>
                      <a:pt x="1284" y="958"/>
                    </a:lnTo>
                    <a:lnTo>
                      <a:pt x="1284" y="934"/>
                    </a:lnTo>
                    <a:lnTo>
                      <a:pt x="1290" y="934"/>
                    </a:lnTo>
                    <a:lnTo>
                      <a:pt x="1290" y="928"/>
                    </a:lnTo>
                    <a:lnTo>
                      <a:pt x="1297" y="928"/>
                    </a:lnTo>
                    <a:lnTo>
                      <a:pt x="1297" y="898"/>
                    </a:lnTo>
                    <a:lnTo>
                      <a:pt x="1303" y="898"/>
                    </a:lnTo>
                    <a:lnTo>
                      <a:pt x="1303" y="880"/>
                    </a:lnTo>
                    <a:lnTo>
                      <a:pt x="1309" y="880"/>
                    </a:lnTo>
                    <a:lnTo>
                      <a:pt x="1309" y="825"/>
                    </a:lnTo>
                    <a:lnTo>
                      <a:pt x="1315" y="825"/>
                    </a:lnTo>
                    <a:lnTo>
                      <a:pt x="1315" y="777"/>
                    </a:lnTo>
                    <a:lnTo>
                      <a:pt x="1323" y="777"/>
                    </a:lnTo>
                    <a:lnTo>
                      <a:pt x="1323" y="759"/>
                    </a:lnTo>
                    <a:lnTo>
                      <a:pt x="1335" y="759"/>
                    </a:lnTo>
                    <a:lnTo>
                      <a:pt x="1335" y="752"/>
                    </a:lnTo>
                    <a:lnTo>
                      <a:pt x="1341" y="752"/>
                    </a:lnTo>
                    <a:lnTo>
                      <a:pt x="1341" y="746"/>
                    </a:lnTo>
                    <a:lnTo>
                      <a:pt x="1354" y="746"/>
                    </a:lnTo>
                    <a:lnTo>
                      <a:pt x="1354" y="734"/>
                    </a:lnTo>
                    <a:lnTo>
                      <a:pt x="1360" y="734"/>
                    </a:lnTo>
                    <a:lnTo>
                      <a:pt x="1360" y="728"/>
                    </a:lnTo>
                    <a:lnTo>
                      <a:pt x="1374" y="728"/>
                    </a:lnTo>
                    <a:lnTo>
                      <a:pt x="1374" y="716"/>
                    </a:lnTo>
                    <a:lnTo>
                      <a:pt x="1380" y="716"/>
                    </a:lnTo>
                    <a:lnTo>
                      <a:pt x="1380" y="685"/>
                    </a:lnTo>
                    <a:lnTo>
                      <a:pt x="1392" y="685"/>
                    </a:lnTo>
                    <a:lnTo>
                      <a:pt x="1392" y="649"/>
                    </a:lnTo>
                    <a:lnTo>
                      <a:pt x="1399" y="649"/>
                    </a:lnTo>
                    <a:lnTo>
                      <a:pt x="1399" y="637"/>
                    </a:lnTo>
                    <a:lnTo>
                      <a:pt x="1405" y="637"/>
                    </a:lnTo>
                    <a:lnTo>
                      <a:pt x="1405" y="431"/>
                    </a:lnTo>
                    <a:lnTo>
                      <a:pt x="1399" y="431"/>
                    </a:lnTo>
                    <a:lnTo>
                      <a:pt x="1399" y="407"/>
                    </a:lnTo>
                    <a:lnTo>
                      <a:pt x="1392" y="407"/>
                    </a:lnTo>
                    <a:lnTo>
                      <a:pt x="1392" y="371"/>
                    </a:lnTo>
                    <a:lnTo>
                      <a:pt x="1386" y="371"/>
                    </a:lnTo>
                    <a:lnTo>
                      <a:pt x="1386" y="359"/>
                    </a:lnTo>
                    <a:lnTo>
                      <a:pt x="1380" y="359"/>
                    </a:lnTo>
                    <a:lnTo>
                      <a:pt x="1380" y="334"/>
                    </a:lnTo>
                    <a:lnTo>
                      <a:pt x="1367" y="334"/>
                    </a:lnTo>
                    <a:lnTo>
                      <a:pt x="1367" y="213"/>
                    </a:lnTo>
                    <a:lnTo>
                      <a:pt x="1374" y="213"/>
                    </a:lnTo>
                    <a:lnTo>
                      <a:pt x="1374" y="195"/>
                    </a:lnTo>
                    <a:lnTo>
                      <a:pt x="1380" y="195"/>
                    </a:lnTo>
                    <a:lnTo>
                      <a:pt x="1380" y="85"/>
                    </a:lnTo>
                    <a:lnTo>
                      <a:pt x="1374" y="85"/>
                    </a:lnTo>
                    <a:lnTo>
                      <a:pt x="1374" y="37"/>
                    </a:lnTo>
                    <a:lnTo>
                      <a:pt x="1367" y="37"/>
                    </a:lnTo>
                    <a:lnTo>
                      <a:pt x="1367" y="12"/>
                    </a:lnTo>
                    <a:lnTo>
                      <a:pt x="1360" y="12"/>
                    </a:lnTo>
                    <a:lnTo>
                      <a:pt x="1360" y="6"/>
                    </a:lnTo>
                    <a:lnTo>
                      <a:pt x="1354" y="6"/>
                    </a:lnTo>
                    <a:lnTo>
                      <a:pt x="1354" y="0"/>
                    </a:lnTo>
                    <a:lnTo>
                      <a:pt x="1341" y="0"/>
                    </a:lnTo>
                    <a:lnTo>
                      <a:pt x="1341" y="31"/>
                    </a:lnTo>
                    <a:lnTo>
                      <a:pt x="1348" y="31"/>
                    </a:lnTo>
                    <a:lnTo>
                      <a:pt x="1348" y="37"/>
                    </a:lnTo>
                    <a:lnTo>
                      <a:pt x="1354" y="37"/>
                    </a:lnTo>
                    <a:lnTo>
                      <a:pt x="1354" y="85"/>
                    </a:lnTo>
                    <a:lnTo>
                      <a:pt x="1360" y="85"/>
                    </a:lnTo>
                    <a:lnTo>
                      <a:pt x="1360" y="182"/>
                    </a:lnTo>
                    <a:lnTo>
                      <a:pt x="1354" y="182"/>
                    </a:lnTo>
                    <a:lnTo>
                      <a:pt x="1354" y="195"/>
                    </a:lnTo>
                    <a:lnTo>
                      <a:pt x="1348" y="195"/>
                    </a:lnTo>
                    <a:lnTo>
                      <a:pt x="1348" y="309"/>
                    </a:lnTo>
                    <a:lnTo>
                      <a:pt x="1354" y="309"/>
                    </a:lnTo>
                    <a:lnTo>
                      <a:pt x="1354" y="334"/>
                    </a:lnTo>
                    <a:lnTo>
                      <a:pt x="1360" y="334"/>
                    </a:lnTo>
                    <a:lnTo>
                      <a:pt x="1360" y="353"/>
                    </a:lnTo>
                    <a:lnTo>
                      <a:pt x="1367" y="353"/>
                    </a:lnTo>
                    <a:lnTo>
                      <a:pt x="1367" y="377"/>
                    </a:lnTo>
                    <a:lnTo>
                      <a:pt x="1374" y="377"/>
                    </a:lnTo>
                    <a:lnTo>
                      <a:pt x="1374" y="413"/>
                    </a:lnTo>
                    <a:lnTo>
                      <a:pt x="1380" y="413"/>
                    </a:lnTo>
                    <a:lnTo>
                      <a:pt x="1380" y="425"/>
                    </a:lnTo>
                    <a:lnTo>
                      <a:pt x="1386" y="425"/>
                    </a:lnTo>
                    <a:lnTo>
                      <a:pt x="1386" y="619"/>
                    </a:lnTo>
                    <a:lnTo>
                      <a:pt x="1380" y="619"/>
                    </a:lnTo>
                    <a:lnTo>
                      <a:pt x="1380" y="673"/>
                    </a:lnTo>
                    <a:lnTo>
                      <a:pt x="1374" y="673"/>
                    </a:lnTo>
                    <a:lnTo>
                      <a:pt x="1374" y="685"/>
                    </a:lnTo>
                    <a:lnTo>
                      <a:pt x="1367" y="685"/>
                    </a:lnTo>
                    <a:lnTo>
                      <a:pt x="1367" y="704"/>
                    </a:lnTo>
                    <a:lnTo>
                      <a:pt x="1360" y="704"/>
                    </a:lnTo>
                    <a:lnTo>
                      <a:pt x="1360" y="710"/>
                    </a:lnTo>
                    <a:lnTo>
                      <a:pt x="1348" y="710"/>
                    </a:lnTo>
                    <a:lnTo>
                      <a:pt x="1348" y="722"/>
                    </a:lnTo>
                    <a:lnTo>
                      <a:pt x="1335" y="722"/>
                    </a:lnTo>
                    <a:lnTo>
                      <a:pt x="1335" y="734"/>
                    </a:lnTo>
                    <a:lnTo>
                      <a:pt x="1329" y="734"/>
                    </a:lnTo>
                    <a:lnTo>
                      <a:pt x="1329" y="740"/>
                    </a:lnTo>
                    <a:lnTo>
                      <a:pt x="1323" y="740"/>
                    </a:lnTo>
                    <a:lnTo>
                      <a:pt x="1323" y="752"/>
                    </a:lnTo>
                    <a:lnTo>
                      <a:pt x="1315" y="752"/>
                    </a:lnTo>
                    <a:lnTo>
                      <a:pt x="1315" y="759"/>
                    </a:lnTo>
                    <a:lnTo>
                      <a:pt x="1303" y="759"/>
                    </a:lnTo>
                    <a:lnTo>
                      <a:pt x="1303" y="789"/>
                    </a:lnTo>
                    <a:lnTo>
                      <a:pt x="1297" y="789"/>
                    </a:lnTo>
                    <a:lnTo>
                      <a:pt x="1297" y="825"/>
                    </a:lnTo>
                    <a:lnTo>
                      <a:pt x="1290" y="825"/>
                    </a:lnTo>
                    <a:lnTo>
                      <a:pt x="1290" y="868"/>
                    </a:lnTo>
                    <a:lnTo>
                      <a:pt x="1284" y="868"/>
                    </a:lnTo>
                    <a:lnTo>
                      <a:pt x="1284" y="886"/>
                    </a:lnTo>
                    <a:lnTo>
                      <a:pt x="1278" y="886"/>
                    </a:lnTo>
                    <a:lnTo>
                      <a:pt x="1278" y="928"/>
                    </a:lnTo>
                    <a:lnTo>
                      <a:pt x="1271" y="928"/>
                    </a:lnTo>
                    <a:lnTo>
                      <a:pt x="1271" y="934"/>
                    </a:lnTo>
                    <a:lnTo>
                      <a:pt x="1264" y="934"/>
                    </a:lnTo>
                    <a:lnTo>
                      <a:pt x="1264" y="952"/>
                    </a:lnTo>
                    <a:lnTo>
                      <a:pt x="1258" y="952"/>
                    </a:lnTo>
                    <a:lnTo>
                      <a:pt x="1258" y="958"/>
                    </a:lnTo>
                    <a:lnTo>
                      <a:pt x="1252" y="958"/>
                    </a:lnTo>
                    <a:lnTo>
                      <a:pt x="1252" y="977"/>
                    </a:lnTo>
                    <a:lnTo>
                      <a:pt x="1246" y="977"/>
                    </a:lnTo>
                    <a:lnTo>
                      <a:pt x="1246" y="983"/>
                    </a:lnTo>
                    <a:lnTo>
                      <a:pt x="1239" y="983"/>
                    </a:lnTo>
                    <a:lnTo>
                      <a:pt x="1239" y="995"/>
                    </a:lnTo>
                    <a:lnTo>
                      <a:pt x="1233" y="995"/>
                    </a:lnTo>
                    <a:lnTo>
                      <a:pt x="1233" y="1001"/>
                    </a:lnTo>
                    <a:lnTo>
                      <a:pt x="1226" y="1001"/>
                    </a:lnTo>
                    <a:lnTo>
                      <a:pt x="1226" y="1007"/>
                    </a:lnTo>
                    <a:lnTo>
                      <a:pt x="1220" y="1007"/>
                    </a:lnTo>
                    <a:lnTo>
                      <a:pt x="1220" y="1032"/>
                    </a:lnTo>
                    <a:lnTo>
                      <a:pt x="1213" y="1032"/>
                    </a:lnTo>
                    <a:lnTo>
                      <a:pt x="1213" y="1298"/>
                    </a:lnTo>
                    <a:lnTo>
                      <a:pt x="1226" y="1298"/>
                    </a:lnTo>
                    <a:lnTo>
                      <a:pt x="1226" y="1322"/>
                    </a:lnTo>
                    <a:lnTo>
                      <a:pt x="1233" y="1322"/>
                    </a:lnTo>
                    <a:lnTo>
                      <a:pt x="1233" y="1346"/>
                    </a:lnTo>
                    <a:lnTo>
                      <a:pt x="1239" y="1346"/>
                    </a:lnTo>
                    <a:lnTo>
                      <a:pt x="1239" y="1383"/>
                    </a:lnTo>
                    <a:lnTo>
                      <a:pt x="1246" y="1383"/>
                    </a:lnTo>
                    <a:lnTo>
                      <a:pt x="1246" y="1396"/>
                    </a:lnTo>
                    <a:lnTo>
                      <a:pt x="1252" y="1396"/>
                    </a:lnTo>
                    <a:lnTo>
                      <a:pt x="1252" y="1432"/>
                    </a:lnTo>
                    <a:lnTo>
                      <a:pt x="1258" y="1432"/>
                    </a:lnTo>
                    <a:lnTo>
                      <a:pt x="1258" y="1450"/>
                    </a:lnTo>
                    <a:lnTo>
                      <a:pt x="1264" y="1450"/>
                    </a:lnTo>
                    <a:lnTo>
                      <a:pt x="1264" y="1486"/>
                    </a:lnTo>
                    <a:lnTo>
                      <a:pt x="1271" y="1486"/>
                    </a:lnTo>
                    <a:lnTo>
                      <a:pt x="1271" y="1602"/>
                    </a:lnTo>
                    <a:lnTo>
                      <a:pt x="1264" y="1602"/>
                    </a:lnTo>
                    <a:lnTo>
                      <a:pt x="1264" y="1741"/>
                    </a:lnTo>
                    <a:lnTo>
                      <a:pt x="6" y="1741"/>
                    </a:lnTo>
                    <a:lnTo>
                      <a:pt x="6" y="1747"/>
                    </a:lnTo>
                    <a:lnTo>
                      <a:pt x="0" y="1747"/>
                    </a:lnTo>
                    <a:lnTo>
                      <a:pt x="0" y="175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89" name="Freeform 2893">
                <a:extLst>
                  <a:ext uri="{FF2B5EF4-FFF2-40B4-BE49-F238E27FC236}">
                    <a16:creationId xmlns:a16="http://schemas.microsoft.com/office/drawing/2014/main" xmlns="" id="{23D30E38-2A46-468E-B0D7-15A07AB90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" y="84"/>
                <a:ext cx="39" cy="35"/>
              </a:xfrm>
              <a:custGeom>
                <a:avLst/>
                <a:gdLst>
                  <a:gd name="T0" fmla="*/ 26 w 1176"/>
                  <a:gd name="T1" fmla="*/ 187 h 1298"/>
                  <a:gd name="T2" fmla="*/ 14 w 1176"/>
                  <a:gd name="T3" fmla="*/ 200 h 1298"/>
                  <a:gd name="T4" fmla="*/ 0 w 1176"/>
                  <a:gd name="T5" fmla="*/ 249 h 1298"/>
                  <a:gd name="T6" fmla="*/ 0 w 1176"/>
                  <a:gd name="T7" fmla="*/ 407 h 1298"/>
                  <a:gd name="T8" fmla="*/ 1113 w 1176"/>
                  <a:gd name="T9" fmla="*/ 425 h 1298"/>
                  <a:gd name="T10" fmla="*/ 1125 w 1176"/>
                  <a:gd name="T11" fmla="*/ 461 h 1298"/>
                  <a:gd name="T12" fmla="*/ 1138 w 1176"/>
                  <a:gd name="T13" fmla="*/ 485 h 1298"/>
                  <a:gd name="T14" fmla="*/ 1150 w 1176"/>
                  <a:gd name="T15" fmla="*/ 637 h 1298"/>
                  <a:gd name="T16" fmla="*/ 1164 w 1176"/>
                  <a:gd name="T17" fmla="*/ 740 h 1298"/>
                  <a:gd name="T18" fmla="*/ 1150 w 1176"/>
                  <a:gd name="T19" fmla="*/ 776 h 1298"/>
                  <a:gd name="T20" fmla="*/ 1138 w 1176"/>
                  <a:gd name="T21" fmla="*/ 812 h 1298"/>
                  <a:gd name="T22" fmla="*/ 1125 w 1176"/>
                  <a:gd name="T23" fmla="*/ 855 h 1298"/>
                  <a:gd name="T24" fmla="*/ 1113 w 1176"/>
                  <a:gd name="T25" fmla="*/ 885 h 1298"/>
                  <a:gd name="T26" fmla="*/ 1099 w 1176"/>
                  <a:gd name="T27" fmla="*/ 928 h 1298"/>
                  <a:gd name="T28" fmla="*/ 1087 w 1176"/>
                  <a:gd name="T29" fmla="*/ 952 h 1298"/>
                  <a:gd name="T30" fmla="*/ 1074 w 1176"/>
                  <a:gd name="T31" fmla="*/ 1024 h 1298"/>
                  <a:gd name="T32" fmla="*/ 1074 w 1176"/>
                  <a:gd name="T33" fmla="*/ 1182 h 1298"/>
                  <a:gd name="T34" fmla="*/ 1087 w 1176"/>
                  <a:gd name="T35" fmla="*/ 1218 h 1298"/>
                  <a:gd name="T36" fmla="*/ 1107 w 1176"/>
                  <a:gd name="T37" fmla="*/ 1243 h 1298"/>
                  <a:gd name="T38" fmla="*/ 1119 w 1176"/>
                  <a:gd name="T39" fmla="*/ 1262 h 1298"/>
                  <a:gd name="T40" fmla="*/ 1138 w 1176"/>
                  <a:gd name="T41" fmla="*/ 1286 h 1298"/>
                  <a:gd name="T42" fmla="*/ 1150 w 1176"/>
                  <a:gd name="T43" fmla="*/ 1286 h 1298"/>
                  <a:gd name="T44" fmla="*/ 1150 w 1176"/>
                  <a:gd name="T45" fmla="*/ 1268 h 1298"/>
                  <a:gd name="T46" fmla="*/ 1138 w 1176"/>
                  <a:gd name="T47" fmla="*/ 1250 h 1298"/>
                  <a:gd name="T48" fmla="*/ 1125 w 1176"/>
                  <a:gd name="T49" fmla="*/ 1231 h 1298"/>
                  <a:gd name="T50" fmla="*/ 1113 w 1176"/>
                  <a:gd name="T51" fmla="*/ 1212 h 1298"/>
                  <a:gd name="T52" fmla="*/ 1099 w 1176"/>
                  <a:gd name="T53" fmla="*/ 1182 h 1298"/>
                  <a:gd name="T54" fmla="*/ 1099 w 1176"/>
                  <a:gd name="T55" fmla="*/ 958 h 1298"/>
                  <a:gd name="T56" fmla="*/ 1113 w 1176"/>
                  <a:gd name="T57" fmla="*/ 904 h 1298"/>
                  <a:gd name="T58" fmla="*/ 1125 w 1176"/>
                  <a:gd name="T59" fmla="*/ 867 h 1298"/>
                  <a:gd name="T60" fmla="*/ 1138 w 1176"/>
                  <a:gd name="T61" fmla="*/ 837 h 1298"/>
                  <a:gd name="T62" fmla="*/ 1150 w 1176"/>
                  <a:gd name="T63" fmla="*/ 800 h 1298"/>
                  <a:gd name="T64" fmla="*/ 1164 w 1176"/>
                  <a:gd name="T65" fmla="*/ 758 h 1298"/>
                  <a:gd name="T66" fmla="*/ 1176 w 1176"/>
                  <a:gd name="T67" fmla="*/ 643 h 1298"/>
                  <a:gd name="T68" fmla="*/ 1164 w 1176"/>
                  <a:gd name="T69" fmla="*/ 588 h 1298"/>
                  <a:gd name="T70" fmla="*/ 1164 w 1176"/>
                  <a:gd name="T71" fmla="*/ 497 h 1298"/>
                  <a:gd name="T72" fmla="*/ 1150 w 1176"/>
                  <a:gd name="T73" fmla="*/ 461 h 1298"/>
                  <a:gd name="T74" fmla="*/ 1138 w 1176"/>
                  <a:gd name="T75" fmla="*/ 431 h 1298"/>
                  <a:gd name="T76" fmla="*/ 1125 w 1176"/>
                  <a:gd name="T77" fmla="*/ 400 h 1298"/>
                  <a:gd name="T78" fmla="*/ 20 w 1176"/>
                  <a:gd name="T79" fmla="*/ 382 h 1298"/>
                  <a:gd name="T80" fmla="*/ 20 w 1176"/>
                  <a:gd name="T81" fmla="*/ 285 h 1298"/>
                  <a:gd name="T82" fmla="*/ 20 w 1176"/>
                  <a:gd name="T83" fmla="*/ 243 h 1298"/>
                  <a:gd name="T84" fmla="*/ 20 w 1176"/>
                  <a:gd name="T85" fmla="*/ 213 h 1298"/>
                  <a:gd name="T86" fmla="*/ 39 w 1176"/>
                  <a:gd name="T87" fmla="*/ 181 h 1298"/>
                  <a:gd name="T88" fmla="*/ 51 w 1176"/>
                  <a:gd name="T89" fmla="*/ 115 h 1298"/>
                  <a:gd name="T90" fmla="*/ 65 w 1176"/>
                  <a:gd name="T91" fmla="*/ 73 h 1298"/>
                  <a:gd name="T92" fmla="*/ 65 w 1176"/>
                  <a:gd name="T93" fmla="*/ 0 h 1298"/>
                  <a:gd name="T94" fmla="*/ 51 w 1176"/>
                  <a:gd name="T95" fmla="*/ 97 h 1298"/>
                  <a:gd name="T96" fmla="*/ 39 w 1176"/>
                  <a:gd name="T97" fmla="*/ 157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1298">
                    <a:moveTo>
                      <a:pt x="33" y="157"/>
                    </a:moveTo>
                    <a:lnTo>
                      <a:pt x="33" y="175"/>
                    </a:lnTo>
                    <a:lnTo>
                      <a:pt x="26" y="175"/>
                    </a:lnTo>
                    <a:lnTo>
                      <a:pt x="26" y="187"/>
                    </a:lnTo>
                    <a:lnTo>
                      <a:pt x="20" y="187"/>
                    </a:lnTo>
                    <a:lnTo>
                      <a:pt x="20" y="194"/>
                    </a:lnTo>
                    <a:lnTo>
                      <a:pt x="14" y="194"/>
                    </a:lnTo>
                    <a:lnTo>
                      <a:pt x="14" y="200"/>
                    </a:lnTo>
                    <a:lnTo>
                      <a:pt x="8" y="200"/>
                    </a:lnTo>
                    <a:lnTo>
                      <a:pt x="8" y="213"/>
                    </a:lnTo>
                    <a:lnTo>
                      <a:pt x="0" y="213"/>
                    </a:lnTo>
                    <a:lnTo>
                      <a:pt x="0" y="249"/>
                    </a:lnTo>
                    <a:lnTo>
                      <a:pt x="8" y="249"/>
                    </a:lnTo>
                    <a:lnTo>
                      <a:pt x="8" y="291"/>
                    </a:lnTo>
                    <a:lnTo>
                      <a:pt x="0" y="291"/>
                    </a:lnTo>
                    <a:lnTo>
                      <a:pt x="0" y="407"/>
                    </a:lnTo>
                    <a:lnTo>
                      <a:pt x="1107" y="407"/>
                    </a:lnTo>
                    <a:lnTo>
                      <a:pt x="1107" y="413"/>
                    </a:lnTo>
                    <a:lnTo>
                      <a:pt x="1113" y="413"/>
                    </a:lnTo>
                    <a:lnTo>
                      <a:pt x="1113" y="425"/>
                    </a:lnTo>
                    <a:lnTo>
                      <a:pt x="1119" y="425"/>
                    </a:lnTo>
                    <a:lnTo>
                      <a:pt x="1119" y="431"/>
                    </a:lnTo>
                    <a:lnTo>
                      <a:pt x="1125" y="431"/>
                    </a:lnTo>
                    <a:lnTo>
                      <a:pt x="1125" y="461"/>
                    </a:lnTo>
                    <a:lnTo>
                      <a:pt x="1132" y="461"/>
                    </a:lnTo>
                    <a:lnTo>
                      <a:pt x="1132" y="467"/>
                    </a:lnTo>
                    <a:lnTo>
                      <a:pt x="1138" y="467"/>
                    </a:lnTo>
                    <a:lnTo>
                      <a:pt x="1138" y="485"/>
                    </a:lnTo>
                    <a:lnTo>
                      <a:pt x="1144" y="485"/>
                    </a:lnTo>
                    <a:lnTo>
                      <a:pt x="1144" y="509"/>
                    </a:lnTo>
                    <a:lnTo>
                      <a:pt x="1150" y="509"/>
                    </a:lnTo>
                    <a:lnTo>
                      <a:pt x="1150" y="637"/>
                    </a:lnTo>
                    <a:lnTo>
                      <a:pt x="1158" y="637"/>
                    </a:lnTo>
                    <a:lnTo>
                      <a:pt x="1158" y="643"/>
                    </a:lnTo>
                    <a:lnTo>
                      <a:pt x="1164" y="643"/>
                    </a:lnTo>
                    <a:lnTo>
                      <a:pt x="1164" y="740"/>
                    </a:lnTo>
                    <a:lnTo>
                      <a:pt x="1158" y="740"/>
                    </a:lnTo>
                    <a:lnTo>
                      <a:pt x="1158" y="746"/>
                    </a:lnTo>
                    <a:lnTo>
                      <a:pt x="1150" y="746"/>
                    </a:lnTo>
                    <a:lnTo>
                      <a:pt x="1150" y="776"/>
                    </a:lnTo>
                    <a:lnTo>
                      <a:pt x="1144" y="776"/>
                    </a:lnTo>
                    <a:lnTo>
                      <a:pt x="1144" y="800"/>
                    </a:lnTo>
                    <a:lnTo>
                      <a:pt x="1138" y="800"/>
                    </a:lnTo>
                    <a:lnTo>
                      <a:pt x="1138" y="812"/>
                    </a:lnTo>
                    <a:lnTo>
                      <a:pt x="1132" y="812"/>
                    </a:lnTo>
                    <a:lnTo>
                      <a:pt x="1132" y="824"/>
                    </a:lnTo>
                    <a:lnTo>
                      <a:pt x="1125" y="824"/>
                    </a:lnTo>
                    <a:lnTo>
                      <a:pt x="1125" y="855"/>
                    </a:lnTo>
                    <a:lnTo>
                      <a:pt x="1119" y="855"/>
                    </a:lnTo>
                    <a:lnTo>
                      <a:pt x="1119" y="867"/>
                    </a:lnTo>
                    <a:lnTo>
                      <a:pt x="1113" y="867"/>
                    </a:lnTo>
                    <a:lnTo>
                      <a:pt x="1113" y="885"/>
                    </a:lnTo>
                    <a:lnTo>
                      <a:pt x="1107" y="885"/>
                    </a:lnTo>
                    <a:lnTo>
                      <a:pt x="1107" y="898"/>
                    </a:lnTo>
                    <a:lnTo>
                      <a:pt x="1099" y="898"/>
                    </a:lnTo>
                    <a:lnTo>
                      <a:pt x="1099" y="928"/>
                    </a:lnTo>
                    <a:lnTo>
                      <a:pt x="1093" y="928"/>
                    </a:lnTo>
                    <a:lnTo>
                      <a:pt x="1093" y="934"/>
                    </a:lnTo>
                    <a:lnTo>
                      <a:pt x="1087" y="934"/>
                    </a:lnTo>
                    <a:lnTo>
                      <a:pt x="1087" y="952"/>
                    </a:lnTo>
                    <a:lnTo>
                      <a:pt x="1081" y="952"/>
                    </a:lnTo>
                    <a:lnTo>
                      <a:pt x="1081" y="982"/>
                    </a:lnTo>
                    <a:lnTo>
                      <a:pt x="1074" y="982"/>
                    </a:lnTo>
                    <a:lnTo>
                      <a:pt x="1074" y="1024"/>
                    </a:lnTo>
                    <a:lnTo>
                      <a:pt x="1081" y="1024"/>
                    </a:lnTo>
                    <a:lnTo>
                      <a:pt x="1081" y="1086"/>
                    </a:lnTo>
                    <a:lnTo>
                      <a:pt x="1074" y="1086"/>
                    </a:lnTo>
                    <a:lnTo>
                      <a:pt x="1074" y="1182"/>
                    </a:lnTo>
                    <a:lnTo>
                      <a:pt x="1081" y="1182"/>
                    </a:lnTo>
                    <a:lnTo>
                      <a:pt x="1081" y="1200"/>
                    </a:lnTo>
                    <a:lnTo>
                      <a:pt x="1087" y="1200"/>
                    </a:lnTo>
                    <a:lnTo>
                      <a:pt x="1087" y="1218"/>
                    </a:lnTo>
                    <a:lnTo>
                      <a:pt x="1099" y="1218"/>
                    </a:lnTo>
                    <a:lnTo>
                      <a:pt x="1099" y="1224"/>
                    </a:lnTo>
                    <a:lnTo>
                      <a:pt x="1107" y="1224"/>
                    </a:lnTo>
                    <a:lnTo>
                      <a:pt x="1107" y="1243"/>
                    </a:lnTo>
                    <a:lnTo>
                      <a:pt x="1113" y="1243"/>
                    </a:lnTo>
                    <a:lnTo>
                      <a:pt x="1113" y="1256"/>
                    </a:lnTo>
                    <a:lnTo>
                      <a:pt x="1119" y="1256"/>
                    </a:lnTo>
                    <a:lnTo>
                      <a:pt x="1119" y="1262"/>
                    </a:lnTo>
                    <a:lnTo>
                      <a:pt x="1125" y="1262"/>
                    </a:lnTo>
                    <a:lnTo>
                      <a:pt x="1125" y="1274"/>
                    </a:lnTo>
                    <a:lnTo>
                      <a:pt x="1138" y="1274"/>
                    </a:lnTo>
                    <a:lnTo>
                      <a:pt x="1138" y="1286"/>
                    </a:lnTo>
                    <a:lnTo>
                      <a:pt x="1144" y="1286"/>
                    </a:lnTo>
                    <a:lnTo>
                      <a:pt x="1144" y="1298"/>
                    </a:lnTo>
                    <a:lnTo>
                      <a:pt x="1150" y="1298"/>
                    </a:lnTo>
                    <a:lnTo>
                      <a:pt x="1150" y="1286"/>
                    </a:lnTo>
                    <a:lnTo>
                      <a:pt x="1158" y="1286"/>
                    </a:lnTo>
                    <a:lnTo>
                      <a:pt x="1158" y="1280"/>
                    </a:lnTo>
                    <a:lnTo>
                      <a:pt x="1150" y="1280"/>
                    </a:lnTo>
                    <a:lnTo>
                      <a:pt x="1150" y="1268"/>
                    </a:lnTo>
                    <a:lnTo>
                      <a:pt x="1144" y="1268"/>
                    </a:lnTo>
                    <a:lnTo>
                      <a:pt x="1144" y="1262"/>
                    </a:lnTo>
                    <a:lnTo>
                      <a:pt x="1138" y="1262"/>
                    </a:lnTo>
                    <a:lnTo>
                      <a:pt x="1138" y="1250"/>
                    </a:lnTo>
                    <a:lnTo>
                      <a:pt x="1132" y="1250"/>
                    </a:lnTo>
                    <a:lnTo>
                      <a:pt x="1132" y="1243"/>
                    </a:lnTo>
                    <a:lnTo>
                      <a:pt x="1125" y="1243"/>
                    </a:lnTo>
                    <a:lnTo>
                      <a:pt x="1125" y="1231"/>
                    </a:lnTo>
                    <a:lnTo>
                      <a:pt x="1119" y="1231"/>
                    </a:lnTo>
                    <a:lnTo>
                      <a:pt x="1119" y="1218"/>
                    </a:lnTo>
                    <a:lnTo>
                      <a:pt x="1113" y="1218"/>
                    </a:lnTo>
                    <a:lnTo>
                      <a:pt x="1113" y="1212"/>
                    </a:lnTo>
                    <a:lnTo>
                      <a:pt x="1107" y="1212"/>
                    </a:lnTo>
                    <a:lnTo>
                      <a:pt x="1107" y="1200"/>
                    </a:lnTo>
                    <a:lnTo>
                      <a:pt x="1099" y="1200"/>
                    </a:lnTo>
                    <a:lnTo>
                      <a:pt x="1099" y="1182"/>
                    </a:lnTo>
                    <a:lnTo>
                      <a:pt x="1093" y="1182"/>
                    </a:lnTo>
                    <a:lnTo>
                      <a:pt x="1093" y="1110"/>
                    </a:lnTo>
                    <a:lnTo>
                      <a:pt x="1099" y="1110"/>
                    </a:lnTo>
                    <a:lnTo>
                      <a:pt x="1099" y="958"/>
                    </a:lnTo>
                    <a:lnTo>
                      <a:pt x="1107" y="958"/>
                    </a:lnTo>
                    <a:lnTo>
                      <a:pt x="1107" y="940"/>
                    </a:lnTo>
                    <a:lnTo>
                      <a:pt x="1113" y="940"/>
                    </a:lnTo>
                    <a:lnTo>
                      <a:pt x="1113" y="904"/>
                    </a:lnTo>
                    <a:lnTo>
                      <a:pt x="1119" y="904"/>
                    </a:lnTo>
                    <a:lnTo>
                      <a:pt x="1119" y="898"/>
                    </a:lnTo>
                    <a:lnTo>
                      <a:pt x="1125" y="898"/>
                    </a:lnTo>
                    <a:lnTo>
                      <a:pt x="1125" y="867"/>
                    </a:lnTo>
                    <a:lnTo>
                      <a:pt x="1132" y="867"/>
                    </a:lnTo>
                    <a:lnTo>
                      <a:pt x="1132" y="861"/>
                    </a:lnTo>
                    <a:lnTo>
                      <a:pt x="1138" y="861"/>
                    </a:lnTo>
                    <a:lnTo>
                      <a:pt x="1138" y="837"/>
                    </a:lnTo>
                    <a:lnTo>
                      <a:pt x="1144" y="837"/>
                    </a:lnTo>
                    <a:lnTo>
                      <a:pt x="1144" y="824"/>
                    </a:lnTo>
                    <a:lnTo>
                      <a:pt x="1150" y="824"/>
                    </a:lnTo>
                    <a:lnTo>
                      <a:pt x="1150" y="800"/>
                    </a:lnTo>
                    <a:lnTo>
                      <a:pt x="1158" y="800"/>
                    </a:lnTo>
                    <a:lnTo>
                      <a:pt x="1158" y="794"/>
                    </a:lnTo>
                    <a:lnTo>
                      <a:pt x="1164" y="794"/>
                    </a:lnTo>
                    <a:lnTo>
                      <a:pt x="1164" y="758"/>
                    </a:lnTo>
                    <a:lnTo>
                      <a:pt x="1170" y="758"/>
                    </a:lnTo>
                    <a:lnTo>
                      <a:pt x="1170" y="740"/>
                    </a:lnTo>
                    <a:lnTo>
                      <a:pt x="1176" y="740"/>
                    </a:lnTo>
                    <a:lnTo>
                      <a:pt x="1176" y="643"/>
                    </a:lnTo>
                    <a:lnTo>
                      <a:pt x="1170" y="643"/>
                    </a:lnTo>
                    <a:lnTo>
                      <a:pt x="1170" y="625"/>
                    </a:lnTo>
                    <a:lnTo>
                      <a:pt x="1164" y="625"/>
                    </a:lnTo>
                    <a:lnTo>
                      <a:pt x="1164" y="588"/>
                    </a:lnTo>
                    <a:lnTo>
                      <a:pt x="1170" y="588"/>
                    </a:lnTo>
                    <a:lnTo>
                      <a:pt x="1170" y="539"/>
                    </a:lnTo>
                    <a:lnTo>
                      <a:pt x="1164" y="539"/>
                    </a:lnTo>
                    <a:lnTo>
                      <a:pt x="1164" y="497"/>
                    </a:lnTo>
                    <a:lnTo>
                      <a:pt x="1158" y="497"/>
                    </a:lnTo>
                    <a:lnTo>
                      <a:pt x="1158" y="485"/>
                    </a:lnTo>
                    <a:lnTo>
                      <a:pt x="1150" y="485"/>
                    </a:lnTo>
                    <a:lnTo>
                      <a:pt x="1150" y="461"/>
                    </a:lnTo>
                    <a:lnTo>
                      <a:pt x="1144" y="461"/>
                    </a:lnTo>
                    <a:lnTo>
                      <a:pt x="1144" y="455"/>
                    </a:lnTo>
                    <a:lnTo>
                      <a:pt x="1138" y="455"/>
                    </a:lnTo>
                    <a:lnTo>
                      <a:pt x="1138" y="431"/>
                    </a:lnTo>
                    <a:lnTo>
                      <a:pt x="1132" y="431"/>
                    </a:lnTo>
                    <a:lnTo>
                      <a:pt x="1132" y="419"/>
                    </a:lnTo>
                    <a:lnTo>
                      <a:pt x="1125" y="419"/>
                    </a:lnTo>
                    <a:lnTo>
                      <a:pt x="1125" y="400"/>
                    </a:lnTo>
                    <a:lnTo>
                      <a:pt x="1119" y="400"/>
                    </a:lnTo>
                    <a:lnTo>
                      <a:pt x="1119" y="388"/>
                    </a:lnTo>
                    <a:lnTo>
                      <a:pt x="20" y="388"/>
                    </a:lnTo>
                    <a:lnTo>
                      <a:pt x="20" y="382"/>
                    </a:lnTo>
                    <a:lnTo>
                      <a:pt x="14" y="382"/>
                    </a:lnTo>
                    <a:lnTo>
                      <a:pt x="14" y="291"/>
                    </a:lnTo>
                    <a:lnTo>
                      <a:pt x="20" y="291"/>
                    </a:lnTo>
                    <a:lnTo>
                      <a:pt x="20" y="285"/>
                    </a:lnTo>
                    <a:lnTo>
                      <a:pt x="26" y="285"/>
                    </a:lnTo>
                    <a:lnTo>
                      <a:pt x="26" y="249"/>
                    </a:lnTo>
                    <a:lnTo>
                      <a:pt x="20" y="249"/>
                    </a:lnTo>
                    <a:lnTo>
                      <a:pt x="20" y="243"/>
                    </a:lnTo>
                    <a:lnTo>
                      <a:pt x="14" y="243"/>
                    </a:lnTo>
                    <a:lnTo>
                      <a:pt x="14" y="219"/>
                    </a:lnTo>
                    <a:lnTo>
                      <a:pt x="20" y="219"/>
                    </a:lnTo>
                    <a:lnTo>
                      <a:pt x="20" y="213"/>
                    </a:lnTo>
                    <a:lnTo>
                      <a:pt x="26" y="213"/>
                    </a:lnTo>
                    <a:lnTo>
                      <a:pt x="26" y="194"/>
                    </a:lnTo>
                    <a:lnTo>
                      <a:pt x="39" y="194"/>
                    </a:lnTo>
                    <a:lnTo>
                      <a:pt x="39" y="181"/>
                    </a:lnTo>
                    <a:lnTo>
                      <a:pt x="45" y="181"/>
                    </a:lnTo>
                    <a:lnTo>
                      <a:pt x="45" y="175"/>
                    </a:lnTo>
                    <a:lnTo>
                      <a:pt x="51" y="175"/>
                    </a:lnTo>
                    <a:lnTo>
                      <a:pt x="51" y="115"/>
                    </a:lnTo>
                    <a:lnTo>
                      <a:pt x="59" y="115"/>
                    </a:lnTo>
                    <a:lnTo>
                      <a:pt x="59" y="103"/>
                    </a:lnTo>
                    <a:lnTo>
                      <a:pt x="65" y="103"/>
                    </a:lnTo>
                    <a:lnTo>
                      <a:pt x="65" y="73"/>
                    </a:lnTo>
                    <a:lnTo>
                      <a:pt x="71" y="73"/>
                    </a:lnTo>
                    <a:lnTo>
                      <a:pt x="71" y="61"/>
                    </a:lnTo>
                    <a:lnTo>
                      <a:pt x="65" y="61"/>
                    </a:lnTo>
                    <a:lnTo>
                      <a:pt x="65" y="0"/>
                    </a:lnTo>
                    <a:lnTo>
                      <a:pt x="59" y="0"/>
                    </a:lnTo>
                    <a:lnTo>
                      <a:pt x="59" y="73"/>
                    </a:lnTo>
                    <a:lnTo>
                      <a:pt x="51" y="73"/>
                    </a:lnTo>
                    <a:lnTo>
                      <a:pt x="51" y="97"/>
                    </a:lnTo>
                    <a:lnTo>
                      <a:pt x="45" y="97"/>
                    </a:lnTo>
                    <a:lnTo>
                      <a:pt x="45" y="109"/>
                    </a:lnTo>
                    <a:lnTo>
                      <a:pt x="39" y="109"/>
                    </a:lnTo>
                    <a:lnTo>
                      <a:pt x="39" y="157"/>
                    </a:lnTo>
                    <a:lnTo>
                      <a:pt x="33" y="15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0" name="Freeform 2894">
                <a:extLst>
                  <a:ext uri="{FF2B5EF4-FFF2-40B4-BE49-F238E27FC236}">
                    <a16:creationId xmlns:a16="http://schemas.microsoft.com/office/drawing/2014/main" xmlns="" id="{51D83F0D-D8E5-4F6D-85C2-BABC78B76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" y="84"/>
                <a:ext cx="29" cy="19"/>
              </a:xfrm>
              <a:custGeom>
                <a:avLst/>
                <a:gdLst>
                  <a:gd name="T0" fmla="*/ 6 w 869"/>
                  <a:gd name="T1" fmla="*/ 709 h 722"/>
                  <a:gd name="T2" fmla="*/ 26 w 869"/>
                  <a:gd name="T3" fmla="*/ 722 h 722"/>
                  <a:gd name="T4" fmla="*/ 121 w 869"/>
                  <a:gd name="T5" fmla="*/ 716 h 722"/>
                  <a:gd name="T6" fmla="*/ 128 w 869"/>
                  <a:gd name="T7" fmla="*/ 703 h 722"/>
                  <a:gd name="T8" fmla="*/ 140 w 869"/>
                  <a:gd name="T9" fmla="*/ 673 h 722"/>
                  <a:gd name="T10" fmla="*/ 134 w 869"/>
                  <a:gd name="T11" fmla="*/ 667 h 722"/>
                  <a:gd name="T12" fmla="*/ 128 w 869"/>
                  <a:gd name="T13" fmla="*/ 643 h 722"/>
                  <a:gd name="T14" fmla="*/ 134 w 869"/>
                  <a:gd name="T15" fmla="*/ 637 h 722"/>
                  <a:gd name="T16" fmla="*/ 140 w 869"/>
                  <a:gd name="T17" fmla="*/ 631 h 722"/>
                  <a:gd name="T18" fmla="*/ 160 w 869"/>
                  <a:gd name="T19" fmla="*/ 625 h 722"/>
                  <a:gd name="T20" fmla="*/ 166 w 869"/>
                  <a:gd name="T21" fmla="*/ 619 h 722"/>
                  <a:gd name="T22" fmla="*/ 172 w 869"/>
                  <a:gd name="T23" fmla="*/ 613 h 722"/>
                  <a:gd name="T24" fmla="*/ 179 w 869"/>
                  <a:gd name="T25" fmla="*/ 552 h 722"/>
                  <a:gd name="T26" fmla="*/ 172 w 869"/>
                  <a:gd name="T27" fmla="*/ 546 h 722"/>
                  <a:gd name="T28" fmla="*/ 160 w 869"/>
                  <a:gd name="T29" fmla="*/ 527 h 722"/>
                  <a:gd name="T30" fmla="*/ 153 w 869"/>
                  <a:gd name="T31" fmla="*/ 485 h 722"/>
                  <a:gd name="T32" fmla="*/ 146 w 869"/>
                  <a:gd name="T33" fmla="*/ 479 h 722"/>
                  <a:gd name="T34" fmla="*/ 140 w 869"/>
                  <a:gd name="T35" fmla="*/ 376 h 722"/>
                  <a:gd name="T36" fmla="*/ 146 w 869"/>
                  <a:gd name="T37" fmla="*/ 333 h 722"/>
                  <a:gd name="T38" fmla="*/ 140 w 869"/>
                  <a:gd name="T39" fmla="*/ 249 h 722"/>
                  <a:gd name="T40" fmla="*/ 146 w 869"/>
                  <a:gd name="T41" fmla="*/ 243 h 722"/>
                  <a:gd name="T42" fmla="*/ 153 w 869"/>
                  <a:gd name="T43" fmla="*/ 237 h 722"/>
                  <a:gd name="T44" fmla="*/ 160 w 869"/>
                  <a:gd name="T45" fmla="*/ 225 h 722"/>
                  <a:gd name="T46" fmla="*/ 166 w 869"/>
                  <a:gd name="T47" fmla="*/ 219 h 722"/>
                  <a:gd name="T48" fmla="*/ 172 w 869"/>
                  <a:gd name="T49" fmla="*/ 207 h 722"/>
                  <a:gd name="T50" fmla="*/ 185 w 869"/>
                  <a:gd name="T51" fmla="*/ 188 h 722"/>
                  <a:gd name="T52" fmla="*/ 191 w 869"/>
                  <a:gd name="T53" fmla="*/ 127 h 722"/>
                  <a:gd name="T54" fmla="*/ 185 w 869"/>
                  <a:gd name="T55" fmla="*/ 91 h 722"/>
                  <a:gd name="T56" fmla="*/ 862 w 869"/>
                  <a:gd name="T57" fmla="*/ 55 h 722"/>
                  <a:gd name="T58" fmla="*/ 869 w 869"/>
                  <a:gd name="T59" fmla="*/ 0 h 722"/>
                  <a:gd name="T60" fmla="*/ 862 w 869"/>
                  <a:gd name="T61" fmla="*/ 30 h 722"/>
                  <a:gd name="T62" fmla="*/ 856 w 869"/>
                  <a:gd name="T63" fmla="*/ 0 h 722"/>
                  <a:gd name="T64" fmla="*/ 850 w 869"/>
                  <a:gd name="T65" fmla="*/ 55 h 722"/>
                  <a:gd name="T66" fmla="*/ 843 w 869"/>
                  <a:gd name="T67" fmla="*/ 61 h 722"/>
                  <a:gd name="T68" fmla="*/ 179 w 869"/>
                  <a:gd name="T69" fmla="*/ 67 h 722"/>
                  <a:gd name="T70" fmla="*/ 172 w 869"/>
                  <a:gd name="T71" fmla="*/ 73 h 722"/>
                  <a:gd name="T72" fmla="*/ 166 w 869"/>
                  <a:gd name="T73" fmla="*/ 133 h 722"/>
                  <a:gd name="T74" fmla="*/ 172 w 869"/>
                  <a:gd name="T75" fmla="*/ 181 h 722"/>
                  <a:gd name="T76" fmla="*/ 166 w 869"/>
                  <a:gd name="T77" fmla="*/ 194 h 722"/>
                  <a:gd name="T78" fmla="*/ 160 w 869"/>
                  <a:gd name="T79" fmla="*/ 213 h 722"/>
                  <a:gd name="T80" fmla="*/ 153 w 869"/>
                  <a:gd name="T81" fmla="*/ 219 h 722"/>
                  <a:gd name="T82" fmla="*/ 146 w 869"/>
                  <a:gd name="T83" fmla="*/ 231 h 722"/>
                  <a:gd name="T84" fmla="*/ 140 w 869"/>
                  <a:gd name="T85" fmla="*/ 237 h 722"/>
                  <a:gd name="T86" fmla="*/ 134 w 869"/>
                  <a:gd name="T87" fmla="*/ 243 h 722"/>
                  <a:gd name="T88" fmla="*/ 128 w 869"/>
                  <a:gd name="T89" fmla="*/ 249 h 722"/>
                  <a:gd name="T90" fmla="*/ 121 w 869"/>
                  <a:gd name="T91" fmla="*/ 321 h 722"/>
                  <a:gd name="T92" fmla="*/ 128 w 869"/>
                  <a:gd name="T93" fmla="*/ 376 h 722"/>
                  <a:gd name="T94" fmla="*/ 121 w 869"/>
                  <a:gd name="T95" fmla="*/ 473 h 722"/>
                  <a:gd name="T96" fmla="*/ 128 w 869"/>
                  <a:gd name="T97" fmla="*/ 479 h 722"/>
                  <a:gd name="T98" fmla="*/ 134 w 869"/>
                  <a:gd name="T99" fmla="*/ 527 h 722"/>
                  <a:gd name="T100" fmla="*/ 140 w 869"/>
                  <a:gd name="T101" fmla="*/ 533 h 722"/>
                  <a:gd name="T102" fmla="*/ 146 w 869"/>
                  <a:gd name="T103" fmla="*/ 552 h 722"/>
                  <a:gd name="T104" fmla="*/ 153 w 869"/>
                  <a:gd name="T105" fmla="*/ 564 h 722"/>
                  <a:gd name="T106" fmla="*/ 160 w 869"/>
                  <a:gd name="T107" fmla="*/ 606 h 722"/>
                  <a:gd name="T108" fmla="*/ 153 w 869"/>
                  <a:gd name="T109" fmla="*/ 613 h 722"/>
                  <a:gd name="T110" fmla="*/ 134 w 869"/>
                  <a:gd name="T111" fmla="*/ 625 h 722"/>
                  <a:gd name="T112" fmla="*/ 128 w 869"/>
                  <a:gd name="T113" fmla="*/ 631 h 722"/>
                  <a:gd name="T114" fmla="*/ 121 w 869"/>
                  <a:gd name="T115" fmla="*/ 637 h 722"/>
                  <a:gd name="T116" fmla="*/ 115 w 869"/>
                  <a:gd name="T117" fmla="*/ 667 h 722"/>
                  <a:gd name="T118" fmla="*/ 121 w 869"/>
                  <a:gd name="T119" fmla="*/ 697 h 722"/>
                  <a:gd name="T120" fmla="*/ 0 w 869"/>
                  <a:gd name="T121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69" h="722">
                    <a:moveTo>
                      <a:pt x="6" y="722"/>
                    </a:moveTo>
                    <a:lnTo>
                      <a:pt x="6" y="709"/>
                    </a:lnTo>
                    <a:lnTo>
                      <a:pt x="26" y="709"/>
                    </a:lnTo>
                    <a:lnTo>
                      <a:pt x="26" y="722"/>
                    </a:lnTo>
                    <a:lnTo>
                      <a:pt x="121" y="722"/>
                    </a:lnTo>
                    <a:lnTo>
                      <a:pt x="121" y="716"/>
                    </a:lnTo>
                    <a:lnTo>
                      <a:pt x="128" y="716"/>
                    </a:lnTo>
                    <a:lnTo>
                      <a:pt x="128" y="703"/>
                    </a:lnTo>
                    <a:lnTo>
                      <a:pt x="140" y="703"/>
                    </a:lnTo>
                    <a:lnTo>
                      <a:pt x="140" y="673"/>
                    </a:lnTo>
                    <a:lnTo>
                      <a:pt x="134" y="673"/>
                    </a:lnTo>
                    <a:lnTo>
                      <a:pt x="134" y="667"/>
                    </a:lnTo>
                    <a:lnTo>
                      <a:pt x="128" y="667"/>
                    </a:lnTo>
                    <a:lnTo>
                      <a:pt x="128" y="643"/>
                    </a:lnTo>
                    <a:lnTo>
                      <a:pt x="134" y="643"/>
                    </a:lnTo>
                    <a:lnTo>
                      <a:pt x="134" y="637"/>
                    </a:lnTo>
                    <a:lnTo>
                      <a:pt x="140" y="637"/>
                    </a:lnTo>
                    <a:lnTo>
                      <a:pt x="140" y="631"/>
                    </a:lnTo>
                    <a:lnTo>
                      <a:pt x="160" y="631"/>
                    </a:lnTo>
                    <a:lnTo>
                      <a:pt x="160" y="625"/>
                    </a:lnTo>
                    <a:lnTo>
                      <a:pt x="166" y="625"/>
                    </a:lnTo>
                    <a:lnTo>
                      <a:pt x="166" y="619"/>
                    </a:lnTo>
                    <a:lnTo>
                      <a:pt x="172" y="619"/>
                    </a:lnTo>
                    <a:lnTo>
                      <a:pt x="172" y="613"/>
                    </a:lnTo>
                    <a:lnTo>
                      <a:pt x="179" y="613"/>
                    </a:lnTo>
                    <a:lnTo>
                      <a:pt x="179" y="552"/>
                    </a:lnTo>
                    <a:lnTo>
                      <a:pt x="172" y="552"/>
                    </a:lnTo>
                    <a:lnTo>
                      <a:pt x="172" y="546"/>
                    </a:lnTo>
                    <a:lnTo>
                      <a:pt x="160" y="546"/>
                    </a:lnTo>
                    <a:lnTo>
                      <a:pt x="160" y="527"/>
                    </a:lnTo>
                    <a:lnTo>
                      <a:pt x="153" y="527"/>
                    </a:lnTo>
                    <a:lnTo>
                      <a:pt x="153" y="485"/>
                    </a:lnTo>
                    <a:lnTo>
                      <a:pt x="146" y="485"/>
                    </a:lnTo>
                    <a:lnTo>
                      <a:pt x="146" y="479"/>
                    </a:lnTo>
                    <a:lnTo>
                      <a:pt x="140" y="479"/>
                    </a:lnTo>
                    <a:lnTo>
                      <a:pt x="140" y="376"/>
                    </a:lnTo>
                    <a:lnTo>
                      <a:pt x="146" y="376"/>
                    </a:lnTo>
                    <a:lnTo>
                      <a:pt x="146" y="333"/>
                    </a:lnTo>
                    <a:lnTo>
                      <a:pt x="140" y="333"/>
                    </a:lnTo>
                    <a:lnTo>
                      <a:pt x="140" y="249"/>
                    </a:lnTo>
                    <a:lnTo>
                      <a:pt x="146" y="249"/>
                    </a:lnTo>
                    <a:lnTo>
                      <a:pt x="146" y="243"/>
                    </a:lnTo>
                    <a:lnTo>
                      <a:pt x="153" y="243"/>
                    </a:lnTo>
                    <a:lnTo>
                      <a:pt x="153" y="237"/>
                    </a:lnTo>
                    <a:lnTo>
                      <a:pt x="160" y="237"/>
                    </a:lnTo>
                    <a:lnTo>
                      <a:pt x="160" y="225"/>
                    </a:lnTo>
                    <a:lnTo>
                      <a:pt x="166" y="225"/>
                    </a:lnTo>
                    <a:lnTo>
                      <a:pt x="166" y="219"/>
                    </a:lnTo>
                    <a:lnTo>
                      <a:pt x="172" y="219"/>
                    </a:lnTo>
                    <a:lnTo>
                      <a:pt x="172" y="207"/>
                    </a:lnTo>
                    <a:lnTo>
                      <a:pt x="185" y="207"/>
                    </a:lnTo>
                    <a:lnTo>
                      <a:pt x="185" y="188"/>
                    </a:lnTo>
                    <a:lnTo>
                      <a:pt x="191" y="188"/>
                    </a:lnTo>
                    <a:lnTo>
                      <a:pt x="191" y="127"/>
                    </a:lnTo>
                    <a:lnTo>
                      <a:pt x="185" y="127"/>
                    </a:lnTo>
                    <a:lnTo>
                      <a:pt x="185" y="91"/>
                    </a:lnTo>
                    <a:lnTo>
                      <a:pt x="862" y="91"/>
                    </a:lnTo>
                    <a:lnTo>
                      <a:pt x="862" y="55"/>
                    </a:lnTo>
                    <a:lnTo>
                      <a:pt x="869" y="55"/>
                    </a:lnTo>
                    <a:lnTo>
                      <a:pt x="869" y="0"/>
                    </a:lnTo>
                    <a:lnTo>
                      <a:pt x="862" y="0"/>
                    </a:lnTo>
                    <a:lnTo>
                      <a:pt x="862" y="30"/>
                    </a:lnTo>
                    <a:lnTo>
                      <a:pt x="856" y="30"/>
                    </a:lnTo>
                    <a:lnTo>
                      <a:pt x="856" y="0"/>
                    </a:lnTo>
                    <a:lnTo>
                      <a:pt x="850" y="0"/>
                    </a:lnTo>
                    <a:lnTo>
                      <a:pt x="850" y="55"/>
                    </a:lnTo>
                    <a:lnTo>
                      <a:pt x="843" y="55"/>
                    </a:lnTo>
                    <a:lnTo>
                      <a:pt x="843" y="61"/>
                    </a:lnTo>
                    <a:lnTo>
                      <a:pt x="179" y="61"/>
                    </a:lnTo>
                    <a:lnTo>
                      <a:pt x="179" y="67"/>
                    </a:lnTo>
                    <a:lnTo>
                      <a:pt x="172" y="67"/>
                    </a:lnTo>
                    <a:lnTo>
                      <a:pt x="172" y="73"/>
                    </a:lnTo>
                    <a:lnTo>
                      <a:pt x="166" y="73"/>
                    </a:lnTo>
                    <a:lnTo>
                      <a:pt x="166" y="133"/>
                    </a:lnTo>
                    <a:lnTo>
                      <a:pt x="172" y="133"/>
                    </a:lnTo>
                    <a:lnTo>
                      <a:pt x="172" y="181"/>
                    </a:lnTo>
                    <a:lnTo>
                      <a:pt x="166" y="181"/>
                    </a:lnTo>
                    <a:lnTo>
                      <a:pt x="166" y="194"/>
                    </a:lnTo>
                    <a:lnTo>
                      <a:pt x="160" y="194"/>
                    </a:lnTo>
                    <a:lnTo>
                      <a:pt x="160" y="213"/>
                    </a:lnTo>
                    <a:lnTo>
                      <a:pt x="153" y="213"/>
                    </a:lnTo>
                    <a:lnTo>
                      <a:pt x="153" y="219"/>
                    </a:lnTo>
                    <a:lnTo>
                      <a:pt x="146" y="219"/>
                    </a:lnTo>
                    <a:lnTo>
                      <a:pt x="146" y="231"/>
                    </a:lnTo>
                    <a:lnTo>
                      <a:pt x="140" y="231"/>
                    </a:lnTo>
                    <a:lnTo>
                      <a:pt x="140" y="237"/>
                    </a:lnTo>
                    <a:lnTo>
                      <a:pt x="134" y="237"/>
                    </a:lnTo>
                    <a:lnTo>
                      <a:pt x="134" y="243"/>
                    </a:lnTo>
                    <a:lnTo>
                      <a:pt x="128" y="243"/>
                    </a:lnTo>
                    <a:lnTo>
                      <a:pt x="128" y="249"/>
                    </a:lnTo>
                    <a:lnTo>
                      <a:pt x="121" y="249"/>
                    </a:lnTo>
                    <a:lnTo>
                      <a:pt x="121" y="321"/>
                    </a:lnTo>
                    <a:lnTo>
                      <a:pt x="128" y="321"/>
                    </a:lnTo>
                    <a:lnTo>
                      <a:pt x="128" y="376"/>
                    </a:lnTo>
                    <a:lnTo>
                      <a:pt x="121" y="376"/>
                    </a:lnTo>
                    <a:lnTo>
                      <a:pt x="121" y="473"/>
                    </a:lnTo>
                    <a:lnTo>
                      <a:pt x="128" y="473"/>
                    </a:lnTo>
                    <a:lnTo>
                      <a:pt x="128" y="479"/>
                    </a:lnTo>
                    <a:lnTo>
                      <a:pt x="134" y="479"/>
                    </a:lnTo>
                    <a:lnTo>
                      <a:pt x="134" y="527"/>
                    </a:lnTo>
                    <a:lnTo>
                      <a:pt x="140" y="527"/>
                    </a:lnTo>
                    <a:lnTo>
                      <a:pt x="140" y="533"/>
                    </a:lnTo>
                    <a:lnTo>
                      <a:pt x="146" y="533"/>
                    </a:lnTo>
                    <a:lnTo>
                      <a:pt x="146" y="552"/>
                    </a:lnTo>
                    <a:lnTo>
                      <a:pt x="153" y="552"/>
                    </a:lnTo>
                    <a:lnTo>
                      <a:pt x="153" y="564"/>
                    </a:lnTo>
                    <a:lnTo>
                      <a:pt x="160" y="564"/>
                    </a:lnTo>
                    <a:lnTo>
                      <a:pt x="160" y="606"/>
                    </a:lnTo>
                    <a:lnTo>
                      <a:pt x="153" y="606"/>
                    </a:lnTo>
                    <a:lnTo>
                      <a:pt x="153" y="613"/>
                    </a:lnTo>
                    <a:lnTo>
                      <a:pt x="134" y="613"/>
                    </a:lnTo>
                    <a:lnTo>
                      <a:pt x="134" y="625"/>
                    </a:lnTo>
                    <a:lnTo>
                      <a:pt x="128" y="625"/>
                    </a:lnTo>
                    <a:lnTo>
                      <a:pt x="128" y="631"/>
                    </a:lnTo>
                    <a:lnTo>
                      <a:pt x="121" y="631"/>
                    </a:lnTo>
                    <a:lnTo>
                      <a:pt x="121" y="637"/>
                    </a:lnTo>
                    <a:lnTo>
                      <a:pt x="115" y="637"/>
                    </a:lnTo>
                    <a:lnTo>
                      <a:pt x="115" y="667"/>
                    </a:lnTo>
                    <a:lnTo>
                      <a:pt x="121" y="667"/>
                    </a:lnTo>
                    <a:lnTo>
                      <a:pt x="121" y="697"/>
                    </a:lnTo>
                    <a:lnTo>
                      <a:pt x="0" y="697"/>
                    </a:lnTo>
                    <a:lnTo>
                      <a:pt x="0" y="722"/>
                    </a:lnTo>
                    <a:lnTo>
                      <a:pt x="6" y="72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1" name="Freeform 2895">
                <a:extLst>
                  <a:ext uri="{FF2B5EF4-FFF2-40B4-BE49-F238E27FC236}">
                    <a16:creationId xmlns:a16="http://schemas.microsoft.com/office/drawing/2014/main" xmlns="" id="{094F48E4-065B-4780-85E0-7E6C2A0C6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" y="103"/>
                <a:ext cx="39" cy="16"/>
              </a:xfrm>
              <a:custGeom>
                <a:avLst/>
                <a:gdLst>
                  <a:gd name="T0" fmla="*/ 12 w 1181"/>
                  <a:gd name="T1" fmla="*/ 570 h 570"/>
                  <a:gd name="T2" fmla="*/ 37 w 1181"/>
                  <a:gd name="T3" fmla="*/ 509 h 570"/>
                  <a:gd name="T4" fmla="*/ 51 w 1181"/>
                  <a:gd name="T5" fmla="*/ 490 h 570"/>
                  <a:gd name="T6" fmla="*/ 70 w 1181"/>
                  <a:gd name="T7" fmla="*/ 472 h 570"/>
                  <a:gd name="T8" fmla="*/ 82 w 1181"/>
                  <a:gd name="T9" fmla="*/ 460 h 570"/>
                  <a:gd name="T10" fmla="*/ 147 w 1181"/>
                  <a:gd name="T11" fmla="*/ 460 h 570"/>
                  <a:gd name="T12" fmla="*/ 179 w 1181"/>
                  <a:gd name="T13" fmla="*/ 478 h 570"/>
                  <a:gd name="T14" fmla="*/ 210 w 1181"/>
                  <a:gd name="T15" fmla="*/ 490 h 570"/>
                  <a:gd name="T16" fmla="*/ 255 w 1181"/>
                  <a:gd name="T17" fmla="*/ 490 h 570"/>
                  <a:gd name="T18" fmla="*/ 281 w 1181"/>
                  <a:gd name="T19" fmla="*/ 478 h 570"/>
                  <a:gd name="T20" fmla="*/ 389 w 1181"/>
                  <a:gd name="T21" fmla="*/ 466 h 570"/>
                  <a:gd name="T22" fmla="*/ 402 w 1181"/>
                  <a:gd name="T23" fmla="*/ 448 h 570"/>
                  <a:gd name="T24" fmla="*/ 594 w 1181"/>
                  <a:gd name="T25" fmla="*/ 376 h 570"/>
                  <a:gd name="T26" fmla="*/ 607 w 1181"/>
                  <a:gd name="T27" fmla="*/ 424 h 570"/>
                  <a:gd name="T28" fmla="*/ 1150 w 1181"/>
                  <a:gd name="T29" fmla="*/ 472 h 570"/>
                  <a:gd name="T30" fmla="*/ 1130 w 1181"/>
                  <a:gd name="T31" fmla="*/ 382 h 570"/>
                  <a:gd name="T32" fmla="*/ 1150 w 1181"/>
                  <a:gd name="T33" fmla="*/ 302 h 570"/>
                  <a:gd name="T34" fmla="*/ 1162 w 1181"/>
                  <a:gd name="T35" fmla="*/ 188 h 570"/>
                  <a:gd name="T36" fmla="*/ 1181 w 1181"/>
                  <a:gd name="T37" fmla="*/ 139 h 570"/>
                  <a:gd name="T38" fmla="*/ 1169 w 1181"/>
                  <a:gd name="T39" fmla="*/ 78 h 570"/>
                  <a:gd name="T40" fmla="*/ 1150 w 1181"/>
                  <a:gd name="T41" fmla="*/ 36 h 570"/>
                  <a:gd name="T42" fmla="*/ 1124 w 1181"/>
                  <a:gd name="T43" fmla="*/ 0 h 570"/>
                  <a:gd name="T44" fmla="*/ 1136 w 1181"/>
                  <a:gd name="T45" fmla="*/ 30 h 570"/>
                  <a:gd name="T46" fmla="*/ 1150 w 1181"/>
                  <a:gd name="T47" fmla="*/ 60 h 570"/>
                  <a:gd name="T48" fmla="*/ 1162 w 1181"/>
                  <a:gd name="T49" fmla="*/ 90 h 570"/>
                  <a:gd name="T50" fmla="*/ 1162 w 1181"/>
                  <a:gd name="T51" fmla="*/ 127 h 570"/>
                  <a:gd name="T52" fmla="*/ 1150 w 1181"/>
                  <a:gd name="T53" fmla="*/ 145 h 570"/>
                  <a:gd name="T54" fmla="*/ 1136 w 1181"/>
                  <a:gd name="T55" fmla="*/ 176 h 570"/>
                  <a:gd name="T56" fmla="*/ 1124 w 1181"/>
                  <a:gd name="T57" fmla="*/ 302 h 570"/>
                  <a:gd name="T58" fmla="*/ 1111 w 1181"/>
                  <a:gd name="T59" fmla="*/ 340 h 570"/>
                  <a:gd name="T60" fmla="*/ 1124 w 1181"/>
                  <a:gd name="T61" fmla="*/ 406 h 570"/>
                  <a:gd name="T62" fmla="*/ 1124 w 1181"/>
                  <a:gd name="T63" fmla="*/ 442 h 570"/>
                  <a:gd name="T64" fmla="*/ 632 w 1181"/>
                  <a:gd name="T65" fmla="*/ 442 h 570"/>
                  <a:gd name="T66" fmla="*/ 619 w 1181"/>
                  <a:gd name="T67" fmla="*/ 418 h 570"/>
                  <a:gd name="T68" fmla="*/ 607 w 1181"/>
                  <a:gd name="T69" fmla="*/ 376 h 570"/>
                  <a:gd name="T70" fmla="*/ 594 w 1181"/>
                  <a:gd name="T71" fmla="*/ 358 h 570"/>
                  <a:gd name="T72" fmla="*/ 409 w 1181"/>
                  <a:gd name="T73" fmla="*/ 358 h 570"/>
                  <a:gd name="T74" fmla="*/ 389 w 1181"/>
                  <a:gd name="T75" fmla="*/ 376 h 570"/>
                  <a:gd name="T76" fmla="*/ 319 w 1181"/>
                  <a:gd name="T77" fmla="*/ 442 h 570"/>
                  <a:gd name="T78" fmla="*/ 281 w 1181"/>
                  <a:gd name="T79" fmla="*/ 454 h 570"/>
                  <a:gd name="T80" fmla="*/ 242 w 1181"/>
                  <a:gd name="T81" fmla="*/ 466 h 570"/>
                  <a:gd name="T82" fmla="*/ 191 w 1181"/>
                  <a:gd name="T83" fmla="*/ 466 h 570"/>
                  <a:gd name="T84" fmla="*/ 165 w 1181"/>
                  <a:gd name="T85" fmla="*/ 454 h 570"/>
                  <a:gd name="T86" fmla="*/ 147 w 1181"/>
                  <a:gd name="T87" fmla="*/ 442 h 570"/>
                  <a:gd name="T88" fmla="*/ 70 w 1181"/>
                  <a:gd name="T89" fmla="*/ 442 h 570"/>
                  <a:gd name="T90" fmla="*/ 57 w 1181"/>
                  <a:gd name="T91" fmla="*/ 454 h 570"/>
                  <a:gd name="T92" fmla="*/ 45 w 1181"/>
                  <a:gd name="T93" fmla="*/ 472 h 570"/>
                  <a:gd name="T94" fmla="*/ 31 w 1181"/>
                  <a:gd name="T95" fmla="*/ 484 h 570"/>
                  <a:gd name="T96" fmla="*/ 12 w 1181"/>
                  <a:gd name="T97" fmla="*/ 496 h 570"/>
                  <a:gd name="T98" fmla="*/ 0 w 1181"/>
                  <a:gd name="T99" fmla="*/ 51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81" h="570">
                    <a:moveTo>
                      <a:pt x="0" y="522"/>
                    </a:moveTo>
                    <a:lnTo>
                      <a:pt x="6" y="522"/>
                    </a:lnTo>
                    <a:lnTo>
                      <a:pt x="6" y="570"/>
                    </a:lnTo>
                    <a:lnTo>
                      <a:pt x="12" y="570"/>
                    </a:lnTo>
                    <a:lnTo>
                      <a:pt x="12" y="515"/>
                    </a:lnTo>
                    <a:lnTo>
                      <a:pt x="31" y="515"/>
                    </a:lnTo>
                    <a:lnTo>
                      <a:pt x="31" y="509"/>
                    </a:lnTo>
                    <a:lnTo>
                      <a:pt x="37" y="509"/>
                    </a:lnTo>
                    <a:lnTo>
                      <a:pt x="37" y="503"/>
                    </a:lnTo>
                    <a:lnTo>
                      <a:pt x="45" y="503"/>
                    </a:lnTo>
                    <a:lnTo>
                      <a:pt x="45" y="490"/>
                    </a:lnTo>
                    <a:lnTo>
                      <a:pt x="51" y="490"/>
                    </a:lnTo>
                    <a:lnTo>
                      <a:pt x="51" y="484"/>
                    </a:lnTo>
                    <a:lnTo>
                      <a:pt x="57" y="484"/>
                    </a:lnTo>
                    <a:lnTo>
                      <a:pt x="57" y="472"/>
                    </a:lnTo>
                    <a:lnTo>
                      <a:pt x="70" y="472"/>
                    </a:lnTo>
                    <a:lnTo>
                      <a:pt x="70" y="466"/>
                    </a:lnTo>
                    <a:lnTo>
                      <a:pt x="76" y="466"/>
                    </a:lnTo>
                    <a:lnTo>
                      <a:pt x="76" y="460"/>
                    </a:lnTo>
                    <a:lnTo>
                      <a:pt x="82" y="460"/>
                    </a:lnTo>
                    <a:lnTo>
                      <a:pt x="82" y="454"/>
                    </a:lnTo>
                    <a:lnTo>
                      <a:pt x="140" y="454"/>
                    </a:lnTo>
                    <a:lnTo>
                      <a:pt x="140" y="460"/>
                    </a:lnTo>
                    <a:lnTo>
                      <a:pt x="147" y="460"/>
                    </a:lnTo>
                    <a:lnTo>
                      <a:pt x="147" y="472"/>
                    </a:lnTo>
                    <a:lnTo>
                      <a:pt x="172" y="472"/>
                    </a:lnTo>
                    <a:lnTo>
                      <a:pt x="172" y="478"/>
                    </a:lnTo>
                    <a:lnTo>
                      <a:pt x="179" y="478"/>
                    </a:lnTo>
                    <a:lnTo>
                      <a:pt x="179" y="484"/>
                    </a:lnTo>
                    <a:lnTo>
                      <a:pt x="204" y="484"/>
                    </a:lnTo>
                    <a:lnTo>
                      <a:pt x="204" y="490"/>
                    </a:lnTo>
                    <a:lnTo>
                      <a:pt x="210" y="490"/>
                    </a:lnTo>
                    <a:lnTo>
                      <a:pt x="210" y="496"/>
                    </a:lnTo>
                    <a:lnTo>
                      <a:pt x="242" y="496"/>
                    </a:lnTo>
                    <a:lnTo>
                      <a:pt x="242" y="490"/>
                    </a:lnTo>
                    <a:lnTo>
                      <a:pt x="255" y="490"/>
                    </a:lnTo>
                    <a:lnTo>
                      <a:pt x="255" y="484"/>
                    </a:lnTo>
                    <a:lnTo>
                      <a:pt x="268" y="484"/>
                    </a:lnTo>
                    <a:lnTo>
                      <a:pt x="268" y="478"/>
                    </a:lnTo>
                    <a:lnTo>
                      <a:pt x="281" y="478"/>
                    </a:lnTo>
                    <a:lnTo>
                      <a:pt x="281" y="472"/>
                    </a:lnTo>
                    <a:lnTo>
                      <a:pt x="287" y="472"/>
                    </a:lnTo>
                    <a:lnTo>
                      <a:pt x="287" y="466"/>
                    </a:lnTo>
                    <a:lnTo>
                      <a:pt x="389" y="466"/>
                    </a:lnTo>
                    <a:lnTo>
                      <a:pt x="389" y="454"/>
                    </a:lnTo>
                    <a:lnTo>
                      <a:pt x="395" y="454"/>
                    </a:lnTo>
                    <a:lnTo>
                      <a:pt x="395" y="448"/>
                    </a:lnTo>
                    <a:lnTo>
                      <a:pt x="402" y="448"/>
                    </a:lnTo>
                    <a:lnTo>
                      <a:pt x="402" y="388"/>
                    </a:lnTo>
                    <a:lnTo>
                      <a:pt x="409" y="388"/>
                    </a:lnTo>
                    <a:lnTo>
                      <a:pt x="409" y="376"/>
                    </a:lnTo>
                    <a:lnTo>
                      <a:pt x="594" y="376"/>
                    </a:lnTo>
                    <a:lnTo>
                      <a:pt x="594" y="394"/>
                    </a:lnTo>
                    <a:lnTo>
                      <a:pt x="600" y="394"/>
                    </a:lnTo>
                    <a:lnTo>
                      <a:pt x="600" y="424"/>
                    </a:lnTo>
                    <a:lnTo>
                      <a:pt x="607" y="424"/>
                    </a:lnTo>
                    <a:lnTo>
                      <a:pt x="607" y="442"/>
                    </a:lnTo>
                    <a:lnTo>
                      <a:pt x="613" y="442"/>
                    </a:lnTo>
                    <a:lnTo>
                      <a:pt x="613" y="472"/>
                    </a:lnTo>
                    <a:lnTo>
                      <a:pt x="1150" y="472"/>
                    </a:lnTo>
                    <a:lnTo>
                      <a:pt x="1150" y="406"/>
                    </a:lnTo>
                    <a:lnTo>
                      <a:pt x="1136" y="406"/>
                    </a:lnTo>
                    <a:lnTo>
                      <a:pt x="1136" y="382"/>
                    </a:lnTo>
                    <a:lnTo>
                      <a:pt x="1130" y="382"/>
                    </a:lnTo>
                    <a:lnTo>
                      <a:pt x="1130" y="321"/>
                    </a:lnTo>
                    <a:lnTo>
                      <a:pt x="1144" y="321"/>
                    </a:lnTo>
                    <a:lnTo>
                      <a:pt x="1144" y="302"/>
                    </a:lnTo>
                    <a:lnTo>
                      <a:pt x="1150" y="302"/>
                    </a:lnTo>
                    <a:lnTo>
                      <a:pt x="1150" y="206"/>
                    </a:lnTo>
                    <a:lnTo>
                      <a:pt x="1156" y="206"/>
                    </a:lnTo>
                    <a:lnTo>
                      <a:pt x="1156" y="188"/>
                    </a:lnTo>
                    <a:lnTo>
                      <a:pt x="1162" y="188"/>
                    </a:lnTo>
                    <a:lnTo>
                      <a:pt x="1162" y="151"/>
                    </a:lnTo>
                    <a:lnTo>
                      <a:pt x="1169" y="151"/>
                    </a:lnTo>
                    <a:lnTo>
                      <a:pt x="1169" y="139"/>
                    </a:lnTo>
                    <a:lnTo>
                      <a:pt x="1181" y="139"/>
                    </a:lnTo>
                    <a:lnTo>
                      <a:pt x="1181" y="90"/>
                    </a:lnTo>
                    <a:lnTo>
                      <a:pt x="1175" y="90"/>
                    </a:lnTo>
                    <a:lnTo>
                      <a:pt x="1175" y="78"/>
                    </a:lnTo>
                    <a:lnTo>
                      <a:pt x="1169" y="78"/>
                    </a:lnTo>
                    <a:lnTo>
                      <a:pt x="1169" y="54"/>
                    </a:lnTo>
                    <a:lnTo>
                      <a:pt x="1156" y="54"/>
                    </a:lnTo>
                    <a:lnTo>
                      <a:pt x="1156" y="36"/>
                    </a:lnTo>
                    <a:lnTo>
                      <a:pt x="1150" y="36"/>
                    </a:lnTo>
                    <a:lnTo>
                      <a:pt x="1150" y="24"/>
                    </a:lnTo>
                    <a:lnTo>
                      <a:pt x="1144" y="24"/>
                    </a:lnTo>
                    <a:lnTo>
                      <a:pt x="1144" y="0"/>
                    </a:lnTo>
                    <a:lnTo>
                      <a:pt x="1124" y="0"/>
                    </a:lnTo>
                    <a:lnTo>
                      <a:pt x="1124" y="12"/>
                    </a:lnTo>
                    <a:lnTo>
                      <a:pt x="1130" y="12"/>
                    </a:lnTo>
                    <a:lnTo>
                      <a:pt x="1130" y="30"/>
                    </a:lnTo>
                    <a:lnTo>
                      <a:pt x="1136" y="30"/>
                    </a:lnTo>
                    <a:lnTo>
                      <a:pt x="1136" y="48"/>
                    </a:lnTo>
                    <a:lnTo>
                      <a:pt x="1144" y="48"/>
                    </a:lnTo>
                    <a:lnTo>
                      <a:pt x="1144" y="60"/>
                    </a:lnTo>
                    <a:lnTo>
                      <a:pt x="1150" y="60"/>
                    </a:lnTo>
                    <a:lnTo>
                      <a:pt x="1150" y="66"/>
                    </a:lnTo>
                    <a:lnTo>
                      <a:pt x="1156" y="66"/>
                    </a:lnTo>
                    <a:lnTo>
                      <a:pt x="1156" y="90"/>
                    </a:lnTo>
                    <a:lnTo>
                      <a:pt x="1162" y="90"/>
                    </a:lnTo>
                    <a:lnTo>
                      <a:pt x="1162" y="96"/>
                    </a:lnTo>
                    <a:lnTo>
                      <a:pt x="1169" y="96"/>
                    </a:lnTo>
                    <a:lnTo>
                      <a:pt x="1169" y="127"/>
                    </a:lnTo>
                    <a:lnTo>
                      <a:pt x="1162" y="127"/>
                    </a:lnTo>
                    <a:lnTo>
                      <a:pt x="1162" y="139"/>
                    </a:lnTo>
                    <a:lnTo>
                      <a:pt x="1156" y="139"/>
                    </a:lnTo>
                    <a:lnTo>
                      <a:pt x="1156" y="145"/>
                    </a:lnTo>
                    <a:lnTo>
                      <a:pt x="1150" y="145"/>
                    </a:lnTo>
                    <a:lnTo>
                      <a:pt x="1150" y="151"/>
                    </a:lnTo>
                    <a:lnTo>
                      <a:pt x="1144" y="151"/>
                    </a:lnTo>
                    <a:lnTo>
                      <a:pt x="1144" y="176"/>
                    </a:lnTo>
                    <a:lnTo>
                      <a:pt x="1136" y="176"/>
                    </a:lnTo>
                    <a:lnTo>
                      <a:pt x="1136" y="188"/>
                    </a:lnTo>
                    <a:lnTo>
                      <a:pt x="1130" y="188"/>
                    </a:lnTo>
                    <a:lnTo>
                      <a:pt x="1130" y="302"/>
                    </a:lnTo>
                    <a:lnTo>
                      <a:pt x="1124" y="302"/>
                    </a:lnTo>
                    <a:lnTo>
                      <a:pt x="1124" y="309"/>
                    </a:lnTo>
                    <a:lnTo>
                      <a:pt x="1118" y="309"/>
                    </a:lnTo>
                    <a:lnTo>
                      <a:pt x="1118" y="340"/>
                    </a:lnTo>
                    <a:lnTo>
                      <a:pt x="1111" y="340"/>
                    </a:lnTo>
                    <a:lnTo>
                      <a:pt x="1111" y="376"/>
                    </a:lnTo>
                    <a:lnTo>
                      <a:pt x="1118" y="376"/>
                    </a:lnTo>
                    <a:lnTo>
                      <a:pt x="1118" y="406"/>
                    </a:lnTo>
                    <a:lnTo>
                      <a:pt x="1124" y="406"/>
                    </a:lnTo>
                    <a:lnTo>
                      <a:pt x="1124" y="418"/>
                    </a:lnTo>
                    <a:lnTo>
                      <a:pt x="1130" y="418"/>
                    </a:lnTo>
                    <a:lnTo>
                      <a:pt x="1130" y="442"/>
                    </a:lnTo>
                    <a:lnTo>
                      <a:pt x="1124" y="442"/>
                    </a:lnTo>
                    <a:lnTo>
                      <a:pt x="1124" y="448"/>
                    </a:lnTo>
                    <a:lnTo>
                      <a:pt x="645" y="448"/>
                    </a:lnTo>
                    <a:lnTo>
                      <a:pt x="645" y="442"/>
                    </a:lnTo>
                    <a:lnTo>
                      <a:pt x="632" y="442"/>
                    </a:lnTo>
                    <a:lnTo>
                      <a:pt x="632" y="436"/>
                    </a:lnTo>
                    <a:lnTo>
                      <a:pt x="625" y="436"/>
                    </a:lnTo>
                    <a:lnTo>
                      <a:pt x="625" y="418"/>
                    </a:lnTo>
                    <a:lnTo>
                      <a:pt x="619" y="418"/>
                    </a:lnTo>
                    <a:lnTo>
                      <a:pt x="619" y="382"/>
                    </a:lnTo>
                    <a:lnTo>
                      <a:pt x="613" y="382"/>
                    </a:lnTo>
                    <a:lnTo>
                      <a:pt x="613" y="376"/>
                    </a:lnTo>
                    <a:lnTo>
                      <a:pt x="607" y="376"/>
                    </a:lnTo>
                    <a:lnTo>
                      <a:pt x="607" y="370"/>
                    </a:lnTo>
                    <a:lnTo>
                      <a:pt x="600" y="370"/>
                    </a:lnTo>
                    <a:lnTo>
                      <a:pt x="600" y="358"/>
                    </a:lnTo>
                    <a:lnTo>
                      <a:pt x="594" y="358"/>
                    </a:lnTo>
                    <a:lnTo>
                      <a:pt x="594" y="352"/>
                    </a:lnTo>
                    <a:lnTo>
                      <a:pt x="556" y="352"/>
                    </a:lnTo>
                    <a:lnTo>
                      <a:pt x="556" y="358"/>
                    </a:lnTo>
                    <a:lnTo>
                      <a:pt x="409" y="358"/>
                    </a:lnTo>
                    <a:lnTo>
                      <a:pt x="409" y="364"/>
                    </a:lnTo>
                    <a:lnTo>
                      <a:pt x="402" y="364"/>
                    </a:lnTo>
                    <a:lnTo>
                      <a:pt x="402" y="376"/>
                    </a:lnTo>
                    <a:lnTo>
                      <a:pt x="389" y="376"/>
                    </a:lnTo>
                    <a:lnTo>
                      <a:pt x="389" y="436"/>
                    </a:lnTo>
                    <a:lnTo>
                      <a:pt x="383" y="436"/>
                    </a:lnTo>
                    <a:lnTo>
                      <a:pt x="383" y="442"/>
                    </a:lnTo>
                    <a:lnTo>
                      <a:pt x="319" y="442"/>
                    </a:lnTo>
                    <a:lnTo>
                      <a:pt x="319" y="448"/>
                    </a:lnTo>
                    <a:lnTo>
                      <a:pt x="287" y="448"/>
                    </a:lnTo>
                    <a:lnTo>
                      <a:pt x="287" y="454"/>
                    </a:lnTo>
                    <a:lnTo>
                      <a:pt x="281" y="454"/>
                    </a:lnTo>
                    <a:lnTo>
                      <a:pt x="281" y="460"/>
                    </a:lnTo>
                    <a:lnTo>
                      <a:pt x="275" y="460"/>
                    </a:lnTo>
                    <a:lnTo>
                      <a:pt x="275" y="466"/>
                    </a:lnTo>
                    <a:lnTo>
                      <a:pt x="242" y="466"/>
                    </a:lnTo>
                    <a:lnTo>
                      <a:pt x="242" y="472"/>
                    </a:lnTo>
                    <a:lnTo>
                      <a:pt x="216" y="472"/>
                    </a:lnTo>
                    <a:lnTo>
                      <a:pt x="216" y="466"/>
                    </a:lnTo>
                    <a:lnTo>
                      <a:pt x="191" y="466"/>
                    </a:lnTo>
                    <a:lnTo>
                      <a:pt x="191" y="460"/>
                    </a:lnTo>
                    <a:lnTo>
                      <a:pt x="179" y="460"/>
                    </a:lnTo>
                    <a:lnTo>
                      <a:pt x="179" y="454"/>
                    </a:lnTo>
                    <a:lnTo>
                      <a:pt x="165" y="454"/>
                    </a:lnTo>
                    <a:lnTo>
                      <a:pt x="165" y="448"/>
                    </a:lnTo>
                    <a:lnTo>
                      <a:pt x="153" y="448"/>
                    </a:lnTo>
                    <a:lnTo>
                      <a:pt x="153" y="442"/>
                    </a:lnTo>
                    <a:lnTo>
                      <a:pt x="147" y="442"/>
                    </a:lnTo>
                    <a:lnTo>
                      <a:pt x="147" y="436"/>
                    </a:lnTo>
                    <a:lnTo>
                      <a:pt x="76" y="436"/>
                    </a:lnTo>
                    <a:lnTo>
                      <a:pt x="76" y="442"/>
                    </a:lnTo>
                    <a:lnTo>
                      <a:pt x="70" y="442"/>
                    </a:lnTo>
                    <a:lnTo>
                      <a:pt x="70" y="448"/>
                    </a:lnTo>
                    <a:lnTo>
                      <a:pt x="63" y="448"/>
                    </a:lnTo>
                    <a:lnTo>
                      <a:pt x="63" y="454"/>
                    </a:lnTo>
                    <a:lnTo>
                      <a:pt x="57" y="454"/>
                    </a:lnTo>
                    <a:lnTo>
                      <a:pt x="57" y="466"/>
                    </a:lnTo>
                    <a:lnTo>
                      <a:pt x="51" y="466"/>
                    </a:lnTo>
                    <a:lnTo>
                      <a:pt x="51" y="472"/>
                    </a:lnTo>
                    <a:lnTo>
                      <a:pt x="45" y="472"/>
                    </a:lnTo>
                    <a:lnTo>
                      <a:pt x="45" y="478"/>
                    </a:lnTo>
                    <a:lnTo>
                      <a:pt x="37" y="478"/>
                    </a:lnTo>
                    <a:lnTo>
                      <a:pt x="37" y="484"/>
                    </a:lnTo>
                    <a:lnTo>
                      <a:pt x="31" y="484"/>
                    </a:lnTo>
                    <a:lnTo>
                      <a:pt x="31" y="490"/>
                    </a:lnTo>
                    <a:lnTo>
                      <a:pt x="25" y="490"/>
                    </a:lnTo>
                    <a:lnTo>
                      <a:pt x="25" y="496"/>
                    </a:lnTo>
                    <a:lnTo>
                      <a:pt x="12" y="496"/>
                    </a:lnTo>
                    <a:lnTo>
                      <a:pt x="12" y="509"/>
                    </a:lnTo>
                    <a:lnTo>
                      <a:pt x="6" y="509"/>
                    </a:lnTo>
                    <a:lnTo>
                      <a:pt x="6" y="515"/>
                    </a:lnTo>
                    <a:lnTo>
                      <a:pt x="0" y="515"/>
                    </a:lnTo>
                    <a:lnTo>
                      <a:pt x="0" y="52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2" name="Freeform 2896">
                <a:extLst>
                  <a:ext uri="{FF2B5EF4-FFF2-40B4-BE49-F238E27FC236}">
                    <a16:creationId xmlns:a16="http://schemas.microsoft.com/office/drawing/2014/main" xmlns="" id="{0F8029B0-81DC-4150-86A0-A3F29F208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02"/>
                <a:ext cx="14" cy="52"/>
              </a:xfrm>
              <a:custGeom>
                <a:avLst/>
                <a:gdLst>
                  <a:gd name="T0" fmla="*/ 45 w 428"/>
                  <a:gd name="T1" fmla="*/ 1898 h 1940"/>
                  <a:gd name="T2" fmla="*/ 64 w 428"/>
                  <a:gd name="T3" fmla="*/ 1832 h 1940"/>
                  <a:gd name="T4" fmla="*/ 83 w 428"/>
                  <a:gd name="T5" fmla="*/ 1778 h 1940"/>
                  <a:gd name="T6" fmla="*/ 102 w 428"/>
                  <a:gd name="T7" fmla="*/ 1734 h 1940"/>
                  <a:gd name="T8" fmla="*/ 122 w 428"/>
                  <a:gd name="T9" fmla="*/ 1704 h 1940"/>
                  <a:gd name="T10" fmla="*/ 141 w 428"/>
                  <a:gd name="T11" fmla="*/ 1680 h 1940"/>
                  <a:gd name="T12" fmla="*/ 159 w 428"/>
                  <a:gd name="T13" fmla="*/ 1656 h 1940"/>
                  <a:gd name="T14" fmla="*/ 185 w 428"/>
                  <a:gd name="T15" fmla="*/ 1626 h 1940"/>
                  <a:gd name="T16" fmla="*/ 204 w 428"/>
                  <a:gd name="T17" fmla="*/ 1595 h 1940"/>
                  <a:gd name="T18" fmla="*/ 224 w 428"/>
                  <a:gd name="T19" fmla="*/ 1565 h 1940"/>
                  <a:gd name="T20" fmla="*/ 243 w 428"/>
                  <a:gd name="T21" fmla="*/ 1516 h 1940"/>
                  <a:gd name="T22" fmla="*/ 262 w 428"/>
                  <a:gd name="T23" fmla="*/ 1474 h 1940"/>
                  <a:gd name="T24" fmla="*/ 281 w 428"/>
                  <a:gd name="T25" fmla="*/ 1425 h 1940"/>
                  <a:gd name="T26" fmla="*/ 300 w 428"/>
                  <a:gd name="T27" fmla="*/ 1347 h 1940"/>
                  <a:gd name="T28" fmla="*/ 320 w 428"/>
                  <a:gd name="T29" fmla="*/ 1255 h 1940"/>
                  <a:gd name="T30" fmla="*/ 345 w 428"/>
                  <a:gd name="T31" fmla="*/ 1189 h 1940"/>
                  <a:gd name="T32" fmla="*/ 364 w 428"/>
                  <a:gd name="T33" fmla="*/ 1135 h 1940"/>
                  <a:gd name="T34" fmla="*/ 371 w 428"/>
                  <a:gd name="T35" fmla="*/ 995 h 1940"/>
                  <a:gd name="T36" fmla="*/ 352 w 428"/>
                  <a:gd name="T37" fmla="*/ 879 h 1940"/>
                  <a:gd name="T38" fmla="*/ 358 w 428"/>
                  <a:gd name="T39" fmla="*/ 534 h 1940"/>
                  <a:gd name="T40" fmla="*/ 383 w 428"/>
                  <a:gd name="T41" fmla="*/ 498 h 1940"/>
                  <a:gd name="T42" fmla="*/ 409 w 428"/>
                  <a:gd name="T43" fmla="*/ 242 h 1940"/>
                  <a:gd name="T44" fmla="*/ 428 w 428"/>
                  <a:gd name="T45" fmla="*/ 146 h 1940"/>
                  <a:gd name="T46" fmla="*/ 409 w 428"/>
                  <a:gd name="T47" fmla="*/ 98 h 1940"/>
                  <a:gd name="T48" fmla="*/ 389 w 428"/>
                  <a:gd name="T49" fmla="*/ 54 h 1940"/>
                  <a:gd name="T50" fmla="*/ 364 w 428"/>
                  <a:gd name="T51" fmla="*/ 0 h 1940"/>
                  <a:gd name="T52" fmla="*/ 364 w 428"/>
                  <a:gd name="T53" fmla="*/ 48 h 1940"/>
                  <a:gd name="T54" fmla="*/ 383 w 428"/>
                  <a:gd name="T55" fmla="*/ 86 h 1940"/>
                  <a:gd name="T56" fmla="*/ 403 w 428"/>
                  <a:gd name="T57" fmla="*/ 140 h 1940"/>
                  <a:gd name="T58" fmla="*/ 409 w 428"/>
                  <a:gd name="T59" fmla="*/ 200 h 1940"/>
                  <a:gd name="T60" fmla="*/ 389 w 428"/>
                  <a:gd name="T61" fmla="*/ 449 h 1940"/>
                  <a:gd name="T62" fmla="*/ 371 w 428"/>
                  <a:gd name="T63" fmla="*/ 504 h 1940"/>
                  <a:gd name="T64" fmla="*/ 352 w 428"/>
                  <a:gd name="T65" fmla="*/ 528 h 1940"/>
                  <a:gd name="T66" fmla="*/ 332 w 428"/>
                  <a:gd name="T67" fmla="*/ 897 h 1940"/>
                  <a:gd name="T68" fmla="*/ 352 w 428"/>
                  <a:gd name="T69" fmla="*/ 1123 h 1940"/>
                  <a:gd name="T70" fmla="*/ 332 w 428"/>
                  <a:gd name="T71" fmla="*/ 1207 h 1940"/>
                  <a:gd name="T72" fmla="*/ 313 w 428"/>
                  <a:gd name="T73" fmla="*/ 1237 h 1940"/>
                  <a:gd name="T74" fmla="*/ 294 w 428"/>
                  <a:gd name="T75" fmla="*/ 1341 h 1940"/>
                  <a:gd name="T76" fmla="*/ 275 w 428"/>
                  <a:gd name="T77" fmla="*/ 1389 h 1940"/>
                  <a:gd name="T78" fmla="*/ 255 w 428"/>
                  <a:gd name="T79" fmla="*/ 1450 h 1940"/>
                  <a:gd name="T80" fmla="*/ 236 w 428"/>
                  <a:gd name="T81" fmla="*/ 1504 h 1940"/>
                  <a:gd name="T82" fmla="*/ 218 w 428"/>
                  <a:gd name="T83" fmla="*/ 1559 h 1940"/>
                  <a:gd name="T84" fmla="*/ 198 w 428"/>
                  <a:gd name="T85" fmla="*/ 1583 h 1940"/>
                  <a:gd name="T86" fmla="*/ 179 w 428"/>
                  <a:gd name="T87" fmla="*/ 1620 h 1940"/>
                  <a:gd name="T88" fmla="*/ 159 w 428"/>
                  <a:gd name="T89" fmla="*/ 1644 h 1940"/>
                  <a:gd name="T90" fmla="*/ 141 w 428"/>
                  <a:gd name="T91" fmla="*/ 1662 h 1940"/>
                  <a:gd name="T92" fmla="*/ 122 w 428"/>
                  <a:gd name="T93" fmla="*/ 1680 h 1940"/>
                  <a:gd name="T94" fmla="*/ 102 w 428"/>
                  <a:gd name="T95" fmla="*/ 1716 h 1940"/>
                  <a:gd name="T96" fmla="*/ 83 w 428"/>
                  <a:gd name="T97" fmla="*/ 1759 h 1940"/>
                  <a:gd name="T98" fmla="*/ 64 w 428"/>
                  <a:gd name="T99" fmla="*/ 1808 h 1940"/>
                  <a:gd name="T100" fmla="*/ 45 w 428"/>
                  <a:gd name="T101" fmla="*/ 1862 h 1940"/>
                  <a:gd name="T102" fmla="*/ 25 w 428"/>
                  <a:gd name="T103" fmla="*/ 1898 h 1940"/>
                  <a:gd name="T104" fmla="*/ 6 w 428"/>
                  <a:gd name="T105" fmla="*/ 1928 h 1940"/>
                  <a:gd name="T106" fmla="*/ 19 w 428"/>
                  <a:gd name="T107" fmla="*/ 1922 h 1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28" h="1940">
                    <a:moveTo>
                      <a:pt x="32" y="1916"/>
                    </a:moveTo>
                    <a:lnTo>
                      <a:pt x="32" y="1910"/>
                    </a:lnTo>
                    <a:lnTo>
                      <a:pt x="39" y="1910"/>
                    </a:lnTo>
                    <a:lnTo>
                      <a:pt x="39" y="1904"/>
                    </a:lnTo>
                    <a:lnTo>
                      <a:pt x="45" y="1904"/>
                    </a:lnTo>
                    <a:lnTo>
                      <a:pt x="45" y="1898"/>
                    </a:lnTo>
                    <a:lnTo>
                      <a:pt x="51" y="1898"/>
                    </a:lnTo>
                    <a:lnTo>
                      <a:pt x="51" y="1868"/>
                    </a:lnTo>
                    <a:lnTo>
                      <a:pt x="57" y="1868"/>
                    </a:lnTo>
                    <a:lnTo>
                      <a:pt x="57" y="1856"/>
                    </a:lnTo>
                    <a:lnTo>
                      <a:pt x="64" y="1856"/>
                    </a:lnTo>
                    <a:lnTo>
                      <a:pt x="64" y="1832"/>
                    </a:lnTo>
                    <a:lnTo>
                      <a:pt x="70" y="1832"/>
                    </a:lnTo>
                    <a:lnTo>
                      <a:pt x="70" y="1826"/>
                    </a:lnTo>
                    <a:lnTo>
                      <a:pt x="77" y="1826"/>
                    </a:lnTo>
                    <a:lnTo>
                      <a:pt x="77" y="1808"/>
                    </a:lnTo>
                    <a:lnTo>
                      <a:pt x="83" y="1808"/>
                    </a:lnTo>
                    <a:lnTo>
                      <a:pt x="83" y="1778"/>
                    </a:lnTo>
                    <a:lnTo>
                      <a:pt x="90" y="1778"/>
                    </a:lnTo>
                    <a:lnTo>
                      <a:pt x="90" y="1771"/>
                    </a:lnTo>
                    <a:lnTo>
                      <a:pt x="96" y="1771"/>
                    </a:lnTo>
                    <a:lnTo>
                      <a:pt x="96" y="1753"/>
                    </a:lnTo>
                    <a:lnTo>
                      <a:pt x="102" y="1753"/>
                    </a:lnTo>
                    <a:lnTo>
                      <a:pt x="102" y="1734"/>
                    </a:lnTo>
                    <a:lnTo>
                      <a:pt x="108" y="1734"/>
                    </a:lnTo>
                    <a:lnTo>
                      <a:pt x="108" y="1722"/>
                    </a:lnTo>
                    <a:lnTo>
                      <a:pt x="115" y="1722"/>
                    </a:lnTo>
                    <a:lnTo>
                      <a:pt x="115" y="1716"/>
                    </a:lnTo>
                    <a:lnTo>
                      <a:pt x="122" y="1716"/>
                    </a:lnTo>
                    <a:lnTo>
                      <a:pt x="122" y="1704"/>
                    </a:lnTo>
                    <a:lnTo>
                      <a:pt x="128" y="1704"/>
                    </a:lnTo>
                    <a:lnTo>
                      <a:pt x="128" y="1698"/>
                    </a:lnTo>
                    <a:lnTo>
                      <a:pt x="134" y="1698"/>
                    </a:lnTo>
                    <a:lnTo>
                      <a:pt x="134" y="1692"/>
                    </a:lnTo>
                    <a:lnTo>
                      <a:pt x="141" y="1692"/>
                    </a:lnTo>
                    <a:lnTo>
                      <a:pt x="141" y="1680"/>
                    </a:lnTo>
                    <a:lnTo>
                      <a:pt x="147" y="1680"/>
                    </a:lnTo>
                    <a:lnTo>
                      <a:pt x="147" y="1668"/>
                    </a:lnTo>
                    <a:lnTo>
                      <a:pt x="153" y="1668"/>
                    </a:lnTo>
                    <a:lnTo>
                      <a:pt x="153" y="1662"/>
                    </a:lnTo>
                    <a:lnTo>
                      <a:pt x="159" y="1662"/>
                    </a:lnTo>
                    <a:lnTo>
                      <a:pt x="159" y="1656"/>
                    </a:lnTo>
                    <a:lnTo>
                      <a:pt x="173" y="1656"/>
                    </a:lnTo>
                    <a:lnTo>
                      <a:pt x="173" y="1644"/>
                    </a:lnTo>
                    <a:lnTo>
                      <a:pt x="179" y="1644"/>
                    </a:lnTo>
                    <a:lnTo>
                      <a:pt x="179" y="1638"/>
                    </a:lnTo>
                    <a:lnTo>
                      <a:pt x="185" y="1638"/>
                    </a:lnTo>
                    <a:lnTo>
                      <a:pt x="185" y="1626"/>
                    </a:lnTo>
                    <a:lnTo>
                      <a:pt x="192" y="1626"/>
                    </a:lnTo>
                    <a:lnTo>
                      <a:pt x="192" y="1620"/>
                    </a:lnTo>
                    <a:lnTo>
                      <a:pt x="198" y="1620"/>
                    </a:lnTo>
                    <a:lnTo>
                      <a:pt x="198" y="1608"/>
                    </a:lnTo>
                    <a:lnTo>
                      <a:pt x="204" y="1608"/>
                    </a:lnTo>
                    <a:lnTo>
                      <a:pt x="204" y="1595"/>
                    </a:lnTo>
                    <a:lnTo>
                      <a:pt x="210" y="1595"/>
                    </a:lnTo>
                    <a:lnTo>
                      <a:pt x="210" y="1589"/>
                    </a:lnTo>
                    <a:lnTo>
                      <a:pt x="218" y="1589"/>
                    </a:lnTo>
                    <a:lnTo>
                      <a:pt x="218" y="1583"/>
                    </a:lnTo>
                    <a:lnTo>
                      <a:pt x="224" y="1583"/>
                    </a:lnTo>
                    <a:lnTo>
                      <a:pt x="224" y="1565"/>
                    </a:lnTo>
                    <a:lnTo>
                      <a:pt x="230" y="1565"/>
                    </a:lnTo>
                    <a:lnTo>
                      <a:pt x="230" y="1547"/>
                    </a:lnTo>
                    <a:lnTo>
                      <a:pt x="236" y="1547"/>
                    </a:lnTo>
                    <a:lnTo>
                      <a:pt x="236" y="1540"/>
                    </a:lnTo>
                    <a:lnTo>
                      <a:pt x="243" y="1540"/>
                    </a:lnTo>
                    <a:lnTo>
                      <a:pt x="243" y="1516"/>
                    </a:lnTo>
                    <a:lnTo>
                      <a:pt x="249" y="1516"/>
                    </a:lnTo>
                    <a:lnTo>
                      <a:pt x="249" y="1510"/>
                    </a:lnTo>
                    <a:lnTo>
                      <a:pt x="255" y="1510"/>
                    </a:lnTo>
                    <a:lnTo>
                      <a:pt x="255" y="1504"/>
                    </a:lnTo>
                    <a:lnTo>
                      <a:pt x="262" y="1504"/>
                    </a:lnTo>
                    <a:lnTo>
                      <a:pt x="262" y="1474"/>
                    </a:lnTo>
                    <a:lnTo>
                      <a:pt x="269" y="1474"/>
                    </a:lnTo>
                    <a:lnTo>
                      <a:pt x="269" y="1468"/>
                    </a:lnTo>
                    <a:lnTo>
                      <a:pt x="275" y="1468"/>
                    </a:lnTo>
                    <a:lnTo>
                      <a:pt x="275" y="1431"/>
                    </a:lnTo>
                    <a:lnTo>
                      <a:pt x="281" y="1431"/>
                    </a:lnTo>
                    <a:lnTo>
                      <a:pt x="281" y="1425"/>
                    </a:lnTo>
                    <a:lnTo>
                      <a:pt x="287" y="1425"/>
                    </a:lnTo>
                    <a:lnTo>
                      <a:pt x="287" y="1395"/>
                    </a:lnTo>
                    <a:lnTo>
                      <a:pt x="294" y="1395"/>
                    </a:lnTo>
                    <a:lnTo>
                      <a:pt x="294" y="1383"/>
                    </a:lnTo>
                    <a:lnTo>
                      <a:pt x="300" y="1383"/>
                    </a:lnTo>
                    <a:lnTo>
                      <a:pt x="300" y="1347"/>
                    </a:lnTo>
                    <a:lnTo>
                      <a:pt x="307" y="1347"/>
                    </a:lnTo>
                    <a:lnTo>
                      <a:pt x="307" y="1274"/>
                    </a:lnTo>
                    <a:lnTo>
                      <a:pt x="313" y="1274"/>
                    </a:lnTo>
                    <a:lnTo>
                      <a:pt x="313" y="1261"/>
                    </a:lnTo>
                    <a:lnTo>
                      <a:pt x="320" y="1261"/>
                    </a:lnTo>
                    <a:lnTo>
                      <a:pt x="320" y="1255"/>
                    </a:lnTo>
                    <a:lnTo>
                      <a:pt x="326" y="1255"/>
                    </a:lnTo>
                    <a:lnTo>
                      <a:pt x="326" y="1237"/>
                    </a:lnTo>
                    <a:lnTo>
                      <a:pt x="338" y="1237"/>
                    </a:lnTo>
                    <a:lnTo>
                      <a:pt x="338" y="1225"/>
                    </a:lnTo>
                    <a:lnTo>
                      <a:pt x="345" y="1225"/>
                    </a:lnTo>
                    <a:lnTo>
                      <a:pt x="345" y="1189"/>
                    </a:lnTo>
                    <a:lnTo>
                      <a:pt x="352" y="1189"/>
                    </a:lnTo>
                    <a:lnTo>
                      <a:pt x="352" y="1183"/>
                    </a:lnTo>
                    <a:lnTo>
                      <a:pt x="358" y="1183"/>
                    </a:lnTo>
                    <a:lnTo>
                      <a:pt x="358" y="1147"/>
                    </a:lnTo>
                    <a:lnTo>
                      <a:pt x="364" y="1147"/>
                    </a:lnTo>
                    <a:lnTo>
                      <a:pt x="364" y="1135"/>
                    </a:lnTo>
                    <a:lnTo>
                      <a:pt x="371" y="1135"/>
                    </a:lnTo>
                    <a:lnTo>
                      <a:pt x="371" y="1073"/>
                    </a:lnTo>
                    <a:lnTo>
                      <a:pt x="422" y="1073"/>
                    </a:lnTo>
                    <a:lnTo>
                      <a:pt x="422" y="1061"/>
                    </a:lnTo>
                    <a:lnTo>
                      <a:pt x="371" y="1061"/>
                    </a:lnTo>
                    <a:lnTo>
                      <a:pt x="371" y="995"/>
                    </a:lnTo>
                    <a:lnTo>
                      <a:pt x="364" y="995"/>
                    </a:lnTo>
                    <a:lnTo>
                      <a:pt x="364" y="983"/>
                    </a:lnTo>
                    <a:lnTo>
                      <a:pt x="358" y="983"/>
                    </a:lnTo>
                    <a:lnTo>
                      <a:pt x="358" y="953"/>
                    </a:lnTo>
                    <a:lnTo>
                      <a:pt x="352" y="953"/>
                    </a:lnTo>
                    <a:lnTo>
                      <a:pt x="352" y="879"/>
                    </a:lnTo>
                    <a:lnTo>
                      <a:pt x="345" y="879"/>
                    </a:lnTo>
                    <a:lnTo>
                      <a:pt x="345" y="752"/>
                    </a:lnTo>
                    <a:lnTo>
                      <a:pt x="352" y="752"/>
                    </a:lnTo>
                    <a:lnTo>
                      <a:pt x="352" y="728"/>
                    </a:lnTo>
                    <a:lnTo>
                      <a:pt x="358" y="728"/>
                    </a:lnTo>
                    <a:lnTo>
                      <a:pt x="358" y="534"/>
                    </a:lnTo>
                    <a:lnTo>
                      <a:pt x="371" y="534"/>
                    </a:lnTo>
                    <a:lnTo>
                      <a:pt x="371" y="522"/>
                    </a:lnTo>
                    <a:lnTo>
                      <a:pt x="377" y="522"/>
                    </a:lnTo>
                    <a:lnTo>
                      <a:pt x="377" y="510"/>
                    </a:lnTo>
                    <a:lnTo>
                      <a:pt x="383" y="510"/>
                    </a:lnTo>
                    <a:lnTo>
                      <a:pt x="383" y="498"/>
                    </a:lnTo>
                    <a:lnTo>
                      <a:pt x="397" y="498"/>
                    </a:lnTo>
                    <a:lnTo>
                      <a:pt x="397" y="492"/>
                    </a:lnTo>
                    <a:lnTo>
                      <a:pt x="403" y="492"/>
                    </a:lnTo>
                    <a:lnTo>
                      <a:pt x="403" y="479"/>
                    </a:lnTo>
                    <a:lnTo>
                      <a:pt x="409" y="479"/>
                    </a:lnTo>
                    <a:lnTo>
                      <a:pt x="409" y="242"/>
                    </a:lnTo>
                    <a:lnTo>
                      <a:pt x="415" y="242"/>
                    </a:lnTo>
                    <a:lnTo>
                      <a:pt x="415" y="212"/>
                    </a:lnTo>
                    <a:lnTo>
                      <a:pt x="422" y="212"/>
                    </a:lnTo>
                    <a:lnTo>
                      <a:pt x="422" y="194"/>
                    </a:lnTo>
                    <a:lnTo>
                      <a:pt x="428" y="194"/>
                    </a:lnTo>
                    <a:lnTo>
                      <a:pt x="428" y="146"/>
                    </a:lnTo>
                    <a:lnTo>
                      <a:pt x="422" y="146"/>
                    </a:lnTo>
                    <a:lnTo>
                      <a:pt x="422" y="128"/>
                    </a:lnTo>
                    <a:lnTo>
                      <a:pt x="415" y="128"/>
                    </a:lnTo>
                    <a:lnTo>
                      <a:pt x="415" y="104"/>
                    </a:lnTo>
                    <a:lnTo>
                      <a:pt x="409" y="104"/>
                    </a:lnTo>
                    <a:lnTo>
                      <a:pt x="409" y="98"/>
                    </a:lnTo>
                    <a:lnTo>
                      <a:pt x="403" y="98"/>
                    </a:lnTo>
                    <a:lnTo>
                      <a:pt x="403" y="79"/>
                    </a:lnTo>
                    <a:lnTo>
                      <a:pt x="397" y="79"/>
                    </a:lnTo>
                    <a:lnTo>
                      <a:pt x="397" y="61"/>
                    </a:lnTo>
                    <a:lnTo>
                      <a:pt x="389" y="61"/>
                    </a:lnTo>
                    <a:lnTo>
                      <a:pt x="389" y="54"/>
                    </a:lnTo>
                    <a:lnTo>
                      <a:pt x="383" y="54"/>
                    </a:lnTo>
                    <a:lnTo>
                      <a:pt x="383" y="24"/>
                    </a:lnTo>
                    <a:lnTo>
                      <a:pt x="371" y="24"/>
                    </a:lnTo>
                    <a:lnTo>
                      <a:pt x="371" y="6"/>
                    </a:lnTo>
                    <a:lnTo>
                      <a:pt x="364" y="6"/>
                    </a:lnTo>
                    <a:lnTo>
                      <a:pt x="364" y="0"/>
                    </a:lnTo>
                    <a:lnTo>
                      <a:pt x="352" y="0"/>
                    </a:lnTo>
                    <a:lnTo>
                      <a:pt x="352" y="24"/>
                    </a:lnTo>
                    <a:lnTo>
                      <a:pt x="358" y="24"/>
                    </a:lnTo>
                    <a:lnTo>
                      <a:pt x="358" y="30"/>
                    </a:lnTo>
                    <a:lnTo>
                      <a:pt x="364" y="30"/>
                    </a:lnTo>
                    <a:lnTo>
                      <a:pt x="364" y="48"/>
                    </a:lnTo>
                    <a:lnTo>
                      <a:pt x="371" y="48"/>
                    </a:lnTo>
                    <a:lnTo>
                      <a:pt x="371" y="54"/>
                    </a:lnTo>
                    <a:lnTo>
                      <a:pt x="377" y="54"/>
                    </a:lnTo>
                    <a:lnTo>
                      <a:pt x="377" y="79"/>
                    </a:lnTo>
                    <a:lnTo>
                      <a:pt x="383" y="79"/>
                    </a:lnTo>
                    <a:lnTo>
                      <a:pt x="383" y="86"/>
                    </a:lnTo>
                    <a:lnTo>
                      <a:pt x="389" y="86"/>
                    </a:lnTo>
                    <a:lnTo>
                      <a:pt x="389" y="110"/>
                    </a:lnTo>
                    <a:lnTo>
                      <a:pt x="397" y="110"/>
                    </a:lnTo>
                    <a:lnTo>
                      <a:pt x="397" y="116"/>
                    </a:lnTo>
                    <a:lnTo>
                      <a:pt x="403" y="116"/>
                    </a:lnTo>
                    <a:lnTo>
                      <a:pt x="403" y="140"/>
                    </a:lnTo>
                    <a:lnTo>
                      <a:pt x="409" y="140"/>
                    </a:lnTo>
                    <a:lnTo>
                      <a:pt x="409" y="152"/>
                    </a:lnTo>
                    <a:lnTo>
                      <a:pt x="415" y="152"/>
                    </a:lnTo>
                    <a:lnTo>
                      <a:pt x="415" y="194"/>
                    </a:lnTo>
                    <a:lnTo>
                      <a:pt x="409" y="194"/>
                    </a:lnTo>
                    <a:lnTo>
                      <a:pt x="409" y="200"/>
                    </a:lnTo>
                    <a:lnTo>
                      <a:pt x="403" y="200"/>
                    </a:lnTo>
                    <a:lnTo>
                      <a:pt x="403" y="236"/>
                    </a:lnTo>
                    <a:lnTo>
                      <a:pt x="397" y="236"/>
                    </a:lnTo>
                    <a:lnTo>
                      <a:pt x="397" y="255"/>
                    </a:lnTo>
                    <a:lnTo>
                      <a:pt x="389" y="255"/>
                    </a:lnTo>
                    <a:lnTo>
                      <a:pt x="389" y="449"/>
                    </a:lnTo>
                    <a:lnTo>
                      <a:pt x="383" y="449"/>
                    </a:lnTo>
                    <a:lnTo>
                      <a:pt x="383" y="461"/>
                    </a:lnTo>
                    <a:lnTo>
                      <a:pt x="377" y="461"/>
                    </a:lnTo>
                    <a:lnTo>
                      <a:pt x="377" y="498"/>
                    </a:lnTo>
                    <a:lnTo>
                      <a:pt x="371" y="498"/>
                    </a:lnTo>
                    <a:lnTo>
                      <a:pt x="371" y="504"/>
                    </a:lnTo>
                    <a:lnTo>
                      <a:pt x="364" y="504"/>
                    </a:lnTo>
                    <a:lnTo>
                      <a:pt x="364" y="510"/>
                    </a:lnTo>
                    <a:lnTo>
                      <a:pt x="358" y="510"/>
                    </a:lnTo>
                    <a:lnTo>
                      <a:pt x="358" y="516"/>
                    </a:lnTo>
                    <a:lnTo>
                      <a:pt x="352" y="516"/>
                    </a:lnTo>
                    <a:lnTo>
                      <a:pt x="352" y="528"/>
                    </a:lnTo>
                    <a:lnTo>
                      <a:pt x="345" y="528"/>
                    </a:lnTo>
                    <a:lnTo>
                      <a:pt x="345" y="679"/>
                    </a:lnTo>
                    <a:lnTo>
                      <a:pt x="338" y="679"/>
                    </a:lnTo>
                    <a:lnTo>
                      <a:pt x="338" y="716"/>
                    </a:lnTo>
                    <a:lnTo>
                      <a:pt x="332" y="716"/>
                    </a:lnTo>
                    <a:lnTo>
                      <a:pt x="332" y="897"/>
                    </a:lnTo>
                    <a:lnTo>
                      <a:pt x="338" y="897"/>
                    </a:lnTo>
                    <a:lnTo>
                      <a:pt x="338" y="971"/>
                    </a:lnTo>
                    <a:lnTo>
                      <a:pt x="345" y="971"/>
                    </a:lnTo>
                    <a:lnTo>
                      <a:pt x="345" y="1013"/>
                    </a:lnTo>
                    <a:lnTo>
                      <a:pt x="352" y="1013"/>
                    </a:lnTo>
                    <a:lnTo>
                      <a:pt x="352" y="1123"/>
                    </a:lnTo>
                    <a:lnTo>
                      <a:pt x="345" y="1123"/>
                    </a:lnTo>
                    <a:lnTo>
                      <a:pt x="345" y="1153"/>
                    </a:lnTo>
                    <a:lnTo>
                      <a:pt x="338" y="1153"/>
                    </a:lnTo>
                    <a:lnTo>
                      <a:pt x="338" y="1189"/>
                    </a:lnTo>
                    <a:lnTo>
                      <a:pt x="332" y="1189"/>
                    </a:lnTo>
                    <a:lnTo>
                      <a:pt x="332" y="1207"/>
                    </a:lnTo>
                    <a:lnTo>
                      <a:pt x="326" y="1207"/>
                    </a:lnTo>
                    <a:lnTo>
                      <a:pt x="326" y="1219"/>
                    </a:lnTo>
                    <a:lnTo>
                      <a:pt x="320" y="1219"/>
                    </a:lnTo>
                    <a:lnTo>
                      <a:pt x="320" y="1225"/>
                    </a:lnTo>
                    <a:lnTo>
                      <a:pt x="313" y="1225"/>
                    </a:lnTo>
                    <a:lnTo>
                      <a:pt x="313" y="1237"/>
                    </a:lnTo>
                    <a:lnTo>
                      <a:pt x="307" y="1237"/>
                    </a:lnTo>
                    <a:lnTo>
                      <a:pt x="307" y="1255"/>
                    </a:lnTo>
                    <a:lnTo>
                      <a:pt x="300" y="1255"/>
                    </a:lnTo>
                    <a:lnTo>
                      <a:pt x="300" y="1261"/>
                    </a:lnTo>
                    <a:lnTo>
                      <a:pt x="294" y="1261"/>
                    </a:lnTo>
                    <a:lnTo>
                      <a:pt x="294" y="1341"/>
                    </a:lnTo>
                    <a:lnTo>
                      <a:pt x="287" y="1341"/>
                    </a:lnTo>
                    <a:lnTo>
                      <a:pt x="287" y="1347"/>
                    </a:lnTo>
                    <a:lnTo>
                      <a:pt x="281" y="1347"/>
                    </a:lnTo>
                    <a:lnTo>
                      <a:pt x="281" y="1377"/>
                    </a:lnTo>
                    <a:lnTo>
                      <a:pt x="275" y="1377"/>
                    </a:lnTo>
                    <a:lnTo>
                      <a:pt x="275" y="1389"/>
                    </a:lnTo>
                    <a:lnTo>
                      <a:pt x="269" y="1389"/>
                    </a:lnTo>
                    <a:lnTo>
                      <a:pt x="269" y="1419"/>
                    </a:lnTo>
                    <a:lnTo>
                      <a:pt x="262" y="1419"/>
                    </a:lnTo>
                    <a:lnTo>
                      <a:pt x="262" y="1425"/>
                    </a:lnTo>
                    <a:lnTo>
                      <a:pt x="255" y="1425"/>
                    </a:lnTo>
                    <a:lnTo>
                      <a:pt x="255" y="1450"/>
                    </a:lnTo>
                    <a:lnTo>
                      <a:pt x="249" y="1450"/>
                    </a:lnTo>
                    <a:lnTo>
                      <a:pt x="249" y="1468"/>
                    </a:lnTo>
                    <a:lnTo>
                      <a:pt x="243" y="1468"/>
                    </a:lnTo>
                    <a:lnTo>
                      <a:pt x="243" y="1498"/>
                    </a:lnTo>
                    <a:lnTo>
                      <a:pt x="236" y="1498"/>
                    </a:lnTo>
                    <a:lnTo>
                      <a:pt x="236" y="1504"/>
                    </a:lnTo>
                    <a:lnTo>
                      <a:pt x="230" y="1504"/>
                    </a:lnTo>
                    <a:lnTo>
                      <a:pt x="230" y="1528"/>
                    </a:lnTo>
                    <a:lnTo>
                      <a:pt x="224" y="1528"/>
                    </a:lnTo>
                    <a:lnTo>
                      <a:pt x="224" y="1534"/>
                    </a:lnTo>
                    <a:lnTo>
                      <a:pt x="218" y="1534"/>
                    </a:lnTo>
                    <a:lnTo>
                      <a:pt x="218" y="1559"/>
                    </a:lnTo>
                    <a:lnTo>
                      <a:pt x="210" y="1559"/>
                    </a:lnTo>
                    <a:lnTo>
                      <a:pt x="210" y="1565"/>
                    </a:lnTo>
                    <a:lnTo>
                      <a:pt x="204" y="1565"/>
                    </a:lnTo>
                    <a:lnTo>
                      <a:pt x="204" y="1577"/>
                    </a:lnTo>
                    <a:lnTo>
                      <a:pt x="198" y="1577"/>
                    </a:lnTo>
                    <a:lnTo>
                      <a:pt x="198" y="1583"/>
                    </a:lnTo>
                    <a:lnTo>
                      <a:pt x="192" y="1583"/>
                    </a:lnTo>
                    <a:lnTo>
                      <a:pt x="192" y="1601"/>
                    </a:lnTo>
                    <a:lnTo>
                      <a:pt x="185" y="1601"/>
                    </a:lnTo>
                    <a:lnTo>
                      <a:pt x="185" y="1614"/>
                    </a:lnTo>
                    <a:lnTo>
                      <a:pt x="179" y="1614"/>
                    </a:lnTo>
                    <a:lnTo>
                      <a:pt x="179" y="1620"/>
                    </a:lnTo>
                    <a:lnTo>
                      <a:pt x="173" y="1620"/>
                    </a:lnTo>
                    <a:lnTo>
                      <a:pt x="173" y="1626"/>
                    </a:lnTo>
                    <a:lnTo>
                      <a:pt x="166" y="1626"/>
                    </a:lnTo>
                    <a:lnTo>
                      <a:pt x="166" y="1632"/>
                    </a:lnTo>
                    <a:lnTo>
                      <a:pt x="159" y="1632"/>
                    </a:lnTo>
                    <a:lnTo>
                      <a:pt x="159" y="1644"/>
                    </a:lnTo>
                    <a:lnTo>
                      <a:pt x="153" y="1644"/>
                    </a:lnTo>
                    <a:lnTo>
                      <a:pt x="153" y="1650"/>
                    </a:lnTo>
                    <a:lnTo>
                      <a:pt x="147" y="1650"/>
                    </a:lnTo>
                    <a:lnTo>
                      <a:pt x="147" y="1656"/>
                    </a:lnTo>
                    <a:lnTo>
                      <a:pt x="141" y="1656"/>
                    </a:lnTo>
                    <a:lnTo>
                      <a:pt x="141" y="1662"/>
                    </a:lnTo>
                    <a:lnTo>
                      <a:pt x="134" y="1662"/>
                    </a:lnTo>
                    <a:lnTo>
                      <a:pt x="134" y="1668"/>
                    </a:lnTo>
                    <a:lnTo>
                      <a:pt x="128" y="1668"/>
                    </a:lnTo>
                    <a:lnTo>
                      <a:pt x="128" y="1674"/>
                    </a:lnTo>
                    <a:lnTo>
                      <a:pt x="122" y="1674"/>
                    </a:lnTo>
                    <a:lnTo>
                      <a:pt x="122" y="1680"/>
                    </a:lnTo>
                    <a:lnTo>
                      <a:pt x="115" y="1680"/>
                    </a:lnTo>
                    <a:lnTo>
                      <a:pt x="115" y="1698"/>
                    </a:lnTo>
                    <a:lnTo>
                      <a:pt x="108" y="1698"/>
                    </a:lnTo>
                    <a:lnTo>
                      <a:pt x="108" y="1704"/>
                    </a:lnTo>
                    <a:lnTo>
                      <a:pt x="102" y="1704"/>
                    </a:lnTo>
                    <a:lnTo>
                      <a:pt x="102" y="1716"/>
                    </a:lnTo>
                    <a:lnTo>
                      <a:pt x="96" y="1716"/>
                    </a:lnTo>
                    <a:lnTo>
                      <a:pt x="96" y="1734"/>
                    </a:lnTo>
                    <a:lnTo>
                      <a:pt x="90" y="1734"/>
                    </a:lnTo>
                    <a:lnTo>
                      <a:pt x="90" y="1740"/>
                    </a:lnTo>
                    <a:lnTo>
                      <a:pt x="83" y="1740"/>
                    </a:lnTo>
                    <a:lnTo>
                      <a:pt x="83" y="1759"/>
                    </a:lnTo>
                    <a:lnTo>
                      <a:pt x="77" y="1759"/>
                    </a:lnTo>
                    <a:lnTo>
                      <a:pt x="77" y="1771"/>
                    </a:lnTo>
                    <a:lnTo>
                      <a:pt x="70" y="1771"/>
                    </a:lnTo>
                    <a:lnTo>
                      <a:pt x="70" y="1796"/>
                    </a:lnTo>
                    <a:lnTo>
                      <a:pt x="64" y="1796"/>
                    </a:lnTo>
                    <a:lnTo>
                      <a:pt x="64" y="1808"/>
                    </a:lnTo>
                    <a:lnTo>
                      <a:pt x="57" y="1808"/>
                    </a:lnTo>
                    <a:lnTo>
                      <a:pt x="57" y="1826"/>
                    </a:lnTo>
                    <a:lnTo>
                      <a:pt x="51" y="1826"/>
                    </a:lnTo>
                    <a:lnTo>
                      <a:pt x="51" y="1838"/>
                    </a:lnTo>
                    <a:lnTo>
                      <a:pt x="45" y="1838"/>
                    </a:lnTo>
                    <a:lnTo>
                      <a:pt x="45" y="1862"/>
                    </a:lnTo>
                    <a:lnTo>
                      <a:pt x="39" y="1862"/>
                    </a:lnTo>
                    <a:lnTo>
                      <a:pt x="39" y="1868"/>
                    </a:lnTo>
                    <a:lnTo>
                      <a:pt x="32" y="1868"/>
                    </a:lnTo>
                    <a:lnTo>
                      <a:pt x="32" y="1886"/>
                    </a:lnTo>
                    <a:lnTo>
                      <a:pt x="25" y="1886"/>
                    </a:lnTo>
                    <a:lnTo>
                      <a:pt x="25" y="1898"/>
                    </a:lnTo>
                    <a:lnTo>
                      <a:pt x="19" y="1898"/>
                    </a:lnTo>
                    <a:lnTo>
                      <a:pt x="19" y="1910"/>
                    </a:lnTo>
                    <a:lnTo>
                      <a:pt x="13" y="1910"/>
                    </a:lnTo>
                    <a:lnTo>
                      <a:pt x="13" y="1916"/>
                    </a:lnTo>
                    <a:lnTo>
                      <a:pt x="6" y="1916"/>
                    </a:lnTo>
                    <a:lnTo>
                      <a:pt x="6" y="1928"/>
                    </a:lnTo>
                    <a:lnTo>
                      <a:pt x="0" y="1928"/>
                    </a:lnTo>
                    <a:lnTo>
                      <a:pt x="0" y="1940"/>
                    </a:lnTo>
                    <a:lnTo>
                      <a:pt x="13" y="1940"/>
                    </a:lnTo>
                    <a:lnTo>
                      <a:pt x="13" y="1934"/>
                    </a:lnTo>
                    <a:lnTo>
                      <a:pt x="19" y="1934"/>
                    </a:lnTo>
                    <a:lnTo>
                      <a:pt x="19" y="1922"/>
                    </a:lnTo>
                    <a:lnTo>
                      <a:pt x="25" y="1922"/>
                    </a:lnTo>
                    <a:lnTo>
                      <a:pt x="25" y="1916"/>
                    </a:lnTo>
                    <a:lnTo>
                      <a:pt x="32" y="191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3" name="Freeform 2897">
                <a:extLst>
                  <a:ext uri="{FF2B5EF4-FFF2-40B4-BE49-F238E27FC236}">
                    <a16:creationId xmlns:a16="http://schemas.microsoft.com/office/drawing/2014/main" xmlns="" id="{F0ED09D4-6452-494C-8665-BCDFEB235F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" y="107"/>
                <a:ext cx="22" cy="22"/>
              </a:xfrm>
              <a:custGeom>
                <a:avLst/>
                <a:gdLst>
                  <a:gd name="T0" fmla="*/ 428 w 646"/>
                  <a:gd name="T1" fmla="*/ 782 h 813"/>
                  <a:gd name="T2" fmla="*/ 569 w 646"/>
                  <a:gd name="T3" fmla="*/ 758 h 813"/>
                  <a:gd name="T4" fmla="*/ 13 w 646"/>
                  <a:gd name="T5" fmla="*/ 37 h 813"/>
                  <a:gd name="T6" fmla="*/ 33 w 646"/>
                  <a:gd name="T7" fmla="*/ 61 h 813"/>
                  <a:gd name="T8" fmla="*/ 58 w 646"/>
                  <a:gd name="T9" fmla="*/ 91 h 813"/>
                  <a:gd name="T10" fmla="*/ 77 w 646"/>
                  <a:gd name="T11" fmla="*/ 127 h 813"/>
                  <a:gd name="T12" fmla="*/ 109 w 646"/>
                  <a:gd name="T13" fmla="*/ 170 h 813"/>
                  <a:gd name="T14" fmla="*/ 147 w 646"/>
                  <a:gd name="T15" fmla="*/ 195 h 813"/>
                  <a:gd name="T16" fmla="*/ 192 w 646"/>
                  <a:gd name="T17" fmla="*/ 219 h 813"/>
                  <a:gd name="T18" fmla="*/ 224 w 646"/>
                  <a:gd name="T19" fmla="*/ 237 h 813"/>
                  <a:gd name="T20" fmla="*/ 307 w 646"/>
                  <a:gd name="T21" fmla="*/ 231 h 813"/>
                  <a:gd name="T22" fmla="*/ 371 w 646"/>
                  <a:gd name="T23" fmla="*/ 207 h 813"/>
                  <a:gd name="T24" fmla="*/ 454 w 646"/>
                  <a:gd name="T25" fmla="*/ 213 h 813"/>
                  <a:gd name="T26" fmla="*/ 473 w 646"/>
                  <a:gd name="T27" fmla="*/ 443 h 813"/>
                  <a:gd name="T28" fmla="*/ 454 w 646"/>
                  <a:gd name="T29" fmla="*/ 497 h 813"/>
                  <a:gd name="T30" fmla="*/ 422 w 646"/>
                  <a:gd name="T31" fmla="*/ 546 h 813"/>
                  <a:gd name="T32" fmla="*/ 397 w 646"/>
                  <a:gd name="T33" fmla="*/ 619 h 813"/>
                  <a:gd name="T34" fmla="*/ 403 w 646"/>
                  <a:gd name="T35" fmla="*/ 704 h 813"/>
                  <a:gd name="T36" fmla="*/ 422 w 646"/>
                  <a:gd name="T37" fmla="*/ 776 h 813"/>
                  <a:gd name="T38" fmla="*/ 377 w 646"/>
                  <a:gd name="T39" fmla="*/ 776 h 813"/>
                  <a:gd name="T40" fmla="*/ 358 w 646"/>
                  <a:gd name="T41" fmla="*/ 758 h 813"/>
                  <a:gd name="T42" fmla="*/ 147 w 646"/>
                  <a:gd name="T43" fmla="*/ 776 h 813"/>
                  <a:gd name="T44" fmla="*/ 147 w 646"/>
                  <a:gd name="T45" fmla="*/ 795 h 813"/>
                  <a:gd name="T46" fmla="*/ 179 w 646"/>
                  <a:gd name="T47" fmla="*/ 776 h 813"/>
                  <a:gd name="T48" fmla="*/ 365 w 646"/>
                  <a:gd name="T49" fmla="*/ 807 h 813"/>
                  <a:gd name="T50" fmla="*/ 422 w 646"/>
                  <a:gd name="T51" fmla="*/ 801 h 813"/>
                  <a:gd name="T52" fmla="*/ 480 w 646"/>
                  <a:gd name="T53" fmla="*/ 807 h 813"/>
                  <a:gd name="T54" fmla="*/ 562 w 646"/>
                  <a:gd name="T55" fmla="*/ 782 h 813"/>
                  <a:gd name="T56" fmla="*/ 595 w 646"/>
                  <a:gd name="T57" fmla="*/ 752 h 813"/>
                  <a:gd name="T58" fmla="*/ 613 w 646"/>
                  <a:gd name="T59" fmla="*/ 710 h 813"/>
                  <a:gd name="T60" fmla="*/ 639 w 646"/>
                  <a:gd name="T61" fmla="*/ 661 h 813"/>
                  <a:gd name="T62" fmla="*/ 621 w 646"/>
                  <a:gd name="T63" fmla="*/ 673 h 813"/>
                  <a:gd name="T64" fmla="*/ 601 w 646"/>
                  <a:gd name="T65" fmla="*/ 728 h 813"/>
                  <a:gd name="T66" fmla="*/ 569 w 646"/>
                  <a:gd name="T67" fmla="*/ 758 h 813"/>
                  <a:gd name="T68" fmla="*/ 537 w 646"/>
                  <a:gd name="T69" fmla="*/ 782 h 813"/>
                  <a:gd name="T70" fmla="*/ 448 w 646"/>
                  <a:gd name="T71" fmla="*/ 758 h 813"/>
                  <a:gd name="T72" fmla="*/ 428 w 646"/>
                  <a:gd name="T73" fmla="*/ 710 h 813"/>
                  <a:gd name="T74" fmla="*/ 409 w 646"/>
                  <a:gd name="T75" fmla="*/ 625 h 813"/>
                  <a:gd name="T76" fmla="*/ 428 w 646"/>
                  <a:gd name="T77" fmla="*/ 546 h 813"/>
                  <a:gd name="T78" fmla="*/ 460 w 646"/>
                  <a:gd name="T79" fmla="*/ 503 h 813"/>
                  <a:gd name="T80" fmla="*/ 480 w 646"/>
                  <a:gd name="T81" fmla="*/ 455 h 813"/>
                  <a:gd name="T82" fmla="*/ 480 w 646"/>
                  <a:gd name="T83" fmla="*/ 213 h 813"/>
                  <a:gd name="T84" fmla="*/ 460 w 646"/>
                  <a:gd name="T85" fmla="*/ 189 h 813"/>
                  <a:gd name="T86" fmla="*/ 371 w 646"/>
                  <a:gd name="T87" fmla="*/ 195 h 813"/>
                  <a:gd name="T88" fmla="*/ 332 w 646"/>
                  <a:gd name="T89" fmla="*/ 213 h 813"/>
                  <a:gd name="T90" fmla="*/ 218 w 646"/>
                  <a:gd name="T91" fmla="*/ 207 h 813"/>
                  <a:gd name="T92" fmla="*/ 198 w 646"/>
                  <a:gd name="T93" fmla="*/ 189 h 813"/>
                  <a:gd name="T94" fmla="*/ 173 w 646"/>
                  <a:gd name="T95" fmla="*/ 170 h 813"/>
                  <a:gd name="T96" fmla="*/ 122 w 646"/>
                  <a:gd name="T97" fmla="*/ 145 h 813"/>
                  <a:gd name="T98" fmla="*/ 96 w 646"/>
                  <a:gd name="T99" fmla="*/ 109 h 813"/>
                  <a:gd name="T100" fmla="*/ 77 w 646"/>
                  <a:gd name="T101" fmla="*/ 85 h 813"/>
                  <a:gd name="T102" fmla="*/ 58 w 646"/>
                  <a:gd name="T103" fmla="*/ 55 h 813"/>
                  <a:gd name="T104" fmla="*/ 39 w 646"/>
                  <a:gd name="T105" fmla="*/ 31 h 813"/>
                  <a:gd name="T106" fmla="*/ 13 w 646"/>
                  <a:gd name="T107" fmla="*/ 19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6" h="813">
                    <a:moveTo>
                      <a:pt x="428" y="764"/>
                    </a:moveTo>
                    <a:lnTo>
                      <a:pt x="442" y="764"/>
                    </a:lnTo>
                    <a:lnTo>
                      <a:pt x="442" y="776"/>
                    </a:lnTo>
                    <a:lnTo>
                      <a:pt x="448" y="776"/>
                    </a:lnTo>
                    <a:lnTo>
                      <a:pt x="448" y="782"/>
                    </a:lnTo>
                    <a:lnTo>
                      <a:pt x="428" y="782"/>
                    </a:lnTo>
                    <a:lnTo>
                      <a:pt x="428" y="764"/>
                    </a:lnTo>
                    <a:close/>
                    <a:moveTo>
                      <a:pt x="569" y="758"/>
                    </a:moveTo>
                    <a:lnTo>
                      <a:pt x="582" y="758"/>
                    </a:lnTo>
                    <a:lnTo>
                      <a:pt x="582" y="770"/>
                    </a:lnTo>
                    <a:lnTo>
                      <a:pt x="569" y="770"/>
                    </a:lnTo>
                    <a:lnTo>
                      <a:pt x="569" y="758"/>
                    </a:lnTo>
                    <a:close/>
                    <a:moveTo>
                      <a:pt x="0" y="19"/>
                    </a:moveTo>
                    <a:lnTo>
                      <a:pt x="0" y="25"/>
                    </a:lnTo>
                    <a:lnTo>
                      <a:pt x="7" y="25"/>
                    </a:lnTo>
                    <a:lnTo>
                      <a:pt x="7" y="31"/>
                    </a:lnTo>
                    <a:lnTo>
                      <a:pt x="13" y="31"/>
                    </a:lnTo>
                    <a:lnTo>
                      <a:pt x="13" y="37"/>
                    </a:lnTo>
                    <a:lnTo>
                      <a:pt x="19" y="37"/>
                    </a:lnTo>
                    <a:lnTo>
                      <a:pt x="19" y="49"/>
                    </a:lnTo>
                    <a:lnTo>
                      <a:pt x="26" y="49"/>
                    </a:lnTo>
                    <a:lnTo>
                      <a:pt x="26" y="55"/>
                    </a:lnTo>
                    <a:lnTo>
                      <a:pt x="33" y="55"/>
                    </a:lnTo>
                    <a:lnTo>
                      <a:pt x="33" y="61"/>
                    </a:lnTo>
                    <a:lnTo>
                      <a:pt x="45" y="61"/>
                    </a:lnTo>
                    <a:lnTo>
                      <a:pt x="45" y="73"/>
                    </a:lnTo>
                    <a:lnTo>
                      <a:pt x="51" y="73"/>
                    </a:lnTo>
                    <a:lnTo>
                      <a:pt x="51" y="79"/>
                    </a:lnTo>
                    <a:lnTo>
                      <a:pt x="58" y="79"/>
                    </a:lnTo>
                    <a:lnTo>
                      <a:pt x="58" y="91"/>
                    </a:lnTo>
                    <a:lnTo>
                      <a:pt x="64" y="91"/>
                    </a:lnTo>
                    <a:lnTo>
                      <a:pt x="64" y="97"/>
                    </a:lnTo>
                    <a:lnTo>
                      <a:pt x="71" y="97"/>
                    </a:lnTo>
                    <a:lnTo>
                      <a:pt x="71" y="109"/>
                    </a:lnTo>
                    <a:lnTo>
                      <a:pt x="77" y="109"/>
                    </a:lnTo>
                    <a:lnTo>
                      <a:pt x="77" y="127"/>
                    </a:lnTo>
                    <a:lnTo>
                      <a:pt x="90" y="127"/>
                    </a:lnTo>
                    <a:lnTo>
                      <a:pt x="90" y="151"/>
                    </a:lnTo>
                    <a:lnTo>
                      <a:pt x="102" y="151"/>
                    </a:lnTo>
                    <a:lnTo>
                      <a:pt x="102" y="158"/>
                    </a:lnTo>
                    <a:lnTo>
                      <a:pt x="109" y="158"/>
                    </a:lnTo>
                    <a:lnTo>
                      <a:pt x="109" y="170"/>
                    </a:lnTo>
                    <a:lnTo>
                      <a:pt x="116" y="170"/>
                    </a:lnTo>
                    <a:lnTo>
                      <a:pt x="116" y="176"/>
                    </a:lnTo>
                    <a:lnTo>
                      <a:pt x="122" y="176"/>
                    </a:lnTo>
                    <a:lnTo>
                      <a:pt x="122" y="189"/>
                    </a:lnTo>
                    <a:lnTo>
                      <a:pt x="147" y="189"/>
                    </a:lnTo>
                    <a:lnTo>
                      <a:pt x="147" y="195"/>
                    </a:lnTo>
                    <a:lnTo>
                      <a:pt x="153" y="195"/>
                    </a:lnTo>
                    <a:lnTo>
                      <a:pt x="153" y="201"/>
                    </a:lnTo>
                    <a:lnTo>
                      <a:pt x="186" y="201"/>
                    </a:lnTo>
                    <a:lnTo>
                      <a:pt x="186" y="213"/>
                    </a:lnTo>
                    <a:lnTo>
                      <a:pt x="192" y="213"/>
                    </a:lnTo>
                    <a:lnTo>
                      <a:pt x="192" y="219"/>
                    </a:lnTo>
                    <a:lnTo>
                      <a:pt x="205" y="219"/>
                    </a:lnTo>
                    <a:lnTo>
                      <a:pt x="205" y="225"/>
                    </a:lnTo>
                    <a:lnTo>
                      <a:pt x="218" y="225"/>
                    </a:lnTo>
                    <a:lnTo>
                      <a:pt x="218" y="231"/>
                    </a:lnTo>
                    <a:lnTo>
                      <a:pt x="224" y="231"/>
                    </a:lnTo>
                    <a:lnTo>
                      <a:pt x="224" y="237"/>
                    </a:lnTo>
                    <a:lnTo>
                      <a:pt x="230" y="237"/>
                    </a:lnTo>
                    <a:lnTo>
                      <a:pt x="230" y="243"/>
                    </a:lnTo>
                    <a:lnTo>
                      <a:pt x="281" y="243"/>
                    </a:lnTo>
                    <a:lnTo>
                      <a:pt x="281" y="237"/>
                    </a:lnTo>
                    <a:lnTo>
                      <a:pt x="307" y="237"/>
                    </a:lnTo>
                    <a:lnTo>
                      <a:pt x="307" y="231"/>
                    </a:lnTo>
                    <a:lnTo>
                      <a:pt x="326" y="231"/>
                    </a:lnTo>
                    <a:lnTo>
                      <a:pt x="326" y="225"/>
                    </a:lnTo>
                    <a:lnTo>
                      <a:pt x="352" y="225"/>
                    </a:lnTo>
                    <a:lnTo>
                      <a:pt x="352" y="213"/>
                    </a:lnTo>
                    <a:lnTo>
                      <a:pt x="371" y="213"/>
                    </a:lnTo>
                    <a:lnTo>
                      <a:pt x="371" y="207"/>
                    </a:lnTo>
                    <a:lnTo>
                      <a:pt x="383" y="207"/>
                    </a:lnTo>
                    <a:lnTo>
                      <a:pt x="383" y="201"/>
                    </a:lnTo>
                    <a:lnTo>
                      <a:pt x="448" y="201"/>
                    </a:lnTo>
                    <a:lnTo>
                      <a:pt x="448" y="207"/>
                    </a:lnTo>
                    <a:lnTo>
                      <a:pt x="454" y="207"/>
                    </a:lnTo>
                    <a:lnTo>
                      <a:pt x="454" y="213"/>
                    </a:lnTo>
                    <a:lnTo>
                      <a:pt x="460" y="213"/>
                    </a:lnTo>
                    <a:lnTo>
                      <a:pt x="460" y="219"/>
                    </a:lnTo>
                    <a:lnTo>
                      <a:pt x="467" y="219"/>
                    </a:lnTo>
                    <a:lnTo>
                      <a:pt x="467" y="237"/>
                    </a:lnTo>
                    <a:lnTo>
                      <a:pt x="473" y="237"/>
                    </a:lnTo>
                    <a:lnTo>
                      <a:pt x="473" y="443"/>
                    </a:lnTo>
                    <a:lnTo>
                      <a:pt x="467" y="443"/>
                    </a:lnTo>
                    <a:lnTo>
                      <a:pt x="467" y="461"/>
                    </a:lnTo>
                    <a:lnTo>
                      <a:pt x="460" y="461"/>
                    </a:lnTo>
                    <a:lnTo>
                      <a:pt x="460" y="479"/>
                    </a:lnTo>
                    <a:lnTo>
                      <a:pt x="454" y="479"/>
                    </a:lnTo>
                    <a:lnTo>
                      <a:pt x="454" y="497"/>
                    </a:lnTo>
                    <a:lnTo>
                      <a:pt x="442" y="497"/>
                    </a:lnTo>
                    <a:lnTo>
                      <a:pt x="442" y="509"/>
                    </a:lnTo>
                    <a:lnTo>
                      <a:pt x="435" y="509"/>
                    </a:lnTo>
                    <a:lnTo>
                      <a:pt x="435" y="528"/>
                    </a:lnTo>
                    <a:lnTo>
                      <a:pt x="422" y="528"/>
                    </a:lnTo>
                    <a:lnTo>
                      <a:pt x="422" y="546"/>
                    </a:lnTo>
                    <a:lnTo>
                      <a:pt x="409" y="546"/>
                    </a:lnTo>
                    <a:lnTo>
                      <a:pt x="409" y="570"/>
                    </a:lnTo>
                    <a:lnTo>
                      <a:pt x="403" y="570"/>
                    </a:lnTo>
                    <a:lnTo>
                      <a:pt x="403" y="583"/>
                    </a:lnTo>
                    <a:lnTo>
                      <a:pt x="397" y="583"/>
                    </a:lnTo>
                    <a:lnTo>
                      <a:pt x="397" y="619"/>
                    </a:lnTo>
                    <a:lnTo>
                      <a:pt x="391" y="619"/>
                    </a:lnTo>
                    <a:lnTo>
                      <a:pt x="391" y="679"/>
                    </a:lnTo>
                    <a:lnTo>
                      <a:pt x="397" y="679"/>
                    </a:lnTo>
                    <a:lnTo>
                      <a:pt x="397" y="698"/>
                    </a:lnTo>
                    <a:lnTo>
                      <a:pt x="403" y="698"/>
                    </a:lnTo>
                    <a:lnTo>
                      <a:pt x="403" y="704"/>
                    </a:lnTo>
                    <a:lnTo>
                      <a:pt x="409" y="704"/>
                    </a:lnTo>
                    <a:lnTo>
                      <a:pt x="409" y="722"/>
                    </a:lnTo>
                    <a:lnTo>
                      <a:pt x="416" y="722"/>
                    </a:lnTo>
                    <a:lnTo>
                      <a:pt x="416" y="740"/>
                    </a:lnTo>
                    <a:lnTo>
                      <a:pt x="422" y="740"/>
                    </a:lnTo>
                    <a:lnTo>
                      <a:pt x="422" y="776"/>
                    </a:lnTo>
                    <a:lnTo>
                      <a:pt x="416" y="776"/>
                    </a:lnTo>
                    <a:lnTo>
                      <a:pt x="416" y="782"/>
                    </a:lnTo>
                    <a:lnTo>
                      <a:pt x="409" y="782"/>
                    </a:lnTo>
                    <a:lnTo>
                      <a:pt x="409" y="788"/>
                    </a:lnTo>
                    <a:lnTo>
                      <a:pt x="377" y="788"/>
                    </a:lnTo>
                    <a:lnTo>
                      <a:pt x="377" y="776"/>
                    </a:lnTo>
                    <a:lnTo>
                      <a:pt x="371" y="776"/>
                    </a:lnTo>
                    <a:lnTo>
                      <a:pt x="371" y="770"/>
                    </a:lnTo>
                    <a:lnTo>
                      <a:pt x="365" y="770"/>
                    </a:lnTo>
                    <a:lnTo>
                      <a:pt x="365" y="764"/>
                    </a:lnTo>
                    <a:lnTo>
                      <a:pt x="358" y="764"/>
                    </a:lnTo>
                    <a:lnTo>
                      <a:pt x="358" y="758"/>
                    </a:lnTo>
                    <a:lnTo>
                      <a:pt x="173" y="758"/>
                    </a:lnTo>
                    <a:lnTo>
                      <a:pt x="173" y="764"/>
                    </a:lnTo>
                    <a:lnTo>
                      <a:pt x="167" y="764"/>
                    </a:lnTo>
                    <a:lnTo>
                      <a:pt x="167" y="770"/>
                    </a:lnTo>
                    <a:lnTo>
                      <a:pt x="147" y="770"/>
                    </a:lnTo>
                    <a:lnTo>
                      <a:pt x="147" y="776"/>
                    </a:lnTo>
                    <a:lnTo>
                      <a:pt x="141" y="776"/>
                    </a:lnTo>
                    <a:lnTo>
                      <a:pt x="141" y="788"/>
                    </a:lnTo>
                    <a:lnTo>
                      <a:pt x="135" y="788"/>
                    </a:lnTo>
                    <a:lnTo>
                      <a:pt x="135" y="801"/>
                    </a:lnTo>
                    <a:lnTo>
                      <a:pt x="147" y="801"/>
                    </a:lnTo>
                    <a:lnTo>
                      <a:pt x="147" y="795"/>
                    </a:lnTo>
                    <a:lnTo>
                      <a:pt x="153" y="795"/>
                    </a:lnTo>
                    <a:lnTo>
                      <a:pt x="153" y="788"/>
                    </a:lnTo>
                    <a:lnTo>
                      <a:pt x="173" y="788"/>
                    </a:lnTo>
                    <a:lnTo>
                      <a:pt x="173" y="782"/>
                    </a:lnTo>
                    <a:lnTo>
                      <a:pt x="179" y="782"/>
                    </a:lnTo>
                    <a:lnTo>
                      <a:pt x="179" y="776"/>
                    </a:lnTo>
                    <a:lnTo>
                      <a:pt x="346" y="776"/>
                    </a:lnTo>
                    <a:lnTo>
                      <a:pt x="346" y="782"/>
                    </a:lnTo>
                    <a:lnTo>
                      <a:pt x="352" y="782"/>
                    </a:lnTo>
                    <a:lnTo>
                      <a:pt x="352" y="788"/>
                    </a:lnTo>
                    <a:lnTo>
                      <a:pt x="365" y="788"/>
                    </a:lnTo>
                    <a:lnTo>
                      <a:pt x="365" y="807"/>
                    </a:lnTo>
                    <a:lnTo>
                      <a:pt x="377" y="807"/>
                    </a:lnTo>
                    <a:lnTo>
                      <a:pt x="377" y="813"/>
                    </a:lnTo>
                    <a:lnTo>
                      <a:pt x="409" y="813"/>
                    </a:lnTo>
                    <a:lnTo>
                      <a:pt x="409" y="807"/>
                    </a:lnTo>
                    <a:lnTo>
                      <a:pt x="422" y="807"/>
                    </a:lnTo>
                    <a:lnTo>
                      <a:pt x="422" y="801"/>
                    </a:lnTo>
                    <a:lnTo>
                      <a:pt x="428" y="801"/>
                    </a:lnTo>
                    <a:lnTo>
                      <a:pt x="428" y="795"/>
                    </a:lnTo>
                    <a:lnTo>
                      <a:pt x="473" y="795"/>
                    </a:lnTo>
                    <a:lnTo>
                      <a:pt x="473" y="801"/>
                    </a:lnTo>
                    <a:lnTo>
                      <a:pt x="480" y="801"/>
                    </a:lnTo>
                    <a:lnTo>
                      <a:pt x="480" y="807"/>
                    </a:lnTo>
                    <a:lnTo>
                      <a:pt x="544" y="807"/>
                    </a:lnTo>
                    <a:lnTo>
                      <a:pt x="544" y="801"/>
                    </a:lnTo>
                    <a:lnTo>
                      <a:pt x="550" y="801"/>
                    </a:lnTo>
                    <a:lnTo>
                      <a:pt x="550" y="795"/>
                    </a:lnTo>
                    <a:lnTo>
                      <a:pt x="562" y="795"/>
                    </a:lnTo>
                    <a:lnTo>
                      <a:pt x="562" y="782"/>
                    </a:lnTo>
                    <a:lnTo>
                      <a:pt x="569" y="782"/>
                    </a:lnTo>
                    <a:lnTo>
                      <a:pt x="569" y="776"/>
                    </a:lnTo>
                    <a:lnTo>
                      <a:pt x="588" y="776"/>
                    </a:lnTo>
                    <a:lnTo>
                      <a:pt x="588" y="758"/>
                    </a:lnTo>
                    <a:lnTo>
                      <a:pt x="595" y="758"/>
                    </a:lnTo>
                    <a:lnTo>
                      <a:pt x="595" y="752"/>
                    </a:lnTo>
                    <a:lnTo>
                      <a:pt x="601" y="752"/>
                    </a:lnTo>
                    <a:lnTo>
                      <a:pt x="601" y="746"/>
                    </a:lnTo>
                    <a:lnTo>
                      <a:pt x="607" y="746"/>
                    </a:lnTo>
                    <a:lnTo>
                      <a:pt x="607" y="728"/>
                    </a:lnTo>
                    <a:lnTo>
                      <a:pt x="613" y="728"/>
                    </a:lnTo>
                    <a:lnTo>
                      <a:pt x="613" y="710"/>
                    </a:lnTo>
                    <a:lnTo>
                      <a:pt x="621" y="710"/>
                    </a:lnTo>
                    <a:lnTo>
                      <a:pt x="621" y="698"/>
                    </a:lnTo>
                    <a:lnTo>
                      <a:pt x="627" y="698"/>
                    </a:lnTo>
                    <a:lnTo>
                      <a:pt x="627" y="679"/>
                    </a:lnTo>
                    <a:lnTo>
                      <a:pt x="639" y="679"/>
                    </a:lnTo>
                    <a:lnTo>
                      <a:pt x="639" y="661"/>
                    </a:lnTo>
                    <a:lnTo>
                      <a:pt x="646" y="661"/>
                    </a:lnTo>
                    <a:lnTo>
                      <a:pt x="646" y="643"/>
                    </a:lnTo>
                    <a:lnTo>
                      <a:pt x="627" y="643"/>
                    </a:lnTo>
                    <a:lnTo>
                      <a:pt x="627" y="655"/>
                    </a:lnTo>
                    <a:lnTo>
                      <a:pt x="621" y="655"/>
                    </a:lnTo>
                    <a:lnTo>
                      <a:pt x="621" y="673"/>
                    </a:lnTo>
                    <a:lnTo>
                      <a:pt x="613" y="673"/>
                    </a:lnTo>
                    <a:lnTo>
                      <a:pt x="613" y="679"/>
                    </a:lnTo>
                    <a:lnTo>
                      <a:pt x="607" y="679"/>
                    </a:lnTo>
                    <a:lnTo>
                      <a:pt x="607" y="704"/>
                    </a:lnTo>
                    <a:lnTo>
                      <a:pt x="601" y="704"/>
                    </a:lnTo>
                    <a:lnTo>
                      <a:pt x="601" y="728"/>
                    </a:lnTo>
                    <a:lnTo>
                      <a:pt x="588" y="728"/>
                    </a:lnTo>
                    <a:lnTo>
                      <a:pt x="588" y="740"/>
                    </a:lnTo>
                    <a:lnTo>
                      <a:pt x="582" y="740"/>
                    </a:lnTo>
                    <a:lnTo>
                      <a:pt x="582" y="752"/>
                    </a:lnTo>
                    <a:lnTo>
                      <a:pt x="569" y="752"/>
                    </a:lnTo>
                    <a:lnTo>
                      <a:pt x="569" y="758"/>
                    </a:lnTo>
                    <a:lnTo>
                      <a:pt x="562" y="758"/>
                    </a:lnTo>
                    <a:lnTo>
                      <a:pt x="562" y="770"/>
                    </a:lnTo>
                    <a:lnTo>
                      <a:pt x="550" y="770"/>
                    </a:lnTo>
                    <a:lnTo>
                      <a:pt x="550" y="776"/>
                    </a:lnTo>
                    <a:lnTo>
                      <a:pt x="537" y="776"/>
                    </a:lnTo>
                    <a:lnTo>
                      <a:pt x="537" y="782"/>
                    </a:lnTo>
                    <a:lnTo>
                      <a:pt x="499" y="782"/>
                    </a:lnTo>
                    <a:lnTo>
                      <a:pt x="499" y="776"/>
                    </a:lnTo>
                    <a:lnTo>
                      <a:pt x="480" y="776"/>
                    </a:lnTo>
                    <a:lnTo>
                      <a:pt x="480" y="770"/>
                    </a:lnTo>
                    <a:lnTo>
                      <a:pt x="448" y="770"/>
                    </a:lnTo>
                    <a:lnTo>
                      <a:pt x="448" y="758"/>
                    </a:lnTo>
                    <a:lnTo>
                      <a:pt x="442" y="758"/>
                    </a:lnTo>
                    <a:lnTo>
                      <a:pt x="442" y="740"/>
                    </a:lnTo>
                    <a:lnTo>
                      <a:pt x="435" y="740"/>
                    </a:lnTo>
                    <a:lnTo>
                      <a:pt x="435" y="722"/>
                    </a:lnTo>
                    <a:lnTo>
                      <a:pt x="428" y="722"/>
                    </a:lnTo>
                    <a:lnTo>
                      <a:pt x="428" y="710"/>
                    </a:lnTo>
                    <a:lnTo>
                      <a:pt x="422" y="710"/>
                    </a:lnTo>
                    <a:lnTo>
                      <a:pt x="422" y="704"/>
                    </a:lnTo>
                    <a:lnTo>
                      <a:pt x="416" y="704"/>
                    </a:lnTo>
                    <a:lnTo>
                      <a:pt x="416" y="679"/>
                    </a:lnTo>
                    <a:lnTo>
                      <a:pt x="409" y="679"/>
                    </a:lnTo>
                    <a:lnTo>
                      <a:pt x="409" y="625"/>
                    </a:lnTo>
                    <a:lnTo>
                      <a:pt x="416" y="625"/>
                    </a:lnTo>
                    <a:lnTo>
                      <a:pt x="416" y="589"/>
                    </a:lnTo>
                    <a:lnTo>
                      <a:pt x="422" y="589"/>
                    </a:lnTo>
                    <a:lnTo>
                      <a:pt x="422" y="576"/>
                    </a:lnTo>
                    <a:lnTo>
                      <a:pt x="428" y="576"/>
                    </a:lnTo>
                    <a:lnTo>
                      <a:pt x="428" y="546"/>
                    </a:lnTo>
                    <a:lnTo>
                      <a:pt x="442" y="546"/>
                    </a:lnTo>
                    <a:lnTo>
                      <a:pt x="442" y="534"/>
                    </a:lnTo>
                    <a:lnTo>
                      <a:pt x="448" y="534"/>
                    </a:lnTo>
                    <a:lnTo>
                      <a:pt x="448" y="522"/>
                    </a:lnTo>
                    <a:lnTo>
                      <a:pt x="460" y="522"/>
                    </a:lnTo>
                    <a:lnTo>
                      <a:pt x="460" y="503"/>
                    </a:lnTo>
                    <a:lnTo>
                      <a:pt x="467" y="503"/>
                    </a:lnTo>
                    <a:lnTo>
                      <a:pt x="467" y="491"/>
                    </a:lnTo>
                    <a:lnTo>
                      <a:pt x="473" y="491"/>
                    </a:lnTo>
                    <a:lnTo>
                      <a:pt x="473" y="473"/>
                    </a:lnTo>
                    <a:lnTo>
                      <a:pt x="480" y="473"/>
                    </a:lnTo>
                    <a:lnTo>
                      <a:pt x="480" y="455"/>
                    </a:lnTo>
                    <a:lnTo>
                      <a:pt x="486" y="455"/>
                    </a:lnTo>
                    <a:lnTo>
                      <a:pt x="486" y="443"/>
                    </a:lnTo>
                    <a:lnTo>
                      <a:pt x="493" y="443"/>
                    </a:lnTo>
                    <a:lnTo>
                      <a:pt x="493" y="225"/>
                    </a:lnTo>
                    <a:lnTo>
                      <a:pt x="480" y="225"/>
                    </a:lnTo>
                    <a:lnTo>
                      <a:pt x="480" y="213"/>
                    </a:lnTo>
                    <a:lnTo>
                      <a:pt x="473" y="213"/>
                    </a:lnTo>
                    <a:lnTo>
                      <a:pt x="473" y="207"/>
                    </a:lnTo>
                    <a:lnTo>
                      <a:pt x="467" y="207"/>
                    </a:lnTo>
                    <a:lnTo>
                      <a:pt x="467" y="195"/>
                    </a:lnTo>
                    <a:lnTo>
                      <a:pt x="460" y="195"/>
                    </a:lnTo>
                    <a:lnTo>
                      <a:pt x="460" y="189"/>
                    </a:lnTo>
                    <a:lnTo>
                      <a:pt x="454" y="189"/>
                    </a:lnTo>
                    <a:lnTo>
                      <a:pt x="454" y="176"/>
                    </a:lnTo>
                    <a:lnTo>
                      <a:pt x="377" y="176"/>
                    </a:lnTo>
                    <a:lnTo>
                      <a:pt x="377" y="183"/>
                    </a:lnTo>
                    <a:lnTo>
                      <a:pt x="371" y="183"/>
                    </a:lnTo>
                    <a:lnTo>
                      <a:pt x="371" y="195"/>
                    </a:lnTo>
                    <a:lnTo>
                      <a:pt x="346" y="195"/>
                    </a:lnTo>
                    <a:lnTo>
                      <a:pt x="346" y="201"/>
                    </a:lnTo>
                    <a:lnTo>
                      <a:pt x="339" y="201"/>
                    </a:lnTo>
                    <a:lnTo>
                      <a:pt x="339" y="207"/>
                    </a:lnTo>
                    <a:lnTo>
                      <a:pt x="332" y="207"/>
                    </a:lnTo>
                    <a:lnTo>
                      <a:pt x="332" y="213"/>
                    </a:lnTo>
                    <a:lnTo>
                      <a:pt x="288" y="213"/>
                    </a:lnTo>
                    <a:lnTo>
                      <a:pt x="288" y="225"/>
                    </a:lnTo>
                    <a:lnTo>
                      <a:pt x="230" y="225"/>
                    </a:lnTo>
                    <a:lnTo>
                      <a:pt x="230" y="213"/>
                    </a:lnTo>
                    <a:lnTo>
                      <a:pt x="218" y="213"/>
                    </a:lnTo>
                    <a:lnTo>
                      <a:pt x="218" y="207"/>
                    </a:lnTo>
                    <a:lnTo>
                      <a:pt x="212" y="207"/>
                    </a:lnTo>
                    <a:lnTo>
                      <a:pt x="212" y="201"/>
                    </a:lnTo>
                    <a:lnTo>
                      <a:pt x="205" y="201"/>
                    </a:lnTo>
                    <a:lnTo>
                      <a:pt x="205" y="195"/>
                    </a:lnTo>
                    <a:lnTo>
                      <a:pt x="198" y="195"/>
                    </a:lnTo>
                    <a:lnTo>
                      <a:pt x="198" y="189"/>
                    </a:lnTo>
                    <a:lnTo>
                      <a:pt x="192" y="189"/>
                    </a:lnTo>
                    <a:lnTo>
                      <a:pt x="192" y="183"/>
                    </a:lnTo>
                    <a:lnTo>
                      <a:pt x="186" y="183"/>
                    </a:lnTo>
                    <a:lnTo>
                      <a:pt x="186" y="176"/>
                    </a:lnTo>
                    <a:lnTo>
                      <a:pt x="173" y="176"/>
                    </a:lnTo>
                    <a:lnTo>
                      <a:pt x="173" y="170"/>
                    </a:lnTo>
                    <a:lnTo>
                      <a:pt x="161" y="170"/>
                    </a:lnTo>
                    <a:lnTo>
                      <a:pt x="161" y="164"/>
                    </a:lnTo>
                    <a:lnTo>
                      <a:pt x="128" y="164"/>
                    </a:lnTo>
                    <a:lnTo>
                      <a:pt x="128" y="151"/>
                    </a:lnTo>
                    <a:lnTo>
                      <a:pt x="122" y="151"/>
                    </a:lnTo>
                    <a:lnTo>
                      <a:pt x="122" y="145"/>
                    </a:lnTo>
                    <a:lnTo>
                      <a:pt x="109" y="145"/>
                    </a:lnTo>
                    <a:lnTo>
                      <a:pt x="109" y="133"/>
                    </a:lnTo>
                    <a:lnTo>
                      <a:pt x="102" y="133"/>
                    </a:lnTo>
                    <a:lnTo>
                      <a:pt x="102" y="115"/>
                    </a:lnTo>
                    <a:lnTo>
                      <a:pt x="96" y="115"/>
                    </a:lnTo>
                    <a:lnTo>
                      <a:pt x="96" y="109"/>
                    </a:lnTo>
                    <a:lnTo>
                      <a:pt x="90" y="109"/>
                    </a:lnTo>
                    <a:lnTo>
                      <a:pt x="90" y="103"/>
                    </a:lnTo>
                    <a:lnTo>
                      <a:pt x="84" y="103"/>
                    </a:lnTo>
                    <a:lnTo>
                      <a:pt x="84" y="91"/>
                    </a:lnTo>
                    <a:lnTo>
                      <a:pt x="77" y="91"/>
                    </a:lnTo>
                    <a:lnTo>
                      <a:pt x="77" y="85"/>
                    </a:lnTo>
                    <a:lnTo>
                      <a:pt x="71" y="85"/>
                    </a:lnTo>
                    <a:lnTo>
                      <a:pt x="71" y="67"/>
                    </a:lnTo>
                    <a:lnTo>
                      <a:pt x="64" y="67"/>
                    </a:lnTo>
                    <a:lnTo>
                      <a:pt x="64" y="61"/>
                    </a:lnTo>
                    <a:lnTo>
                      <a:pt x="58" y="61"/>
                    </a:lnTo>
                    <a:lnTo>
                      <a:pt x="58" y="55"/>
                    </a:lnTo>
                    <a:lnTo>
                      <a:pt x="51" y="55"/>
                    </a:lnTo>
                    <a:lnTo>
                      <a:pt x="51" y="43"/>
                    </a:lnTo>
                    <a:lnTo>
                      <a:pt x="45" y="43"/>
                    </a:lnTo>
                    <a:lnTo>
                      <a:pt x="45" y="37"/>
                    </a:lnTo>
                    <a:lnTo>
                      <a:pt x="39" y="37"/>
                    </a:lnTo>
                    <a:lnTo>
                      <a:pt x="39" y="31"/>
                    </a:lnTo>
                    <a:lnTo>
                      <a:pt x="26" y="31"/>
                    </a:lnTo>
                    <a:lnTo>
                      <a:pt x="26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4" name="LU">
                <a:extLst>
                  <a:ext uri="{FF2B5EF4-FFF2-40B4-BE49-F238E27FC236}">
                    <a16:creationId xmlns:a16="http://schemas.microsoft.com/office/drawing/2014/main" xmlns="" id="{090DE5D4-E434-4916-B879-103D4B885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" y="135"/>
                <a:ext cx="13" cy="40"/>
              </a:xfrm>
              <a:custGeom>
                <a:avLst/>
                <a:gdLst>
                  <a:gd name="T0" fmla="*/ 325 w 395"/>
                  <a:gd name="T1" fmla="*/ 1449 h 1498"/>
                  <a:gd name="T2" fmla="*/ 299 w 395"/>
                  <a:gd name="T3" fmla="*/ 1389 h 1498"/>
                  <a:gd name="T4" fmla="*/ 281 w 395"/>
                  <a:gd name="T5" fmla="*/ 1322 h 1498"/>
                  <a:gd name="T6" fmla="*/ 255 w 395"/>
                  <a:gd name="T7" fmla="*/ 1298 h 1498"/>
                  <a:gd name="T8" fmla="*/ 236 w 395"/>
                  <a:gd name="T9" fmla="*/ 1249 h 1498"/>
                  <a:gd name="T10" fmla="*/ 210 w 395"/>
                  <a:gd name="T11" fmla="*/ 1213 h 1498"/>
                  <a:gd name="T12" fmla="*/ 217 w 395"/>
                  <a:gd name="T13" fmla="*/ 1128 h 1498"/>
                  <a:gd name="T14" fmla="*/ 204 w 395"/>
                  <a:gd name="T15" fmla="*/ 994 h 1498"/>
                  <a:gd name="T16" fmla="*/ 185 w 395"/>
                  <a:gd name="T17" fmla="*/ 830 h 1498"/>
                  <a:gd name="T18" fmla="*/ 197 w 395"/>
                  <a:gd name="T19" fmla="*/ 770 h 1498"/>
                  <a:gd name="T20" fmla="*/ 217 w 395"/>
                  <a:gd name="T21" fmla="*/ 722 h 1498"/>
                  <a:gd name="T22" fmla="*/ 242 w 395"/>
                  <a:gd name="T23" fmla="*/ 679 h 1498"/>
                  <a:gd name="T24" fmla="*/ 242 w 395"/>
                  <a:gd name="T25" fmla="*/ 643 h 1498"/>
                  <a:gd name="T26" fmla="*/ 217 w 395"/>
                  <a:gd name="T27" fmla="*/ 679 h 1498"/>
                  <a:gd name="T28" fmla="*/ 197 w 395"/>
                  <a:gd name="T29" fmla="*/ 728 h 1498"/>
                  <a:gd name="T30" fmla="*/ 172 w 395"/>
                  <a:gd name="T31" fmla="*/ 770 h 1498"/>
                  <a:gd name="T32" fmla="*/ 140 w 395"/>
                  <a:gd name="T33" fmla="*/ 728 h 1498"/>
                  <a:gd name="T34" fmla="*/ 102 w 395"/>
                  <a:gd name="T35" fmla="*/ 679 h 1498"/>
                  <a:gd name="T36" fmla="*/ 76 w 395"/>
                  <a:gd name="T37" fmla="*/ 630 h 1498"/>
                  <a:gd name="T38" fmla="*/ 51 w 395"/>
                  <a:gd name="T39" fmla="*/ 588 h 1498"/>
                  <a:gd name="T40" fmla="*/ 31 w 395"/>
                  <a:gd name="T41" fmla="*/ 546 h 1498"/>
                  <a:gd name="T42" fmla="*/ 44 w 395"/>
                  <a:gd name="T43" fmla="*/ 503 h 1498"/>
                  <a:gd name="T44" fmla="*/ 69 w 395"/>
                  <a:gd name="T45" fmla="*/ 467 h 1498"/>
                  <a:gd name="T46" fmla="*/ 95 w 395"/>
                  <a:gd name="T47" fmla="*/ 443 h 1498"/>
                  <a:gd name="T48" fmla="*/ 114 w 395"/>
                  <a:gd name="T49" fmla="*/ 406 h 1498"/>
                  <a:gd name="T50" fmla="*/ 140 w 395"/>
                  <a:gd name="T51" fmla="*/ 382 h 1498"/>
                  <a:gd name="T52" fmla="*/ 165 w 395"/>
                  <a:gd name="T53" fmla="*/ 339 h 1498"/>
                  <a:gd name="T54" fmla="*/ 191 w 395"/>
                  <a:gd name="T55" fmla="*/ 309 h 1498"/>
                  <a:gd name="T56" fmla="*/ 210 w 395"/>
                  <a:gd name="T57" fmla="*/ 200 h 1498"/>
                  <a:gd name="T58" fmla="*/ 313 w 395"/>
                  <a:gd name="T59" fmla="*/ 181 h 1498"/>
                  <a:gd name="T60" fmla="*/ 350 w 395"/>
                  <a:gd name="T61" fmla="*/ 145 h 1498"/>
                  <a:gd name="T62" fmla="*/ 383 w 395"/>
                  <a:gd name="T63" fmla="*/ 115 h 1498"/>
                  <a:gd name="T64" fmla="*/ 389 w 395"/>
                  <a:gd name="T65" fmla="*/ 31 h 1498"/>
                  <a:gd name="T66" fmla="*/ 370 w 395"/>
                  <a:gd name="T67" fmla="*/ 25 h 1498"/>
                  <a:gd name="T68" fmla="*/ 364 w 395"/>
                  <a:gd name="T69" fmla="*/ 115 h 1498"/>
                  <a:gd name="T70" fmla="*/ 325 w 395"/>
                  <a:gd name="T71" fmla="*/ 139 h 1498"/>
                  <a:gd name="T72" fmla="*/ 261 w 395"/>
                  <a:gd name="T73" fmla="*/ 163 h 1498"/>
                  <a:gd name="T74" fmla="*/ 204 w 395"/>
                  <a:gd name="T75" fmla="*/ 181 h 1498"/>
                  <a:gd name="T76" fmla="*/ 185 w 395"/>
                  <a:gd name="T77" fmla="*/ 267 h 1498"/>
                  <a:gd name="T78" fmla="*/ 159 w 395"/>
                  <a:gd name="T79" fmla="*/ 327 h 1498"/>
                  <a:gd name="T80" fmla="*/ 140 w 395"/>
                  <a:gd name="T81" fmla="*/ 357 h 1498"/>
                  <a:gd name="T82" fmla="*/ 114 w 395"/>
                  <a:gd name="T83" fmla="*/ 388 h 1498"/>
                  <a:gd name="T84" fmla="*/ 95 w 395"/>
                  <a:gd name="T85" fmla="*/ 418 h 1498"/>
                  <a:gd name="T86" fmla="*/ 69 w 395"/>
                  <a:gd name="T87" fmla="*/ 449 h 1498"/>
                  <a:gd name="T88" fmla="*/ 44 w 395"/>
                  <a:gd name="T89" fmla="*/ 479 h 1498"/>
                  <a:gd name="T90" fmla="*/ 6 w 395"/>
                  <a:gd name="T91" fmla="*/ 497 h 1498"/>
                  <a:gd name="T92" fmla="*/ 12 w 395"/>
                  <a:gd name="T93" fmla="*/ 552 h 1498"/>
                  <a:gd name="T94" fmla="*/ 38 w 395"/>
                  <a:gd name="T95" fmla="*/ 594 h 1498"/>
                  <a:gd name="T96" fmla="*/ 57 w 395"/>
                  <a:gd name="T97" fmla="*/ 637 h 1498"/>
                  <a:gd name="T98" fmla="*/ 83 w 395"/>
                  <a:gd name="T99" fmla="*/ 673 h 1498"/>
                  <a:gd name="T100" fmla="*/ 102 w 395"/>
                  <a:gd name="T101" fmla="*/ 722 h 1498"/>
                  <a:gd name="T102" fmla="*/ 128 w 395"/>
                  <a:gd name="T103" fmla="*/ 746 h 1498"/>
                  <a:gd name="T104" fmla="*/ 146 w 395"/>
                  <a:gd name="T105" fmla="*/ 806 h 1498"/>
                  <a:gd name="T106" fmla="*/ 172 w 395"/>
                  <a:gd name="T107" fmla="*/ 958 h 1498"/>
                  <a:gd name="T108" fmla="*/ 191 w 395"/>
                  <a:gd name="T109" fmla="*/ 1018 h 1498"/>
                  <a:gd name="T110" fmla="*/ 191 w 395"/>
                  <a:gd name="T111" fmla="*/ 1152 h 1498"/>
                  <a:gd name="T112" fmla="*/ 197 w 395"/>
                  <a:gd name="T113" fmla="*/ 1219 h 1498"/>
                  <a:gd name="T114" fmla="*/ 223 w 395"/>
                  <a:gd name="T115" fmla="*/ 1249 h 1498"/>
                  <a:gd name="T116" fmla="*/ 242 w 395"/>
                  <a:gd name="T117" fmla="*/ 1298 h 1498"/>
                  <a:gd name="T118" fmla="*/ 268 w 395"/>
                  <a:gd name="T119" fmla="*/ 1328 h 1498"/>
                  <a:gd name="T120" fmla="*/ 287 w 395"/>
                  <a:gd name="T121" fmla="*/ 1407 h 1498"/>
                  <a:gd name="T122" fmla="*/ 313 w 395"/>
                  <a:gd name="T123" fmla="*/ 1461 h 1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5" h="1498">
                    <a:moveTo>
                      <a:pt x="319" y="1479"/>
                    </a:moveTo>
                    <a:lnTo>
                      <a:pt x="325" y="1479"/>
                    </a:lnTo>
                    <a:lnTo>
                      <a:pt x="325" y="1498"/>
                    </a:lnTo>
                    <a:lnTo>
                      <a:pt x="332" y="1498"/>
                    </a:lnTo>
                    <a:lnTo>
                      <a:pt x="332" y="1455"/>
                    </a:lnTo>
                    <a:lnTo>
                      <a:pt x="325" y="1455"/>
                    </a:lnTo>
                    <a:lnTo>
                      <a:pt x="325" y="1449"/>
                    </a:lnTo>
                    <a:lnTo>
                      <a:pt x="319" y="1449"/>
                    </a:lnTo>
                    <a:lnTo>
                      <a:pt x="319" y="1431"/>
                    </a:lnTo>
                    <a:lnTo>
                      <a:pt x="313" y="1431"/>
                    </a:lnTo>
                    <a:lnTo>
                      <a:pt x="313" y="1419"/>
                    </a:lnTo>
                    <a:lnTo>
                      <a:pt x="306" y="1419"/>
                    </a:lnTo>
                    <a:lnTo>
                      <a:pt x="306" y="1389"/>
                    </a:lnTo>
                    <a:lnTo>
                      <a:pt x="299" y="1389"/>
                    </a:lnTo>
                    <a:lnTo>
                      <a:pt x="299" y="1383"/>
                    </a:lnTo>
                    <a:lnTo>
                      <a:pt x="293" y="1383"/>
                    </a:lnTo>
                    <a:lnTo>
                      <a:pt x="293" y="1352"/>
                    </a:lnTo>
                    <a:lnTo>
                      <a:pt x="287" y="1352"/>
                    </a:lnTo>
                    <a:lnTo>
                      <a:pt x="287" y="1346"/>
                    </a:lnTo>
                    <a:lnTo>
                      <a:pt x="281" y="1346"/>
                    </a:lnTo>
                    <a:lnTo>
                      <a:pt x="281" y="1322"/>
                    </a:lnTo>
                    <a:lnTo>
                      <a:pt x="274" y="1322"/>
                    </a:lnTo>
                    <a:lnTo>
                      <a:pt x="274" y="1310"/>
                    </a:lnTo>
                    <a:lnTo>
                      <a:pt x="268" y="1310"/>
                    </a:lnTo>
                    <a:lnTo>
                      <a:pt x="268" y="1304"/>
                    </a:lnTo>
                    <a:lnTo>
                      <a:pt x="261" y="1304"/>
                    </a:lnTo>
                    <a:lnTo>
                      <a:pt x="261" y="1298"/>
                    </a:lnTo>
                    <a:lnTo>
                      <a:pt x="255" y="1298"/>
                    </a:lnTo>
                    <a:lnTo>
                      <a:pt x="255" y="1280"/>
                    </a:lnTo>
                    <a:lnTo>
                      <a:pt x="248" y="1280"/>
                    </a:lnTo>
                    <a:lnTo>
                      <a:pt x="248" y="1267"/>
                    </a:lnTo>
                    <a:lnTo>
                      <a:pt x="242" y="1267"/>
                    </a:lnTo>
                    <a:lnTo>
                      <a:pt x="242" y="1255"/>
                    </a:lnTo>
                    <a:lnTo>
                      <a:pt x="236" y="1255"/>
                    </a:lnTo>
                    <a:lnTo>
                      <a:pt x="236" y="1249"/>
                    </a:lnTo>
                    <a:lnTo>
                      <a:pt x="230" y="1249"/>
                    </a:lnTo>
                    <a:lnTo>
                      <a:pt x="230" y="1237"/>
                    </a:lnTo>
                    <a:lnTo>
                      <a:pt x="223" y="1237"/>
                    </a:lnTo>
                    <a:lnTo>
                      <a:pt x="223" y="1219"/>
                    </a:lnTo>
                    <a:lnTo>
                      <a:pt x="217" y="1219"/>
                    </a:lnTo>
                    <a:lnTo>
                      <a:pt x="217" y="1213"/>
                    </a:lnTo>
                    <a:lnTo>
                      <a:pt x="210" y="1213"/>
                    </a:lnTo>
                    <a:lnTo>
                      <a:pt x="210" y="1207"/>
                    </a:lnTo>
                    <a:lnTo>
                      <a:pt x="204" y="1207"/>
                    </a:lnTo>
                    <a:lnTo>
                      <a:pt x="204" y="1170"/>
                    </a:lnTo>
                    <a:lnTo>
                      <a:pt x="210" y="1170"/>
                    </a:lnTo>
                    <a:lnTo>
                      <a:pt x="210" y="1140"/>
                    </a:lnTo>
                    <a:lnTo>
                      <a:pt x="217" y="1140"/>
                    </a:lnTo>
                    <a:lnTo>
                      <a:pt x="217" y="1128"/>
                    </a:lnTo>
                    <a:lnTo>
                      <a:pt x="223" y="1128"/>
                    </a:lnTo>
                    <a:lnTo>
                      <a:pt x="223" y="1043"/>
                    </a:lnTo>
                    <a:lnTo>
                      <a:pt x="217" y="1043"/>
                    </a:lnTo>
                    <a:lnTo>
                      <a:pt x="217" y="1018"/>
                    </a:lnTo>
                    <a:lnTo>
                      <a:pt x="210" y="1018"/>
                    </a:lnTo>
                    <a:lnTo>
                      <a:pt x="210" y="994"/>
                    </a:lnTo>
                    <a:lnTo>
                      <a:pt x="204" y="994"/>
                    </a:lnTo>
                    <a:lnTo>
                      <a:pt x="204" y="988"/>
                    </a:lnTo>
                    <a:lnTo>
                      <a:pt x="197" y="988"/>
                    </a:lnTo>
                    <a:lnTo>
                      <a:pt x="197" y="976"/>
                    </a:lnTo>
                    <a:lnTo>
                      <a:pt x="191" y="976"/>
                    </a:lnTo>
                    <a:lnTo>
                      <a:pt x="191" y="964"/>
                    </a:lnTo>
                    <a:lnTo>
                      <a:pt x="185" y="964"/>
                    </a:lnTo>
                    <a:lnTo>
                      <a:pt x="185" y="830"/>
                    </a:lnTo>
                    <a:lnTo>
                      <a:pt x="172" y="830"/>
                    </a:lnTo>
                    <a:lnTo>
                      <a:pt x="172" y="788"/>
                    </a:lnTo>
                    <a:lnTo>
                      <a:pt x="185" y="788"/>
                    </a:lnTo>
                    <a:lnTo>
                      <a:pt x="185" y="776"/>
                    </a:lnTo>
                    <a:lnTo>
                      <a:pt x="191" y="776"/>
                    </a:lnTo>
                    <a:lnTo>
                      <a:pt x="191" y="770"/>
                    </a:lnTo>
                    <a:lnTo>
                      <a:pt x="197" y="770"/>
                    </a:lnTo>
                    <a:lnTo>
                      <a:pt x="197" y="758"/>
                    </a:lnTo>
                    <a:lnTo>
                      <a:pt x="204" y="758"/>
                    </a:lnTo>
                    <a:lnTo>
                      <a:pt x="204" y="746"/>
                    </a:lnTo>
                    <a:lnTo>
                      <a:pt x="210" y="746"/>
                    </a:lnTo>
                    <a:lnTo>
                      <a:pt x="210" y="728"/>
                    </a:lnTo>
                    <a:lnTo>
                      <a:pt x="217" y="728"/>
                    </a:lnTo>
                    <a:lnTo>
                      <a:pt x="217" y="722"/>
                    </a:lnTo>
                    <a:lnTo>
                      <a:pt x="223" y="722"/>
                    </a:lnTo>
                    <a:lnTo>
                      <a:pt x="223" y="710"/>
                    </a:lnTo>
                    <a:lnTo>
                      <a:pt x="230" y="710"/>
                    </a:lnTo>
                    <a:lnTo>
                      <a:pt x="230" y="698"/>
                    </a:lnTo>
                    <a:lnTo>
                      <a:pt x="236" y="698"/>
                    </a:lnTo>
                    <a:lnTo>
                      <a:pt x="236" y="679"/>
                    </a:lnTo>
                    <a:lnTo>
                      <a:pt x="242" y="679"/>
                    </a:lnTo>
                    <a:lnTo>
                      <a:pt x="242" y="661"/>
                    </a:lnTo>
                    <a:lnTo>
                      <a:pt x="248" y="661"/>
                    </a:lnTo>
                    <a:lnTo>
                      <a:pt x="248" y="649"/>
                    </a:lnTo>
                    <a:lnTo>
                      <a:pt x="255" y="649"/>
                    </a:lnTo>
                    <a:lnTo>
                      <a:pt x="255" y="624"/>
                    </a:lnTo>
                    <a:lnTo>
                      <a:pt x="242" y="624"/>
                    </a:lnTo>
                    <a:lnTo>
                      <a:pt x="242" y="643"/>
                    </a:lnTo>
                    <a:lnTo>
                      <a:pt x="236" y="643"/>
                    </a:lnTo>
                    <a:lnTo>
                      <a:pt x="236" y="655"/>
                    </a:lnTo>
                    <a:lnTo>
                      <a:pt x="230" y="655"/>
                    </a:lnTo>
                    <a:lnTo>
                      <a:pt x="230" y="667"/>
                    </a:lnTo>
                    <a:lnTo>
                      <a:pt x="223" y="667"/>
                    </a:lnTo>
                    <a:lnTo>
                      <a:pt x="223" y="679"/>
                    </a:lnTo>
                    <a:lnTo>
                      <a:pt x="217" y="679"/>
                    </a:lnTo>
                    <a:lnTo>
                      <a:pt x="217" y="698"/>
                    </a:lnTo>
                    <a:lnTo>
                      <a:pt x="210" y="698"/>
                    </a:lnTo>
                    <a:lnTo>
                      <a:pt x="210" y="704"/>
                    </a:lnTo>
                    <a:lnTo>
                      <a:pt x="204" y="704"/>
                    </a:lnTo>
                    <a:lnTo>
                      <a:pt x="204" y="722"/>
                    </a:lnTo>
                    <a:lnTo>
                      <a:pt x="197" y="722"/>
                    </a:lnTo>
                    <a:lnTo>
                      <a:pt x="197" y="728"/>
                    </a:lnTo>
                    <a:lnTo>
                      <a:pt x="191" y="728"/>
                    </a:lnTo>
                    <a:lnTo>
                      <a:pt x="191" y="752"/>
                    </a:lnTo>
                    <a:lnTo>
                      <a:pt x="185" y="752"/>
                    </a:lnTo>
                    <a:lnTo>
                      <a:pt x="185" y="758"/>
                    </a:lnTo>
                    <a:lnTo>
                      <a:pt x="179" y="758"/>
                    </a:lnTo>
                    <a:lnTo>
                      <a:pt x="179" y="770"/>
                    </a:lnTo>
                    <a:lnTo>
                      <a:pt x="172" y="770"/>
                    </a:lnTo>
                    <a:lnTo>
                      <a:pt x="172" y="782"/>
                    </a:lnTo>
                    <a:lnTo>
                      <a:pt x="153" y="782"/>
                    </a:lnTo>
                    <a:lnTo>
                      <a:pt x="153" y="770"/>
                    </a:lnTo>
                    <a:lnTo>
                      <a:pt x="146" y="770"/>
                    </a:lnTo>
                    <a:lnTo>
                      <a:pt x="146" y="740"/>
                    </a:lnTo>
                    <a:lnTo>
                      <a:pt x="140" y="740"/>
                    </a:lnTo>
                    <a:lnTo>
                      <a:pt x="140" y="728"/>
                    </a:lnTo>
                    <a:lnTo>
                      <a:pt x="128" y="728"/>
                    </a:lnTo>
                    <a:lnTo>
                      <a:pt x="128" y="716"/>
                    </a:lnTo>
                    <a:lnTo>
                      <a:pt x="120" y="716"/>
                    </a:lnTo>
                    <a:lnTo>
                      <a:pt x="120" y="698"/>
                    </a:lnTo>
                    <a:lnTo>
                      <a:pt x="108" y="698"/>
                    </a:lnTo>
                    <a:lnTo>
                      <a:pt x="108" y="679"/>
                    </a:lnTo>
                    <a:lnTo>
                      <a:pt x="102" y="679"/>
                    </a:lnTo>
                    <a:lnTo>
                      <a:pt x="102" y="667"/>
                    </a:lnTo>
                    <a:lnTo>
                      <a:pt x="95" y="667"/>
                    </a:lnTo>
                    <a:lnTo>
                      <a:pt x="95" y="661"/>
                    </a:lnTo>
                    <a:lnTo>
                      <a:pt x="83" y="661"/>
                    </a:lnTo>
                    <a:lnTo>
                      <a:pt x="83" y="637"/>
                    </a:lnTo>
                    <a:lnTo>
                      <a:pt x="76" y="637"/>
                    </a:lnTo>
                    <a:lnTo>
                      <a:pt x="76" y="630"/>
                    </a:lnTo>
                    <a:lnTo>
                      <a:pt x="69" y="630"/>
                    </a:lnTo>
                    <a:lnTo>
                      <a:pt x="69" y="618"/>
                    </a:lnTo>
                    <a:lnTo>
                      <a:pt x="63" y="618"/>
                    </a:lnTo>
                    <a:lnTo>
                      <a:pt x="63" y="600"/>
                    </a:lnTo>
                    <a:lnTo>
                      <a:pt x="57" y="600"/>
                    </a:lnTo>
                    <a:lnTo>
                      <a:pt x="57" y="588"/>
                    </a:lnTo>
                    <a:lnTo>
                      <a:pt x="51" y="588"/>
                    </a:lnTo>
                    <a:lnTo>
                      <a:pt x="51" y="582"/>
                    </a:lnTo>
                    <a:lnTo>
                      <a:pt x="44" y="582"/>
                    </a:lnTo>
                    <a:lnTo>
                      <a:pt x="44" y="564"/>
                    </a:lnTo>
                    <a:lnTo>
                      <a:pt x="38" y="564"/>
                    </a:lnTo>
                    <a:lnTo>
                      <a:pt x="38" y="552"/>
                    </a:lnTo>
                    <a:lnTo>
                      <a:pt x="31" y="552"/>
                    </a:lnTo>
                    <a:lnTo>
                      <a:pt x="31" y="546"/>
                    </a:lnTo>
                    <a:lnTo>
                      <a:pt x="25" y="546"/>
                    </a:lnTo>
                    <a:lnTo>
                      <a:pt x="25" y="528"/>
                    </a:lnTo>
                    <a:lnTo>
                      <a:pt x="18" y="528"/>
                    </a:lnTo>
                    <a:lnTo>
                      <a:pt x="18" y="509"/>
                    </a:lnTo>
                    <a:lnTo>
                      <a:pt x="25" y="509"/>
                    </a:lnTo>
                    <a:lnTo>
                      <a:pt x="25" y="503"/>
                    </a:lnTo>
                    <a:lnTo>
                      <a:pt x="44" y="503"/>
                    </a:lnTo>
                    <a:lnTo>
                      <a:pt x="44" y="497"/>
                    </a:lnTo>
                    <a:lnTo>
                      <a:pt x="51" y="497"/>
                    </a:lnTo>
                    <a:lnTo>
                      <a:pt x="51" y="491"/>
                    </a:lnTo>
                    <a:lnTo>
                      <a:pt x="57" y="491"/>
                    </a:lnTo>
                    <a:lnTo>
                      <a:pt x="57" y="485"/>
                    </a:lnTo>
                    <a:lnTo>
                      <a:pt x="69" y="485"/>
                    </a:lnTo>
                    <a:lnTo>
                      <a:pt x="69" y="467"/>
                    </a:lnTo>
                    <a:lnTo>
                      <a:pt x="76" y="467"/>
                    </a:lnTo>
                    <a:lnTo>
                      <a:pt x="76" y="461"/>
                    </a:lnTo>
                    <a:lnTo>
                      <a:pt x="83" y="461"/>
                    </a:lnTo>
                    <a:lnTo>
                      <a:pt x="83" y="455"/>
                    </a:lnTo>
                    <a:lnTo>
                      <a:pt x="89" y="455"/>
                    </a:lnTo>
                    <a:lnTo>
                      <a:pt x="89" y="443"/>
                    </a:lnTo>
                    <a:lnTo>
                      <a:pt x="95" y="443"/>
                    </a:lnTo>
                    <a:lnTo>
                      <a:pt x="95" y="437"/>
                    </a:lnTo>
                    <a:lnTo>
                      <a:pt x="102" y="437"/>
                    </a:lnTo>
                    <a:lnTo>
                      <a:pt x="102" y="425"/>
                    </a:lnTo>
                    <a:lnTo>
                      <a:pt x="108" y="425"/>
                    </a:lnTo>
                    <a:lnTo>
                      <a:pt x="108" y="418"/>
                    </a:lnTo>
                    <a:lnTo>
                      <a:pt x="114" y="418"/>
                    </a:lnTo>
                    <a:lnTo>
                      <a:pt x="114" y="406"/>
                    </a:lnTo>
                    <a:lnTo>
                      <a:pt x="120" y="406"/>
                    </a:lnTo>
                    <a:lnTo>
                      <a:pt x="120" y="400"/>
                    </a:lnTo>
                    <a:lnTo>
                      <a:pt x="128" y="400"/>
                    </a:lnTo>
                    <a:lnTo>
                      <a:pt x="128" y="394"/>
                    </a:lnTo>
                    <a:lnTo>
                      <a:pt x="134" y="394"/>
                    </a:lnTo>
                    <a:lnTo>
                      <a:pt x="134" y="382"/>
                    </a:lnTo>
                    <a:lnTo>
                      <a:pt x="140" y="382"/>
                    </a:lnTo>
                    <a:lnTo>
                      <a:pt x="140" y="376"/>
                    </a:lnTo>
                    <a:lnTo>
                      <a:pt x="146" y="376"/>
                    </a:lnTo>
                    <a:lnTo>
                      <a:pt x="146" y="364"/>
                    </a:lnTo>
                    <a:lnTo>
                      <a:pt x="159" y="364"/>
                    </a:lnTo>
                    <a:lnTo>
                      <a:pt x="159" y="345"/>
                    </a:lnTo>
                    <a:lnTo>
                      <a:pt x="165" y="345"/>
                    </a:lnTo>
                    <a:lnTo>
                      <a:pt x="165" y="339"/>
                    </a:lnTo>
                    <a:lnTo>
                      <a:pt x="172" y="339"/>
                    </a:lnTo>
                    <a:lnTo>
                      <a:pt x="172" y="333"/>
                    </a:lnTo>
                    <a:lnTo>
                      <a:pt x="179" y="333"/>
                    </a:lnTo>
                    <a:lnTo>
                      <a:pt x="179" y="321"/>
                    </a:lnTo>
                    <a:lnTo>
                      <a:pt x="185" y="321"/>
                    </a:lnTo>
                    <a:lnTo>
                      <a:pt x="185" y="309"/>
                    </a:lnTo>
                    <a:lnTo>
                      <a:pt x="191" y="309"/>
                    </a:lnTo>
                    <a:lnTo>
                      <a:pt x="191" y="303"/>
                    </a:lnTo>
                    <a:lnTo>
                      <a:pt x="197" y="303"/>
                    </a:lnTo>
                    <a:lnTo>
                      <a:pt x="197" y="267"/>
                    </a:lnTo>
                    <a:lnTo>
                      <a:pt x="204" y="267"/>
                    </a:lnTo>
                    <a:lnTo>
                      <a:pt x="204" y="261"/>
                    </a:lnTo>
                    <a:lnTo>
                      <a:pt x="210" y="261"/>
                    </a:lnTo>
                    <a:lnTo>
                      <a:pt x="210" y="200"/>
                    </a:lnTo>
                    <a:lnTo>
                      <a:pt x="217" y="200"/>
                    </a:lnTo>
                    <a:lnTo>
                      <a:pt x="217" y="194"/>
                    </a:lnTo>
                    <a:lnTo>
                      <a:pt x="223" y="194"/>
                    </a:lnTo>
                    <a:lnTo>
                      <a:pt x="223" y="187"/>
                    </a:lnTo>
                    <a:lnTo>
                      <a:pt x="230" y="187"/>
                    </a:lnTo>
                    <a:lnTo>
                      <a:pt x="230" y="181"/>
                    </a:lnTo>
                    <a:lnTo>
                      <a:pt x="313" y="181"/>
                    </a:lnTo>
                    <a:lnTo>
                      <a:pt x="313" y="175"/>
                    </a:lnTo>
                    <a:lnTo>
                      <a:pt x="319" y="175"/>
                    </a:lnTo>
                    <a:lnTo>
                      <a:pt x="319" y="169"/>
                    </a:lnTo>
                    <a:lnTo>
                      <a:pt x="338" y="169"/>
                    </a:lnTo>
                    <a:lnTo>
                      <a:pt x="338" y="151"/>
                    </a:lnTo>
                    <a:lnTo>
                      <a:pt x="350" y="151"/>
                    </a:lnTo>
                    <a:lnTo>
                      <a:pt x="350" y="145"/>
                    </a:lnTo>
                    <a:lnTo>
                      <a:pt x="358" y="145"/>
                    </a:lnTo>
                    <a:lnTo>
                      <a:pt x="358" y="133"/>
                    </a:lnTo>
                    <a:lnTo>
                      <a:pt x="370" y="133"/>
                    </a:lnTo>
                    <a:lnTo>
                      <a:pt x="370" y="121"/>
                    </a:lnTo>
                    <a:lnTo>
                      <a:pt x="376" y="121"/>
                    </a:lnTo>
                    <a:lnTo>
                      <a:pt x="376" y="115"/>
                    </a:lnTo>
                    <a:lnTo>
                      <a:pt x="383" y="115"/>
                    </a:lnTo>
                    <a:lnTo>
                      <a:pt x="383" y="109"/>
                    </a:lnTo>
                    <a:lnTo>
                      <a:pt x="389" y="109"/>
                    </a:lnTo>
                    <a:lnTo>
                      <a:pt x="389" y="85"/>
                    </a:lnTo>
                    <a:lnTo>
                      <a:pt x="395" y="85"/>
                    </a:lnTo>
                    <a:lnTo>
                      <a:pt x="395" y="37"/>
                    </a:lnTo>
                    <a:lnTo>
                      <a:pt x="389" y="37"/>
                    </a:lnTo>
                    <a:lnTo>
                      <a:pt x="389" y="31"/>
                    </a:lnTo>
                    <a:lnTo>
                      <a:pt x="383" y="31"/>
                    </a:lnTo>
                    <a:lnTo>
                      <a:pt x="383" y="18"/>
                    </a:lnTo>
                    <a:lnTo>
                      <a:pt x="376" y="18"/>
                    </a:lnTo>
                    <a:lnTo>
                      <a:pt x="376" y="0"/>
                    </a:lnTo>
                    <a:lnTo>
                      <a:pt x="364" y="0"/>
                    </a:lnTo>
                    <a:lnTo>
                      <a:pt x="364" y="25"/>
                    </a:lnTo>
                    <a:lnTo>
                      <a:pt x="370" y="25"/>
                    </a:lnTo>
                    <a:lnTo>
                      <a:pt x="370" y="37"/>
                    </a:lnTo>
                    <a:lnTo>
                      <a:pt x="376" y="37"/>
                    </a:lnTo>
                    <a:lnTo>
                      <a:pt x="376" y="85"/>
                    </a:lnTo>
                    <a:lnTo>
                      <a:pt x="370" y="85"/>
                    </a:lnTo>
                    <a:lnTo>
                      <a:pt x="370" y="91"/>
                    </a:lnTo>
                    <a:lnTo>
                      <a:pt x="364" y="91"/>
                    </a:lnTo>
                    <a:lnTo>
                      <a:pt x="364" y="115"/>
                    </a:lnTo>
                    <a:lnTo>
                      <a:pt x="358" y="115"/>
                    </a:lnTo>
                    <a:lnTo>
                      <a:pt x="358" y="127"/>
                    </a:lnTo>
                    <a:lnTo>
                      <a:pt x="350" y="127"/>
                    </a:lnTo>
                    <a:lnTo>
                      <a:pt x="350" y="133"/>
                    </a:lnTo>
                    <a:lnTo>
                      <a:pt x="338" y="133"/>
                    </a:lnTo>
                    <a:lnTo>
                      <a:pt x="338" y="139"/>
                    </a:lnTo>
                    <a:lnTo>
                      <a:pt x="325" y="139"/>
                    </a:lnTo>
                    <a:lnTo>
                      <a:pt x="325" y="145"/>
                    </a:lnTo>
                    <a:lnTo>
                      <a:pt x="313" y="145"/>
                    </a:lnTo>
                    <a:lnTo>
                      <a:pt x="313" y="151"/>
                    </a:lnTo>
                    <a:lnTo>
                      <a:pt x="306" y="151"/>
                    </a:lnTo>
                    <a:lnTo>
                      <a:pt x="306" y="157"/>
                    </a:lnTo>
                    <a:lnTo>
                      <a:pt x="261" y="157"/>
                    </a:lnTo>
                    <a:lnTo>
                      <a:pt x="261" y="163"/>
                    </a:lnTo>
                    <a:lnTo>
                      <a:pt x="230" y="163"/>
                    </a:lnTo>
                    <a:lnTo>
                      <a:pt x="230" y="169"/>
                    </a:lnTo>
                    <a:lnTo>
                      <a:pt x="217" y="169"/>
                    </a:lnTo>
                    <a:lnTo>
                      <a:pt x="217" y="175"/>
                    </a:lnTo>
                    <a:lnTo>
                      <a:pt x="210" y="175"/>
                    </a:lnTo>
                    <a:lnTo>
                      <a:pt x="210" y="181"/>
                    </a:lnTo>
                    <a:lnTo>
                      <a:pt x="204" y="181"/>
                    </a:lnTo>
                    <a:lnTo>
                      <a:pt x="204" y="194"/>
                    </a:lnTo>
                    <a:lnTo>
                      <a:pt x="197" y="194"/>
                    </a:lnTo>
                    <a:lnTo>
                      <a:pt x="197" y="200"/>
                    </a:lnTo>
                    <a:lnTo>
                      <a:pt x="191" y="200"/>
                    </a:lnTo>
                    <a:lnTo>
                      <a:pt x="191" y="261"/>
                    </a:lnTo>
                    <a:lnTo>
                      <a:pt x="185" y="261"/>
                    </a:lnTo>
                    <a:lnTo>
                      <a:pt x="185" y="267"/>
                    </a:lnTo>
                    <a:lnTo>
                      <a:pt x="179" y="267"/>
                    </a:lnTo>
                    <a:lnTo>
                      <a:pt x="179" y="303"/>
                    </a:lnTo>
                    <a:lnTo>
                      <a:pt x="172" y="303"/>
                    </a:lnTo>
                    <a:lnTo>
                      <a:pt x="172" y="309"/>
                    </a:lnTo>
                    <a:lnTo>
                      <a:pt x="165" y="309"/>
                    </a:lnTo>
                    <a:lnTo>
                      <a:pt x="165" y="327"/>
                    </a:lnTo>
                    <a:lnTo>
                      <a:pt x="159" y="327"/>
                    </a:lnTo>
                    <a:lnTo>
                      <a:pt x="159" y="333"/>
                    </a:lnTo>
                    <a:lnTo>
                      <a:pt x="153" y="333"/>
                    </a:lnTo>
                    <a:lnTo>
                      <a:pt x="153" y="339"/>
                    </a:lnTo>
                    <a:lnTo>
                      <a:pt x="146" y="339"/>
                    </a:lnTo>
                    <a:lnTo>
                      <a:pt x="146" y="345"/>
                    </a:lnTo>
                    <a:lnTo>
                      <a:pt x="140" y="345"/>
                    </a:lnTo>
                    <a:lnTo>
                      <a:pt x="140" y="357"/>
                    </a:lnTo>
                    <a:lnTo>
                      <a:pt x="134" y="357"/>
                    </a:lnTo>
                    <a:lnTo>
                      <a:pt x="134" y="364"/>
                    </a:lnTo>
                    <a:lnTo>
                      <a:pt x="128" y="364"/>
                    </a:lnTo>
                    <a:lnTo>
                      <a:pt x="128" y="376"/>
                    </a:lnTo>
                    <a:lnTo>
                      <a:pt x="120" y="376"/>
                    </a:lnTo>
                    <a:lnTo>
                      <a:pt x="120" y="388"/>
                    </a:lnTo>
                    <a:lnTo>
                      <a:pt x="114" y="388"/>
                    </a:lnTo>
                    <a:lnTo>
                      <a:pt x="114" y="394"/>
                    </a:lnTo>
                    <a:lnTo>
                      <a:pt x="108" y="394"/>
                    </a:lnTo>
                    <a:lnTo>
                      <a:pt x="108" y="400"/>
                    </a:lnTo>
                    <a:lnTo>
                      <a:pt x="102" y="400"/>
                    </a:lnTo>
                    <a:lnTo>
                      <a:pt x="102" y="412"/>
                    </a:lnTo>
                    <a:lnTo>
                      <a:pt x="95" y="412"/>
                    </a:lnTo>
                    <a:lnTo>
                      <a:pt x="95" y="418"/>
                    </a:lnTo>
                    <a:lnTo>
                      <a:pt x="89" y="418"/>
                    </a:lnTo>
                    <a:lnTo>
                      <a:pt x="89" y="431"/>
                    </a:lnTo>
                    <a:lnTo>
                      <a:pt x="83" y="431"/>
                    </a:lnTo>
                    <a:lnTo>
                      <a:pt x="83" y="437"/>
                    </a:lnTo>
                    <a:lnTo>
                      <a:pt x="76" y="437"/>
                    </a:lnTo>
                    <a:lnTo>
                      <a:pt x="76" y="449"/>
                    </a:lnTo>
                    <a:lnTo>
                      <a:pt x="69" y="449"/>
                    </a:lnTo>
                    <a:lnTo>
                      <a:pt x="69" y="455"/>
                    </a:lnTo>
                    <a:lnTo>
                      <a:pt x="63" y="455"/>
                    </a:lnTo>
                    <a:lnTo>
                      <a:pt x="63" y="461"/>
                    </a:lnTo>
                    <a:lnTo>
                      <a:pt x="51" y="461"/>
                    </a:lnTo>
                    <a:lnTo>
                      <a:pt x="51" y="473"/>
                    </a:lnTo>
                    <a:lnTo>
                      <a:pt x="44" y="473"/>
                    </a:lnTo>
                    <a:lnTo>
                      <a:pt x="44" y="479"/>
                    </a:lnTo>
                    <a:lnTo>
                      <a:pt x="25" y="479"/>
                    </a:lnTo>
                    <a:lnTo>
                      <a:pt x="25" y="485"/>
                    </a:lnTo>
                    <a:lnTo>
                      <a:pt x="18" y="485"/>
                    </a:lnTo>
                    <a:lnTo>
                      <a:pt x="18" y="491"/>
                    </a:lnTo>
                    <a:lnTo>
                      <a:pt x="12" y="491"/>
                    </a:lnTo>
                    <a:lnTo>
                      <a:pt x="12" y="497"/>
                    </a:lnTo>
                    <a:lnTo>
                      <a:pt x="6" y="497"/>
                    </a:lnTo>
                    <a:lnTo>
                      <a:pt x="6" y="503"/>
                    </a:lnTo>
                    <a:lnTo>
                      <a:pt x="0" y="503"/>
                    </a:lnTo>
                    <a:lnTo>
                      <a:pt x="0" y="528"/>
                    </a:lnTo>
                    <a:lnTo>
                      <a:pt x="6" y="528"/>
                    </a:lnTo>
                    <a:lnTo>
                      <a:pt x="6" y="534"/>
                    </a:lnTo>
                    <a:lnTo>
                      <a:pt x="12" y="534"/>
                    </a:lnTo>
                    <a:lnTo>
                      <a:pt x="12" y="552"/>
                    </a:lnTo>
                    <a:lnTo>
                      <a:pt x="18" y="552"/>
                    </a:lnTo>
                    <a:lnTo>
                      <a:pt x="18" y="564"/>
                    </a:lnTo>
                    <a:lnTo>
                      <a:pt x="25" y="564"/>
                    </a:lnTo>
                    <a:lnTo>
                      <a:pt x="25" y="570"/>
                    </a:lnTo>
                    <a:lnTo>
                      <a:pt x="31" y="570"/>
                    </a:lnTo>
                    <a:lnTo>
                      <a:pt x="31" y="594"/>
                    </a:lnTo>
                    <a:lnTo>
                      <a:pt x="38" y="594"/>
                    </a:lnTo>
                    <a:lnTo>
                      <a:pt x="38" y="606"/>
                    </a:lnTo>
                    <a:lnTo>
                      <a:pt x="44" y="606"/>
                    </a:lnTo>
                    <a:lnTo>
                      <a:pt x="44" y="618"/>
                    </a:lnTo>
                    <a:lnTo>
                      <a:pt x="51" y="618"/>
                    </a:lnTo>
                    <a:lnTo>
                      <a:pt x="51" y="624"/>
                    </a:lnTo>
                    <a:lnTo>
                      <a:pt x="57" y="624"/>
                    </a:lnTo>
                    <a:lnTo>
                      <a:pt x="57" y="637"/>
                    </a:lnTo>
                    <a:lnTo>
                      <a:pt x="63" y="637"/>
                    </a:lnTo>
                    <a:lnTo>
                      <a:pt x="63" y="643"/>
                    </a:lnTo>
                    <a:lnTo>
                      <a:pt x="69" y="643"/>
                    </a:lnTo>
                    <a:lnTo>
                      <a:pt x="69" y="661"/>
                    </a:lnTo>
                    <a:lnTo>
                      <a:pt x="76" y="661"/>
                    </a:lnTo>
                    <a:lnTo>
                      <a:pt x="76" y="673"/>
                    </a:lnTo>
                    <a:lnTo>
                      <a:pt x="83" y="673"/>
                    </a:lnTo>
                    <a:lnTo>
                      <a:pt x="83" y="685"/>
                    </a:lnTo>
                    <a:lnTo>
                      <a:pt x="89" y="685"/>
                    </a:lnTo>
                    <a:lnTo>
                      <a:pt x="89" y="691"/>
                    </a:lnTo>
                    <a:lnTo>
                      <a:pt x="95" y="691"/>
                    </a:lnTo>
                    <a:lnTo>
                      <a:pt x="95" y="704"/>
                    </a:lnTo>
                    <a:lnTo>
                      <a:pt x="102" y="704"/>
                    </a:lnTo>
                    <a:lnTo>
                      <a:pt x="102" y="722"/>
                    </a:lnTo>
                    <a:lnTo>
                      <a:pt x="108" y="722"/>
                    </a:lnTo>
                    <a:lnTo>
                      <a:pt x="108" y="728"/>
                    </a:lnTo>
                    <a:lnTo>
                      <a:pt x="114" y="728"/>
                    </a:lnTo>
                    <a:lnTo>
                      <a:pt x="114" y="734"/>
                    </a:lnTo>
                    <a:lnTo>
                      <a:pt x="120" y="734"/>
                    </a:lnTo>
                    <a:lnTo>
                      <a:pt x="120" y="746"/>
                    </a:lnTo>
                    <a:lnTo>
                      <a:pt x="128" y="746"/>
                    </a:lnTo>
                    <a:lnTo>
                      <a:pt x="128" y="770"/>
                    </a:lnTo>
                    <a:lnTo>
                      <a:pt x="134" y="770"/>
                    </a:lnTo>
                    <a:lnTo>
                      <a:pt x="134" y="782"/>
                    </a:lnTo>
                    <a:lnTo>
                      <a:pt x="140" y="782"/>
                    </a:lnTo>
                    <a:lnTo>
                      <a:pt x="140" y="788"/>
                    </a:lnTo>
                    <a:lnTo>
                      <a:pt x="146" y="788"/>
                    </a:lnTo>
                    <a:lnTo>
                      <a:pt x="146" y="806"/>
                    </a:lnTo>
                    <a:lnTo>
                      <a:pt x="153" y="806"/>
                    </a:lnTo>
                    <a:lnTo>
                      <a:pt x="153" y="812"/>
                    </a:lnTo>
                    <a:lnTo>
                      <a:pt x="159" y="812"/>
                    </a:lnTo>
                    <a:lnTo>
                      <a:pt x="159" y="836"/>
                    </a:lnTo>
                    <a:lnTo>
                      <a:pt x="165" y="836"/>
                    </a:lnTo>
                    <a:lnTo>
                      <a:pt x="165" y="958"/>
                    </a:lnTo>
                    <a:lnTo>
                      <a:pt x="172" y="958"/>
                    </a:lnTo>
                    <a:lnTo>
                      <a:pt x="172" y="970"/>
                    </a:lnTo>
                    <a:lnTo>
                      <a:pt x="179" y="970"/>
                    </a:lnTo>
                    <a:lnTo>
                      <a:pt x="179" y="982"/>
                    </a:lnTo>
                    <a:lnTo>
                      <a:pt x="185" y="982"/>
                    </a:lnTo>
                    <a:lnTo>
                      <a:pt x="185" y="988"/>
                    </a:lnTo>
                    <a:lnTo>
                      <a:pt x="191" y="988"/>
                    </a:lnTo>
                    <a:lnTo>
                      <a:pt x="191" y="1018"/>
                    </a:lnTo>
                    <a:lnTo>
                      <a:pt x="197" y="1018"/>
                    </a:lnTo>
                    <a:lnTo>
                      <a:pt x="197" y="1030"/>
                    </a:lnTo>
                    <a:lnTo>
                      <a:pt x="204" y="1030"/>
                    </a:lnTo>
                    <a:lnTo>
                      <a:pt x="204" y="1134"/>
                    </a:lnTo>
                    <a:lnTo>
                      <a:pt x="197" y="1134"/>
                    </a:lnTo>
                    <a:lnTo>
                      <a:pt x="197" y="1152"/>
                    </a:lnTo>
                    <a:lnTo>
                      <a:pt x="191" y="1152"/>
                    </a:lnTo>
                    <a:lnTo>
                      <a:pt x="191" y="1170"/>
                    </a:lnTo>
                    <a:lnTo>
                      <a:pt x="185" y="1170"/>
                    </a:lnTo>
                    <a:lnTo>
                      <a:pt x="185" y="1200"/>
                    </a:lnTo>
                    <a:lnTo>
                      <a:pt x="191" y="1200"/>
                    </a:lnTo>
                    <a:lnTo>
                      <a:pt x="191" y="1213"/>
                    </a:lnTo>
                    <a:lnTo>
                      <a:pt x="197" y="1213"/>
                    </a:lnTo>
                    <a:lnTo>
                      <a:pt x="197" y="1219"/>
                    </a:lnTo>
                    <a:lnTo>
                      <a:pt x="204" y="1219"/>
                    </a:lnTo>
                    <a:lnTo>
                      <a:pt x="204" y="1231"/>
                    </a:lnTo>
                    <a:lnTo>
                      <a:pt x="210" y="1231"/>
                    </a:lnTo>
                    <a:lnTo>
                      <a:pt x="210" y="1237"/>
                    </a:lnTo>
                    <a:lnTo>
                      <a:pt x="217" y="1237"/>
                    </a:lnTo>
                    <a:lnTo>
                      <a:pt x="217" y="1249"/>
                    </a:lnTo>
                    <a:lnTo>
                      <a:pt x="223" y="1249"/>
                    </a:lnTo>
                    <a:lnTo>
                      <a:pt x="223" y="1261"/>
                    </a:lnTo>
                    <a:lnTo>
                      <a:pt x="230" y="1261"/>
                    </a:lnTo>
                    <a:lnTo>
                      <a:pt x="230" y="1280"/>
                    </a:lnTo>
                    <a:lnTo>
                      <a:pt x="236" y="1280"/>
                    </a:lnTo>
                    <a:lnTo>
                      <a:pt x="236" y="1286"/>
                    </a:lnTo>
                    <a:lnTo>
                      <a:pt x="242" y="1286"/>
                    </a:lnTo>
                    <a:lnTo>
                      <a:pt x="242" y="1298"/>
                    </a:lnTo>
                    <a:lnTo>
                      <a:pt x="248" y="1298"/>
                    </a:lnTo>
                    <a:lnTo>
                      <a:pt x="248" y="1304"/>
                    </a:lnTo>
                    <a:lnTo>
                      <a:pt x="255" y="1304"/>
                    </a:lnTo>
                    <a:lnTo>
                      <a:pt x="255" y="1322"/>
                    </a:lnTo>
                    <a:lnTo>
                      <a:pt x="261" y="1322"/>
                    </a:lnTo>
                    <a:lnTo>
                      <a:pt x="261" y="1328"/>
                    </a:lnTo>
                    <a:lnTo>
                      <a:pt x="268" y="1328"/>
                    </a:lnTo>
                    <a:lnTo>
                      <a:pt x="268" y="1352"/>
                    </a:lnTo>
                    <a:lnTo>
                      <a:pt x="274" y="1352"/>
                    </a:lnTo>
                    <a:lnTo>
                      <a:pt x="274" y="1370"/>
                    </a:lnTo>
                    <a:lnTo>
                      <a:pt x="281" y="1370"/>
                    </a:lnTo>
                    <a:lnTo>
                      <a:pt x="281" y="1395"/>
                    </a:lnTo>
                    <a:lnTo>
                      <a:pt x="287" y="1395"/>
                    </a:lnTo>
                    <a:lnTo>
                      <a:pt x="287" y="1407"/>
                    </a:lnTo>
                    <a:lnTo>
                      <a:pt x="293" y="1407"/>
                    </a:lnTo>
                    <a:lnTo>
                      <a:pt x="293" y="1425"/>
                    </a:lnTo>
                    <a:lnTo>
                      <a:pt x="299" y="1425"/>
                    </a:lnTo>
                    <a:lnTo>
                      <a:pt x="299" y="1431"/>
                    </a:lnTo>
                    <a:lnTo>
                      <a:pt x="306" y="1431"/>
                    </a:lnTo>
                    <a:lnTo>
                      <a:pt x="306" y="1461"/>
                    </a:lnTo>
                    <a:lnTo>
                      <a:pt x="313" y="1461"/>
                    </a:lnTo>
                    <a:lnTo>
                      <a:pt x="313" y="1467"/>
                    </a:lnTo>
                    <a:lnTo>
                      <a:pt x="319" y="1467"/>
                    </a:lnTo>
                    <a:lnTo>
                      <a:pt x="319" y="147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5" name="Freeform 2899">
                <a:extLst>
                  <a:ext uri="{FF2B5EF4-FFF2-40B4-BE49-F238E27FC236}">
                    <a16:creationId xmlns:a16="http://schemas.microsoft.com/office/drawing/2014/main" xmlns="" id="{26A9D79E-015F-4CD3-92C8-4808442BCF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" y="210"/>
                <a:ext cx="25" cy="23"/>
              </a:xfrm>
              <a:custGeom>
                <a:avLst/>
                <a:gdLst>
                  <a:gd name="T0" fmla="*/ 153 w 773"/>
                  <a:gd name="T1" fmla="*/ 479 h 837"/>
                  <a:gd name="T2" fmla="*/ 357 w 773"/>
                  <a:gd name="T3" fmla="*/ 406 h 837"/>
                  <a:gd name="T4" fmla="*/ 338 w 773"/>
                  <a:gd name="T5" fmla="*/ 418 h 837"/>
                  <a:gd name="T6" fmla="*/ 300 w 773"/>
                  <a:gd name="T7" fmla="*/ 442 h 837"/>
                  <a:gd name="T8" fmla="*/ 172 w 773"/>
                  <a:gd name="T9" fmla="*/ 455 h 837"/>
                  <a:gd name="T10" fmla="*/ 147 w 773"/>
                  <a:gd name="T11" fmla="*/ 479 h 837"/>
                  <a:gd name="T12" fmla="*/ 102 w 773"/>
                  <a:gd name="T13" fmla="*/ 491 h 837"/>
                  <a:gd name="T14" fmla="*/ 82 w 773"/>
                  <a:gd name="T15" fmla="*/ 515 h 837"/>
                  <a:gd name="T16" fmla="*/ 57 w 773"/>
                  <a:gd name="T17" fmla="*/ 527 h 837"/>
                  <a:gd name="T18" fmla="*/ 31 w 773"/>
                  <a:gd name="T19" fmla="*/ 545 h 837"/>
                  <a:gd name="T20" fmla="*/ 6 w 773"/>
                  <a:gd name="T21" fmla="*/ 563 h 837"/>
                  <a:gd name="T22" fmla="*/ 6 w 773"/>
                  <a:gd name="T23" fmla="*/ 727 h 837"/>
                  <a:gd name="T24" fmla="*/ 31 w 773"/>
                  <a:gd name="T25" fmla="*/ 769 h 837"/>
                  <a:gd name="T26" fmla="*/ 37 w 773"/>
                  <a:gd name="T27" fmla="*/ 831 h 837"/>
                  <a:gd name="T28" fmla="*/ 45 w 773"/>
                  <a:gd name="T29" fmla="*/ 775 h 837"/>
                  <a:gd name="T30" fmla="*/ 31 w 773"/>
                  <a:gd name="T31" fmla="*/ 727 h 837"/>
                  <a:gd name="T32" fmla="*/ 63 w 773"/>
                  <a:gd name="T33" fmla="*/ 557 h 837"/>
                  <a:gd name="T34" fmla="*/ 82 w 773"/>
                  <a:gd name="T35" fmla="*/ 533 h 837"/>
                  <a:gd name="T36" fmla="*/ 102 w 773"/>
                  <a:gd name="T37" fmla="*/ 521 h 837"/>
                  <a:gd name="T38" fmla="*/ 140 w 773"/>
                  <a:gd name="T39" fmla="*/ 503 h 837"/>
                  <a:gd name="T40" fmla="*/ 198 w 773"/>
                  <a:gd name="T41" fmla="*/ 479 h 837"/>
                  <a:gd name="T42" fmla="*/ 319 w 773"/>
                  <a:gd name="T43" fmla="*/ 455 h 837"/>
                  <a:gd name="T44" fmla="*/ 351 w 773"/>
                  <a:gd name="T45" fmla="*/ 436 h 837"/>
                  <a:gd name="T46" fmla="*/ 377 w 773"/>
                  <a:gd name="T47" fmla="*/ 430 h 837"/>
                  <a:gd name="T48" fmla="*/ 409 w 773"/>
                  <a:gd name="T49" fmla="*/ 442 h 837"/>
                  <a:gd name="T50" fmla="*/ 466 w 773"/>
                  <a:gd name="T51" fmla="*/ 461 h 837"/>
                  <a:gd name="T52" fmla="*/ 485 w 773"/>
                  <a:gd name="T53" fmla="*/ 473 h 837"/>
                  <a:gd name="T54" fmla="*/ 543 w 773"/>
                  <a:gd name="T55" fmla="*/ 467 h 837"/>
                  <a:gd name="T56" fmla="*/ 587 w 773"/>
                  <a:gd name="T57" fmla="*/ 442 h 837"/>
                  <a:gd name="T58" fmla="*/ 607 w 773"/>
                  <a:gd name="T59" fmla="*/ 424 h 837"/>
                  <a:gd name="T60" fmla="*/ 651 w 773"/>
                  <a:gd name="T61" fmla="*/ 424 h 837"/>
                  <a:gd name="T62" fmla="*/ 664 w 773"/>
                  <a:gd name="T63" fmla="*/ 442 h 837"/>
                  <a:gd name="T64" fmla="*/ 721 w 773"/>
                  <a:gd name="T65" fmla="*/ 442 h 837"/>
                  <a:gd name="T66" fmla="*/ 773 w 773"/>
                  <a:gd name="T67" fmla="*/ 430 h 837"/>
                  <a:gd name="T68" fmla="*/ 709 w 773"/>
                  <a:gd name="T69" fmla="*/ 418 h 837"/>
                  <a:gd name="T70" fmla="*/ 664 w 773"/>
                  <a:gd name="T71" fmla="*/ 412 h 837"/>
                  <a:gd name="T72" fmla="*/ 645 w 773"/>
                  <a:gd name="T73" fmla="*/ 394 h 837"/>
                  <a:gd name="T74" fmla="*/ 600 w 773"/>
                  <a:gd name="T75" fmla="*/ 412 h 837"/>
                  <a:gd name="T76" fmla="*/ 574 w 773"/>
                  <a:gd name="T77" fmla="*/ 430 h 837"/>
                  <a:gd name="T78" fmla="*/ 536 w 773"/>
                  <a:gd name="T79" fmla="*/ 449 h 837"/>
                  <a:gd name="T80" fmla="*/ 466 w 773"/>
                  <a:gd name="T81" fmla="*/ 442 h 837"/>
                  <a:gd name="T82" fmla="*/ 402 w 773"/>
                  <a:gd name="T83" fmla="*/ 418 h 837"/>
                  <a:gd name="T84" fmla="*/ 389 w 773"/>
                  <a:gd name="T85" fmla="*/ 375 h 837"/>
                  <a:gd name="T86" fmla="*/ 402 w 773"/>
                  <a:gd name="T87" fmla="*/ 339 h 837"/>
                  <a:gd name="T88" fmla="*/ 421 w 773"/>
                  <a:gd name="T89" fmla="*/ 212 h 837"/>
                  <a:gd name="T90" fmla="*/ 434 w 773"/>
                  <a:gd name="T91" fmla="*/ 169 h 837"/>
                  <a:gd name="T92" fmla="*/ 454 w 773"/>
                  <a:gd name="T93" fmla="*/ 145 h 837"/>
                  <a:gd name="T94" fmla="*/ 466 w 773"/>
                  <a:gd name="T95" fmla="*/ 115 h 837"/>
                  <a:gd name="T96" fmla="*/ 485 w 773"/>
                  <a:gd name="T97" fmla="*/ 90 h 837"/>
                  <a:gd name="T98" fmla="*/ 505 w 773"/>
                  <a:gd name="T99" fmla="*/ 36 h 837"/>
                  <a:gd name="T100" fmla="*/ 505 w 773"/>
                  <a:gd name="T101" fmla="*/ 0 h 837"/>
                  <a:gd name="T102" fmla="*/ 491 w 773"/>
                  <a:gd name="T103" fmla="*/ 36 h 837"/>
                  <a:gd name="T104" fmla="*/ 472 w 773"/>
                  <a:gd name="T105" fmla="*/ 60 h 837"/>
                  <a:gd name="T106" fmla="*/ 460 w 773"/>
                  <a:gd name="T107" fmla="*/ 96 h 837"/>
                  <a:gd name="T108" fmla="*/ 440 w 773"/>
                  <a:gd name="T109" fmla="*/ 115 h 837"/>
                  <a:gd name="T110" fmla="*/ 428 w 773"/>
                  <a:gd name="T111" fmla="*/ 157 h 837"/>
                  <a:gd name="T112" fmla="*/ 409 w 773"/>
                  <a:gd name="T113" fmla="*/ 188 h 837"/>
                  <a:gd name="T114" fmla="*/ 395 w 773"/>
                  <a:gd name="T115" fmla="*/ 224 h 837"/>
                  <a:gd name="T116" fmla="*/ 377 w 773"/>
                  <a:gd name="T117" fmla="*/ 351 h 837"/>
                  <a:gd name="T118" fmla="*/ 364 w 773"/>
                  <a:gd name="T119" fmla="*/ 39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3" h="837">
                    <a:moveTo>
                      <a:pt x="153" y="479"/>
                    </a:moveTo>
                    <a:lnTo>
                      <a:pt x="165" y="479"/>
                    </a:lnTo>
                    <a:lnTo>
                      <a:pt x="165" y="491"/>
                    </a:lnTo>
                    <a:lnTo>
                      <a:pt x="153" y="491"/>
                    </a:lnTo>
                    <a:lnTo>
                      <a:pt x="153" y="479"/>
                    </a:lnTo>
                    <a:close/>
                    <a:moveTo>
                      <a:pt x="357" y="400"/>
                    </a:moveTo>
                    <a:lnTo>
                      <a:pt x="370" y="400"/>
                    </a:lnTo>
                    <a:lnTo>
                      <a:pt x="370" y="412"/>
                    </a:lnTo>
                    <a:lnTo>
                      <a:pt x="357" y="412"/>
                    </a:lnTo>
                    <a:lnTo>
                      <a:pt x="357" y="406"/>
                    </a:lnTo>
                    <a:lnTo>
                      <a:pt x="351" y="406"/>
                    </a:lnTo>
                    <a:lnTo>
                      <a:pt x="351" y="412"/>
                    </a:lnTo>
                    <a:lnTo>
                      <a:pt x="344" y="412"/>
                    </a:lnTo>
                    <a:lnTo>
                      <a:pt x="344" y="418"/>
                    </a:lnTo>
                    <a:lnTo>
                      <a:pt x="338" y="418"/>
                    </a:lnTo>
                    <a:lnTo>
                      <a:pt x="338" y="430"/>
                    </a:lnTo>
                    <a:lnTo>
                      <a:pt x="312" y="430"/>
                    </a:lnTo>
                    <a:lnTo>
                      <a:pt x="312" y="436"/>
                    </a:lnTo>
                    <a:lnTo>
                      <a:pt x="300" y="436"/>
                    </a:lnTo>
                    <a:lnTo>
                      <a:pt x="300" y="442"/>
                    </a:lnTo>
                    <a:lnTo>
                      <a:pt x="198" y="442"/>
                    </a:lnTo>
                    <a:lnTo>
                      <a:pt x="198" y="449"/>
                    </a:lnTo>
                    <a:lnTo>
                      <a:pt x="191" y="449"/>
                    </a:lnTo>
                    <a:lnTo>
                      <a:pt x="191" y="455"/>
                    </a:lnTo>
                    <a:lnTo>
                      <a:pt x="172" y="455"/>
                    </a:lnTo>
                    <a:lnTo>
                      <a:pt x="172" y="467"/>
                    </a:lnTo>
                    <a:lnTo>
                      <a:pt x="165" y="467"/>
                    </a:lnTo>
                    <a:lnTo>
                      <a:pt x="165" y="473"/>
                    </a:lnTo>
                    <a:lnTo>
                      <a:pt x="147" y="473"/>
                    </a:lnTo>
                    <a:lnTo>
                      <a:pt x="147" y="479"/>
                    </a:lnTo>
                    <a:lnTo>
                      <a:pt x="140" y="479"/>
                    </a:lnTo>
                    <a:lnTo>
                      <a:pt x="140" y="485"/>
                    </a:lnTo>
                    <a:lnTo>
                      <a:pt x="134" y="485"/>
                    </a:lnTo>
                    <a:lnTo>
                      <a:pt x="134" y="491"/>
                    </a:lnTo>
                    <a:lnTo>
                      <a:pt x="102" y="491"/>
                    </a:lnTo>
                    <a:lnTo>
                      <a:pt x="102" y="497"/>
                    </a:lnTo>
                    <a:lnTo>
                      <a:pt x="96" y="497"/>
                    </a:lnTo>
                    <a:lnTo>
                      <a:pt x="96" y="509"/>
                    </a:lnTo>
                    <a:lnTo>
                      <a:pt x="82" y="509"/>
                    </a:lnTo>
                    <a:lnTo>
                      <a:pt x="82" y="515"/>
                    </a:lnTo>
                    <a:lnTo>
                      <a:pt x="76" y="515"/>
                    </a:lnTo>
                    <a:lnTo>
                      <a:pt x="76" y="521"/>
                    </a:lnTo>
                    <a:lnTo>
                      <a:pt x="63" y="521"/>
                    </a:lnTo>
                    <a:lnTo>
                      <a:pt x="63" y="527"/>
                    </a:lnTo>
                    <a:lnTo>
                      <a:pt x="57" y="527"/>
                    </a:lnTo>
                    <a:lnTo>
                      <a:pt x="57" y="533"/>
                    </a:lnTo>
                    <a:lnTo>
                      <a:pt x="37" y="533"/>
                    </a:lnTo>
                    <a:lnTo>
                      <a:pt x="37" y="539"/>
                    </a:lnTo>
                    <a:lnTo>
                      <a:pt x="31" y="539"/>
                    </a:lnTo>
                    <a:lnTo>
                      <a:pt x="31" y="545"/>
                    </a:lnTo>
                    <a:lnTo>
                      <a:pt x="25" y="545"/>
                    </a:lnTo>
                    <a:lnTo>
                      <a:pt x="25" y="551"/>
                    </a:lnTo>
                    <a:lnTo>
                      <a:pt x="19" y="551"/>
                    </a:lnTo>
                    <a:lnTo>
                      <a:pt x="19" y="563"/>
                    </a:lnTo>
                    <a:lnTo>
                      <a:pt x="6" y="563"/>
                    </a:lnTo>
                    <a:lnTo>
                      <a:pt x="6" y="593"/>
                    </a:lnTo>
                    <a:lnTo>
                      <a:pt x="0" y="593"/>
                    </a:lnTo>
                    <a:lnTo>
                      <a:pt x="0" y="673"/>
                    </a:lnTo>
                    <a:lnTo>
                      <a:pt x="6" y="673"/>
                    </a:lnTo>
                    <a:lnTo>
                      <a:pt x="6" y="727"/>
                    </a:lnTo>
                    <a:lnTo>
                      <a:pt x="12" y="727"/>
                    </a:lnTo>
                    <a:lnTo>
                      <a:pt x="12" y="763"/>
                    </a:lnTo>
                    <a:lnTo>
                      <a:pt x="25" y="763"/>
                    </a:lnTo>
                    <a:lnTo>
                      <a:pt x="25" y="769"/>
                    </a:lnTo>
                    <a:lnTo>
                      <a:pt x="31" y="769"/>
                    </a:lnTo>
                    <a:lnTo>
                      <a:pt x="31" y="825"/>
                    </a:lnTo>
                    <a:lnTo>
                      <a:pt x="25" y="825"/>
                    </a:lnTo>
                    <a:lnTo>
                      <a:pt x="25" y="837"/>
                    </a:lnTo>
                    <a:lnTo>
                      <a:pt x="37" y="837"/>
                    </a:lnTo>
                    <a:lnTo>
                      <a:pt x="37" y="831"/>
                    </a:lnTo>
                    <a:lnTo>
                      <a:pt x="45" y="831"/>
                    </a:lnTo>
                    <a:lnTo>
                      <a:pt x="45" y="819"/>
                    </a:lnTo>
                    <a:lnTo>
                      <a:pt x="51" y="819"/>
                    </a:lnTo>
                    <a:lnTo>
                      <a:pt x="51" y="775"/>
                    </a:lnTo>
                    <a:lnTo>
                      <a:pt x="45" y="775"/>
                    </a:lnTo>
                    <a:lnTo>
                      <a:pt x="45" y="763"/>
                    </a:lnTo>
                    <a:lnTo>
                      <a:pt x="37" y="763"/>
                    </a:lnTo>
                    <a:lnTo>
                      <a:pt x="37" y="739"/>
                    </a:lnTo>
                    <a:lnTo>
                      <a:pt x="31" y="739"/>
                    </a:lnTo>
                    <a:lnTo>
                      <a:pt x="31" y="727"/>
                    </a:lnTo>
                    <a:lnTo>
                      <a:pt x="25" y="727"/>
                    </a:lnTo>
                    <a:lnTo>
                      <a:pt x="25" y="569"/>
                    </a:lnTo>
                    <a:lnTo>
                      <a:pt x="31" y="569"/>
                    </a:lnTo>
                    <a:lnTo>
                      <a:pt x="31" y="557"/>
                    </a:lnTo>
                    <a:lnTo>
                      <a:pt x="63" y="557"/>
                    </a:lnTo>
                    <a:lnTo>
                      <a:pt x="63" y="545"/>
                    </a:lnTo>
                    <a:lnTo>
                      <a:pt x="70" y="545"/>
                    </a:lnTo>
                    <a:lnTo>
                      <a:pt x="70" y="539"/>
                    </a:lnTo>
                    <a:lnTo>
                      <a:pt x="82" y="539"/>
                    </a:lnTo>
                    <a:lnTo>
                      <a:pt x="82" y="533"/>
                    </a:lnTo>
                    <a:lnTo>
                      <a:pt x="89" y="533"/>
                    </a:lnTo>
                    <a:lnTo>
                      <a:pt x="89" y="527"/>
                    </a:lnTo>
                    <a:lnTo>
                      <a:pt x="96" y="527"/>
                    </a:lnTo>
                    <a:lnTo>
                      <a:pt x="96" y="521"/>
                    </a:lnTo>
                    <a:lnTo>
                      <a:pt x="102" y="521"/>
                    </a:lnTo>
                    <a:lnTo>
                      <a:pt x="102" y="515"/>
                    </a:lnTo>
                    <a:lnTo>
                      <a:pt x="114" y="515"/>
                    </a:lnTo>
                    <a:lnTo>
                      <a:pt x="114" y="509"/>
                    </a:lnTo>
                    <a:lnTo>
                      <a:pt x="140" y="509"/>
                    </a:lnTo>
                    <a:lnTo>
                      <a:pt x="140" y="503"/>
                    </a:lnTo>
                    <a:lnTo>
                      <a:pt x="147" y="503"/>
                    </a:lnTo>
                    <a:lnTo>
                      <a:pt x="147" y="497"/>
                    </a:lnTo>
                    <a:lnTo>
                      <a:pt x="172" y="497"/>
                    </a:lnTo>
                    <a:lnTo>
                      <a:pt x="172" y="479"/>
                    </a:lnTo>
                    <a:lnTo>
                      <a:pt x="198" y="479"/>
                    </a:lnTo>
                    <a:lnTo>
                      <a:pt x="198" y="473"/>
                    </a:lnTo>
                    <a:lnTo>
                      <a:pt x="210" y="473"/>
                    </a:lnTo>
                    <a:lnTo>
                      <a:pt x="210" y="467"/>
                    </a:lnTo>
                    <a:lnTo>
                      <a:pt x="319" y="467"/>
                    </a:lnTo>
                    <a:lnTo>
                      <a:pt x="319" y="455"/>
                    </a:lnTo>
                    <a:lnTo>
                      <a:pt x="332" y="455"/>
                    </a:lnTo>
                    <a:lnTo>
                      <a:pt x="332" y="449"/>
                    </a:lnTo>
                    <a:lnTo>
                      <a:pt x="344" y="449"/>
                    </a:lnTo>
                    <a:lnTo>
                      <a:pt x="344" y="436"/>
                    </a:lnTo>
                    <a:lnTo>
                      <a:pt x="351" y="436"/>
                    </a:lnTo>
                    <a:lnTo>
                      <a:pt x="351" y="430"/>
                    </a:lnTo>
                    <a:lnTo>
                      <a:pt x="357" y="430"/>
                    </a:lnTo>
                    <a:lnTo>
                      <a:pt x="357" y="418"/>
                    </a:lnTo>
                    <a:lnTo>
                      <a:pt x="377" y="418"/>
                    </a:lnTo>
                    <a:lnTo>
                      <a:pt x="377" y="430"/>
                    </a:lnTo>
                    <a:lnTo>
                      <a:pt x="383" y="430"/>
                    </a:lnTo>
                    <a:lnTo>
                      <a:pt x="383" y="436"/>
                    </a:lnTo>
                    <a:lnTo>
                      <a:pt x="402" y="436"/>
                    </a:lnTo>
                    <a:lnTo>
                      <a:pt x="402" y="442"/>
                    </a:lnTo>
                    <a:lnTo>
                      <a:pt x="409" y="442"/>
                    </a:lnTo>
                    <a:lnTo>
                      <a:pt x="409" y="449"/>
                    </a:lnTo>
                    <a:lnTo>
                      <a:pt x="415" y="449"/>
                    </a:lnTo>
                    <a:lnTo>
                      <a:pt x="415" y="455"/>
                    </a:lnTo>
                    <a:lnTo>
                      <a:pt x="466" y="455"/>
                    </a:lnTo>
                    <a:lnTo>
                      <a:pt x="466" y="461"/>
                    </a:lnTo>
                    <a:lnTo>
                      <a:pt x="472" y="461"/>
                    </a:lnTo>
                    <a:lnTo>
                      <a:pt x="472" y="467"/>
                    </a:lnTo>
                    <a:lnTo>
                      <a:pt x="479" y="467"/>
                    </a:lnTo>
                    <a:lnTo>
                      <a:pt x="479" y="473"/>
                    </a:lnTo>
                    <a:lnTo>
                      <a:pt x="485" y="473"/>
                    </a:lnTo>
                    <a:lnTo>
                      <a:pt x="485" y="479"/>
                    </a:lnTo>
                    <a:lnTo>
                      <a:pt x="523" y="479"/>
                    </a:lnTo>
                    <a:lnTo>
                      <a:pt x="523" y="473"/>
                    </a:lnTo>
                    <a:lnTo>
                      <a:pt x="543" y="473"/>
                    </a:lnTo>
                    <a:lnTo>
                      <a:pt x="543" y="467"/>
                    </a:lnTo>
                    <a:lnTo>
                      <a:pt x="574" y="467"/>
                    </a:lnTo>
                    <a:lnTo>
                      <a:pt x="574" y="455"/>
                    </a:lnTo>
                    <a:lnTo>
                      <a:pt x="581" y="455"/>
                    </a:lnTo>
                    <a:lnTo>
                      <a:pt x="581" y="442"/>
                    </a:lnTo>
                    <a:lnTo>
                      <a:pt x="587" y="442"/>
                    </a:lnTo>
                    <a:lnTo>
                      <a:pt x="587" y="436"/>
                    </a:lnTo>
                    <a:lnTo>
                      <a:pt x="594" y="436"/>
                    </a:lnTo>
                    <a:lnTo>
                      <a:pt x="594" y="430"/>
                    </a:lnTo>
                    <a:lnTo>
                      <a:pt x="607" y="430"/>
                    </a:lnTo>
                    <a:lnTo>
                      <a:pt x="607" y="424"/>
                    </a:lnTo>
                    <a:lnTo>
                      <a:pt x="613" y="424"/>
                    </a:lnTo>
                    <a:lnTo>
                      <a:pt x="613" y="418"/>
                    </a:lnTo>
                    <a:lnTo>
                      <a:pt x="645" y="418"/>
                    </a:lnTo>
                    <a:lnTo>
                      <a:pt x="645" y="424"/>
                    </a:lnTo>
                    <a:lnTo>
                      <a:pt x="651" y="424"/>
                    </a:lnTo>
                    <a:lnTo>
                      <a:pt x="651" y="430"/>
                    </a:lnTo>
                    <a:lnTo>
                      <a:pt x="658" y="430"/>
                    </a:lnTo>
                    <a:lnTo>
                      <a:pt x="658" y="436"/>
                    </a:lnTo>
                    <a:lnTo>
                      <a:pt x="664" y="436"/>
                    </a:lnTo>
                    <a:lnTo>
                      <a:pt x="664" y="442"/>
                    </a:lnTo>
                    <a:lnTo>
                      <a:pt x="670" y="442"/>
                    </a:lnTo>
                    <a:lnTo>
                      <a:pt x="670" y="449"/>
                    </a:lnTo>
                    <a:lnTo>
                      <a:pt x="709" y="449"/>
                    </a:lnTo>
                    <a:lnTo>
                      <a:pt x="709" y="442"/>
                    </a:lnTo>
                    <a:lnTo>
                      <a:pt x="721" y="442"/>
                    </a:lnTo>
                    <a:lnTo>
                      <a:pt x="721" y="436"/>
                    </a:lnTo>
                    <a:lnTo>
                      <a:pt x="747" y="436"/>
                    </a:lnTo>
                    <a:lnTo>
                      <a:pt x="747" y="442"/>
                    </a:lnTo>
                    <a:lnTo>
                      <a:pt x="773" y="442"/>
                    </a:lnTo>
                    <a:lnTo>
                      <a:pt x="773" y="430"/>
                    </a:lnTo>
                    <a:lnTo>
                      <a:pt x="753" y="430"/>
                    </a:lnTo>
                    <a:lnTo>
                      <a:pt x="753" y="412"/>
                    </a:lnTo>
                    <a:lnTo>
                      <a:pt x="715" y="412"/>
                    </a:lnTo>
                    <a:lnTo>
                      <a:pt x="715" y="418"/>
                    </a:lnTo>
                    <a:lnTo>
                      <a:pt x="709" y="418"/>
                    </a:lnTo>
                    <a:lnTo>
                      <a:pt x="709" y="424"/>
                    </a:lnTo>
                    <a:lnTo>
                      <a:pt x="670" y="424"/>
                    </a:lnTo>
                    <a:lnTo>
                      <a:pt x="670" y="418"/>
                    </a:lnTo>
                    <a:lnTo>
                      <a:pt x="664" y="418"/>
                    </a:lnTo>
                    <a:lnTo>
                      <a:pt x="664" y="412"/>
                    </a:lnTo>
                    <a:lnTo>
                      <a:pt x="658" y="412"/>
                    </a:lnTo>
                    <a:lnTo>
                      <a:pt x="658" y="400"/>
                    </a:lnTo>
                    <a:lnTo>
                      <a:pt x="651" y="400"/>
                    </a:lnTo>
                    <a:lnTo>
                      <a:pt x="651" y="394"/>
                    </a:lnTo>
                    <a:lnTo>
                      <a:pt x="645" y="394"/>
                    </a:lnTo>
                    <a:lnTo>
                      <a:pt x="645" y="388"/>
                    </a:lnTo>
                    <a:lnTo>
                      <a:pt x="619" y="388"/>
                    </a:lnTo>
                    <a:lnTo>
                      <a:pt x="619" y="400"/>
                    </a:lnTo>
                    <a:lnTo>
                      <a:pt x="600" y="400"/>
                    </a:lnTo>
                    <a:lnTo>
                      <a:pt x="600" y="412"/>
                    </a:lnTo>
                    <a:lnTo>
                      <a:pt x="594" y="412"/>
                    </a:lnTo>
                    <a:lnTo>
                      <a:pt x="594" y="418"/>
                    </a:lnTo>
                    <a:lnTo>
                      <a:pt x="587" y="418"/>
                    </a:lnTo>
                    <a:lnTo>
                      <a:pt x="587" y="430"/>
                    </a:lnTo>
                    <a:lnTo>
                      <a:pt x="574" y="430"/>
                    </a:lnTo>
                    <a:lnTo>
                      <a:pt x="574" y="436"/>
                    </a:lnTo>
                    <a:lnTo>
                      <a:pt x="568" y="436"/>
                    </a:lnTo>
                    <a:lnTo>
                      <a:pt x="568" y="442"/>
                    </a:lnTo>
                    <a:lnTo>
                      <a:pt x="536" y="442"/>
                    </a:lnTo>
                    <a:lnTo>
                      <a:pt x="536" y="449"/>
                    </a:lnTo>
                    <a:lnTo>
                      <a:pt x="517" y="449"/>
                    </a:lnTo>
                    <a:lnTo>
                      <a:pt x="517" y="455"/>
                    </a:lnTo>
                    <a:lnTo>
                      <a:pt x="485" y="455"/>
                    </a:lnTo>
                    <a:lnTo>
                      <a:pt x="485" y="442"/>
                    </a:lnTo>
                    <a:lnTo>
                      <a:pt x="466" y="442"/>
                    </a:lnTo>
                    <a:lnTo>
                      <a:pt x="466" y="436"/>
                    </a:lnTo>
                    <a:lnTo>
                      <a:pt x="460" y="436"/>
                    </a:lnTo>
                    <a:lnTo>
                      <a:pt x="460" y="430"/>
                    </a:lnTo>
                    <a:lnTo>
                      <a:pt x="402" y="430"/>
                    </a:lnTo>
                    <a:lnTo>
                      <a:pt x="402" y="418"/>
                    </a:lnTo>
                    <a:lnTo>
                      <a:pt x="395" y="418"/>
                    </a:lnTo>
                    <a:lnTo>
                      <a:pt x="395" y="412"/>
                    </a:lnTo>
                    <a:lnTo>
                      <a:pt x="383" y="412"/>
                    </a:lnTo>
                    <a:lnTo>
                      <a:pt x="383" y="375"/>
                    </a:lnTo>
                    <a:lnTo>
                      <a:pt x="389" y="375"/>
                    </a:lnTo>
                    <a:lnTo>
                      <a:pt x="389" y="369"/>
                    </a:lnTo>
                    <a:lnTo>
                      <a:pt x="395" y="369"/>
                    </a:lnTo>
                    <a:lnTo>
                      <a:pt x="395" y="351"/>
                    </a:lnTo>
                    <a:lnTo>
                      <a:pt x="402" y="351"/>
                    </a:lnTo>
                    <a:lnTo>
                      <a:pt x="402" y="339"/>
                    </a:lnTo>
                    <a:lnTo>
                      <a:pt x="409" y="339"/>
                    </a:lnTo>
                    <a:lnTo>
                      <a:pt x="409" y="224"/>
                    </a:lnTo>
                    <a:lnTo>
                      <a:pt x="415" y="224"/>
                    </a:lnTo>
                    <a:lnTo>
                      <a:pt x="415" y="212"/>
                    </a:lnTo>
                    <a:lnTo>
                      <a:pt x="421" y="212"/>
                    </a:lnTo>
                    <a:lnTo>
                      <a:pt x="421" y="194"/>
                    </a:lnTo>
                    <a:lnTo>
                      <a:pt x="428" y="194"/>
                    </a:lnTo>
                    <a:lnTo>
                      <a:pt x="428" y="188"/>
                    </a:lnTo>
                    <a:lnTo>
                      <a:pt x="434" y="188"/>
                    </a:lnTo>
                    <a:lnTo>
                      <a:pt x="434" y="169"/>
                    </a:lnTo>
                    <a:lnTo>
                      <a:pt x="440" y="169"/>
                    </a:lnTo>
                    <a:lnTo>
                      <a:pt x="440" y="151"/>
                    </a:lnTo>
                    <a:lnTo>
                      <a:pt x="446" y="151"/>
                    </a:lnTo>
                    <a:lnTo>
                      <a:pt x="446" y="145"/>
                    </a:lnTo>
                    <a:lnTo>
                      <a:pt x="454" y="145"/>
                    </a:lnTo>
                    <a:lnTo>
                      <a:pt x="454" y="133"/>
                    </a:lnTo>
                    <a:lnTo>
                      <a:pt x="460" y="133"/>
                    </a:lnTo>
                    <a:lnTo>
                      <a:pt x="460" y="127"/>
                    </a:lnTo>
                    <a:lnTo>
                      <a:pt x="466" y="127"/>
                    </a:lnTo>
                    <a:lnTo>
                      <a:pt x="466" y="115"/>
                    </a:lnTo>
                    <a:lnTo>
                      <a:pt x="472" y="115"/>
                    </a:lnTo>
                    <a:lnTo>
                      <a:pt x="472" y="96"/>
                    </a:lnTo>
                    <a:lnTo>
                      <a:pt x="479" y="96"/>
                    </a:lnTo>
                    <a:lnTo>
                      <a:pt x="479" y="90"/>
                    </a:lnTo>
                    <a:lnTo>
                      <a:pt x="485" y="90"/>
                    </a:lnTo>
                    <a:lnTo>
                      <a:pt x="485" y="78"/>
                    </a:lnTo>
                    <a:lnTo>
                      <a:pt x="491" y="78"/>
                    </a:lnTo>
                    <a:lnTo>
                      <a:pt x="491" y="54"/>
                    </a:lnTo>
                    <a:lnTo>
                      <a:pt x="505" y="54"/>
                    </a:lnTo>
                    <a:lnTo>
                      <a:pt x="505" y="36"/>
                    </a:lnTo>
                    <a:lnTo>
                      <a:pt x="511" y="36"/>
                    </a:lnTo>
                    <a:lnTo>
                      <a:pt x="511" y="30"/>
                    </a:lnTo>
                    <a:lnTo>
                      <a:pt x="517" y="30"/>
                    </a:lnTo>
                    <a:lnTo>
                      <a:pt x="517" y="0"/>
                    </a:lnTo>
                    <a:lnTo>
                      <a:pt x="505" y="0"/>
                    </a:lnTo>
                    <a:lnTo>
                      <a:pt x="505" y="18"/>
                    </a:lnTo>
                    <a:lnTo>
                      <a:pt x="498" y="18"/>
                    </a:lnTo>
                    <a:lnTo>
                      <a:pt x="498" y="24"/>
                    </a:lnTo>
                    <a:lnTo>
                      <a:pt x="491" y="24"/>
                    </a:lnTo>
                    <a:lnTo>
                      <a:pt x="491" y="36"/>
                    </a:lnTo>
                    <a:lnTo>
                      <a:pt x="485" y="36"/>
                    </a:lnTo>
                    <a:lnTo>
                      <a:pt x="485" y="48"/>
                    </a:lnTo>
                    <a:lnTo>
                      <a:pt x="479" y="48"/>
                    </a:lnTo>
                    <a:lnTo>
                      <a:pt x="479" y="60"/>
                    </a:lnTo>
                    <a:lnTo>
                      <a:pt x="472" y="60"/>
                    </a:lnTo>
                    <a:lnTo>
                      <a:pt x="472" y="66"/>
                    </a:lnTo>
                    <a:lnTo>
                      <a:pt x="466" y="66"/>
                    </a:lnTo>
                    <a:lnTo>
                      <a:pt x="466" y="84"/>
                    </a:lnTo>
                    <a:lnTo>
                      <a:pt x="460" y="84"/>
                    </a:lnTo>
                    <a:lnTo>
                      <a:pt x="460" y="96"/>
                    </a:lnTo>
                    <a:lnTo>
                      <a:pt x="454" y="96"/>
                    </a:lnTo>
                    <a:lnTo>
                      <a:pt x="454" y="108"/>
                    </a:lnTo>
                    <a:lnTo>
                      <a:pt x="446" y="108"/>
                    </a:lnTo>
                    <a:lnTo>
                      <a:pt x="446" y="115"/>
                    </a:lnTo>
                    <a:lnTo>
                      <a:pt x="440" y="115"/>
                    </a:lnTo>
                    <a:lnTo>
                      <a:pt x="440" y="133"/>
                    </a:lnTo>
                    <a:lnTo>
                      <a:pt x="434" y="133"/>
                    </a:lnTo>
                    <a:lnTo>
                      <a:pt x="434" y="139"/>
                    </a:lnTo>
                    <a:lnTo>
                      <a:pt x="428" y="139"/>
                    </a:lnTo>
                    <a:lnTo>
                      <a:pt x="428" y="157"/>
                    </a:lnTo>
                    <a:lnTo>
                      <a:pt x="421" y="157"/>
                    </a:lnTo>
                    <a:lnTo>
                      <a:pt x="421" y="169"/>
                    </a:lnTo>
                    <a:lnTo>
                      <a:pt x="415" y="169"/>
                    </a:lnTo>
                    <a:lnTo>
                      <a:pt x="415" y="188"/>
                    </a:lnTo>
                    <a:lnTo>
                      <a:pt x="409" y="188"/>
                    </a:lnTo>
                    <a:lnTo>
                      <a:pt x="409" y="194"/>
                    </a:lnTo>
                    <a:lnTo>
                      <a:pt x="402" y="194"/>
                    </a:lnTo>
                    <a:lnTo>
                      <a:pt x="402" y="218"/>
                    </a:lnTo>
                    <a:lnTo>
                      <a:pt x="395" y="218"/>
                    </a:lnTo>
                    <a:lnTo>
                      <a:pt x="395" y="224"/>
                    </a:lnTo>
                    <a:lnTo>
                      <a:pt x="389" y="224"/>
                    </a:lnTo>
                    <a:lnTo>
                      <a:pt x="389" y="339"/>
                    </a:lnTo>
                    <a:lnTo>
                      <a:pt x="383" y="339"/>
                    </a:lnTo>
                    <a:lnTo>
                      <a:pt x="383" y="351"/>
                    </a:lnTo>
                    <a:lnTo>
                      <a:pt x="377" y="351"/>
                    </a:lnTo>
                    <a:lnTo>
                      <a:pt x="377" y="369"/>
                    </a:lnTo>
                    <a:lnTo>
                      <a:pt x="370" y="369"/>
                    </a:lnTo>
                    <a:lnTo>
                      <a:pt x="370" y="375"/>
                    </a:lnTo>
                    <a:lnTo>
                      <a:pt x="364" y="375"/>
                    </a:lnTo>
                    <a:lnTo>
                      <a:pt x="364" y="394"/>
                    </a:lnTo>
                    <a:lnTo>
                      <a:pt x="357" y="394"/>
                    </a:lnTo>
                    <a:lnTo>
                      <a:pt x="357" y="40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6" name="Freeform 2900">
                <a:extLst>
                  <a:ext uri="{FF2B5EF4-FFF2-40B4-BE49-F238E27FC236}">
                    <a16:creationId xmlns:a16="http://schemas.microsoft.com/office/drawing/2014/main" xmlns="" id="{C06A2D62-50A2-4419-9FD8-311621ECC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128"/>
                <a:ext cx="8" cy="36"/>
              </a:xfrm>
              <a:custGeom>
                <a:avLst/>
                <a:gdLst>
                  <a:gd name="T0" fmla="*/ 59 w 256"/>
                  <a:gd name="T1" fmla="*/ 1013 h 1353"/>
                  <a:gd name="T2" fmla="*/ 45 w 256"/>
                  <a:gd name="T3" fmla="*/ 1025 h 1353"/>
                  <a:gd name="T4" fmla="*/ 26 w 256"/>
                  <a:gd name="T5" fmla="*/ 1037 h 1353"/>
                  <a:gd name="T6" fmla="*/ 14 w 256"/>
                  <a:gd name="T7" fmla="*/ 1049 h 1353"/>
                  <a:gd name="T8" fmla="*/ 0 w 256"/>
                  <a:gd name="T9" fmla="*/ 1123 h 1353"/>
                  <a:gd name="T10" fmla="*/ 14 w 256"/>
                  <a:gd name="T11" fmla="*/ 1147 h 1353"/>
                  <a:gd name="T12" fmla="*/ 26 w 256"/>
                  <a:gd name="T13" fmla="*/ 1201 h 1353"/>
                  <a:gd name="T14" fmla="*/ 39 w 256"/>
                  <a:gd name="T15" fmla="*/ 1237 h 1353"/>
                  <a:gd name="T16" fmla="*/ 52 w 256"/>
                  <a:gd name="T17" fmla="*/ 1261 h 1353"/>
                  <a:gd name="T18" fmla="*/ 77 w 256"/>
                  <a:gd name="T19" fmla="*/ 1255 h 1353"/>
                  <a:gd name="T20" fmla="*/ 65 w 256"/>
                  <a:gd name="T21" fmla="*/ 1219 h 1353"/>
                  <a:gd name="T22" fmla="*/ 52 w 256"/>
                  <a:gd name="T23" fmla="*/ 1171 h 1353"/>
                  <a:gd name="T24" fmla="*/ 39 w 256"/>
                  <a:gd name="T25" fmla="*/ 1147 h 1353"/>
                  <a:gd name="T26" fmla="*/ 26 w 256"/>
                  <a:gd name="T27" fmla="*/ 1110 h 1353"/>
                  <a:gd name="T28" fmla="*/ 26 w 256"/>
                  <a:gd name="T29" fmla="*/ 1055 h 1353"/>
                  <a:gd name="T30" fmla="*/ 45 w 256"/>
                  <a:gd name="T31" fmla="*/ 1043 h 1353"/>
                  <a:gd name="T32" fmla="*/ 59 w 256"/>
                  <a:gd name="T33" fmla="*/ 1031 h 1353"/>
                  <a:gd name="T34" fmla="*/ 110 w 256"/>
                  <a:gd name="T35" fmla="*/ 1007 h 1353"/>
                  <a:gd name="T36" fmla="*/ 135 w 256"/>
                  <a:gd name="T37" fmla="*/ 995 h 1353"/>
                  <a:gd name="T38" fmla="*/ 148 w 256"/>
                  <a:gd name="T39" fmla="*/ 983 h 1353"/>
                  <a:gd name="T40" fmla="*/ 186 w 256"/>
                  <a:gd name="T41" fmla="*/ 971 h 1353"/>
                  <a:gd name="T42" fmla="*/ 212 w 256"/>
                  <a:gd name="T43" fmla="*/ 953 h 1353"/>
                  <a:gd name="T44" fmla="*/ 224 w 256"/>
                  <a:gd name="T45" fmla="*/ 898 h 1353"/>
                  <a:gd name="T46" fmla="*/ 238 w 256"/>
                  <a:gd name="T47" fmla="*/ 843 h 1353"/>
                  <a:gd name="T48" fmla="*/ 250 w 256"/>
                  <a:gd name="T49" fmla="*/ 783 h 1353"/>
                  <a:gd name="T50" fmla="*/ 238 w 256"/>
                  <a:gd name="T51" fmla="*/ 710 h 1353"/>
                  <a:gd name="T52" fmla="*/ 224 w 256"/>
                  <a:gd name="T53" fmla="*/ 576 h 1353"/>
                  <a:gd name="T54" fmla="*/ 244 w 256"/>
                  <a:gd name="T55" fmla="*/ 540 h 1353"/>
                  <a:gd name="T56" fmla="*/ 256 w 256"/>
                  <a:gd name="T57" fmla="*/ 304 h 1353"/>
                  <a:gd name="T58" fmla="*/ 238 w 256"/>
                  <a:gd name="T59" fmla="*/ 212 h 1353"/>
                  <a:gd name="T60" fmla="*/ 224 w 256"/>
                  <a:gd name="T61" fmla="*/ 200 h 1353"/>
                  <a:gd name="T62" fmla="*/ 205 w 256"/>
                  <a:gd name="T63" fmla="*/ 176 h 1353"/>
                  <a:gd name="T64" fmla="*/ 193 w 256"/>
                  <a:gd name="T65" fmla="*/ 49 h 1353"/>
                  <a:gd name="T66" fmla="*/ 205 w 256"/>
                  <a:gd name="T67" fmla="*/ 0 h 1353"/>
                  <a:gd name="T68" fmla="*/ 186 w 256"/>
                  <a:gd name="T69" fmla="*/ 18 h 1353"/>
                  <a:gd name="T70" fmla="*/ 173 w 256"/>
                  <a:gd name="T71" fmla="*/ 158 h 1353"/>
                  <a:gd name="T72" fmla="*/ 186 w 256"/>
                  <a:gd name="T73" fmla="*/ 188 h 1353"/>
                  <a:gd name="T74" fmla="*/ 199 w 256"/>
                  <a:gd name="T75" fmla="*/ 206 h 1353"/>
                  <a:gd name="T76" fmla="*/ 218 w 256"/>
                  <a:gd name="T77" fmla="*/ 224 h 1353"/>
                  <a:gd name="T78" fmla="*/ 238 w 256"/>
                  <a:gd name="T79" fmla="*/ 352 h 1353"/>
                  <a:gd name="T80" fmla="*/ 224 w 256"/>
                  <a:gd name="T81" fmla="*/ 564 h 1353"/>
                  <a:gd name="T82" fmla="*/ 212 w 256"/>
                  <a:gd name="T83" fmla="*/ 576 h 1353"/>
                  <a:gd name="T84" fmla="*/ 212 w 256"/>
                  <a:gd name="T85" fmla="*/ 740 h 1353"/>
                  <a:gd name="T86" fmla="*/ 224 w 256"/>
                  <a:gd name="T87" fmla="*/ 783 h 1353"/>
                  <a:gd name="T88" fmla="*/ 224 w 256"/>
                  <a:gd name="T89" fmla="*/ 837 h 1353"/>
                  <a:gd name="T90" fmla="*/ 212 w 256"/>
                  <a:gd name="T91" fmla="*/ 934 h 1353"/>
                  <a:gd name="T92" fmla="*/ 199 w 256"/>
                  <a:gd name="T93" fmla="*/ 953 h 1353"/>
                  <a:gd name="T94" fmla="*/ 142 w 256"/>
                  <a:gd name="T95" fmla="*/ 965 h 1353"/>
                  <a:gd name="T96" fmla="*/ 116 w 256"/>
                  <a:gd name="T97" fmla="*/ 989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6" h="1353">
                    <a:moveTo>
                      <a:pt x="84" y="995"/>
                    </a:moveTo>
                    <a:lnTo>
                      <a:pt x="84" y="1007"/>
                    </a:lnTo>
                    <a:lnTo>
                      <a:pt x="59" y="1007"/>
                    </a:lnTo>
                    <a:lnTo>
                      <a:pt x="59" y="1013"/>
                    </a:lnTo>
                    <a:lnTo>
                      <a:pt x="52" y="1013"/>
                    </a:lnTo>
                    <a:lnTo>
                      <a:pt x="52" y="1019"/>
                    </a:lnTo>
                    <a:lnTo>
                      <a:pt x="45" y="1019"/>
                    </a:lnTo>
                    <a:lnTo>
                      <a:pt x="45" y="1025"/>
                    </a:lnTo>
                    <a:lnTo>
                      <a:pt x="33" y="1025"/>
                    </a:lnTo>
                    <a:lnTo>
                      <a:pt x="33" y="1031"/>
                    </a:lnTo>
                    <a:lnTo>
                      <a:pt x="26" y="1031"/>
                    </a:lnTo>
                    <a:lnTo>
                      <a:pt x="26" y="1037"/>
                    </a:lnTo>
                    <a:lnTo>
                      <a:pt x="20" y="1037"/>
                    </a:lnTo>
                    <a:lnTo>
                      <a:pt x="20" y="1043"/>
                    </a:lnTo>
                    <a:lnTo>
                      <a:pt x="14" y="1043"/>
                    </a:lnTo>
                    <a:lnTo>
                      <a:pt x="14" y="1049"/>
                    </a:lnTo>
                    <a:lnTo>
                      <a:pt x="8" y="1049"/>
                    </a:lnTo>
                    <a:lnTo>
                      <a:pt x="8" y="1055"/>
                    </a:lnTo>
                    <a:lnTo>
                      <a:pt x="0" y="1055"/>
                    </a:lnTo>
                    <a:lnTo>
                      <a:pt x="0" y="1123"/>
                    </a:lnTo>
                    <a:lnTo>
                      <a:pt x="8" y="1123"/>
                    </a:lnTo>
                    <a:lnTo>
                      <a:pt x="8" y="1129"/>
                    </a:lnTo>
                    <a:lnTo>
                      <a:pt x="14" y="1129"/>
                    </a:lnTo>
                    <a:lnTo>
                      <a:pt x="14" y="1147"/>
                    </a:lnTo>
                    <a:lnTo>
                      <a:pt x="20" y="1147"/>
                    </a:lnTo>
                    <a:lnTo>
                      <a:pt x="20" y="1153"/>
                    </a:lnTo>
                    <a:lnTo>
                      <a:pt x="26" y="1153"/>
                    </a:lnTo>
                    <a:lnTo>
                      <a:pt x="26" y="1201"/>
                    </a:lnTo>
                    <a:lnTo>
                      <a:pt x="33" y="1201"/>
                    </a:lnTo>
                    <a:lnTo>
                      <a:pt x="33" y="1225"/>
                    </a:lnTo>
                    <a:lnTo>
                      <a:pt x="39" y="1225"/>
                    </a:lnTo>
                    <a:lnTo>
                      <a:pt x="39" y="1237"/>
                    </a:lnTo>
                    <a:lnTo>
                      <a:pt x="45" y="1237"/>
                    </a:lnTo>
                    <a:lnTo>
                      <a:pt x="45" y="1249"/>
                    </a:lnTo>
                    <a:lnTo>
                      <a:pt x="52" y="1249"/>
                    </a:lnTo>
                    <a:lnTo>
                      <a:pt x="52" y="1261"/>
                    </a:lnTo>
                    <a:lnTo>
                      <a:pt x="59" y="1261"/>
                    </a:lnTo>
                    <a:lnTo>
                      <a:pt x="59" y="1353"/>
                    </a:lnTo>
                    <a:lnTo>
                      <a:pt x="77" y="1353"/>
                    </a:lnTo>
                    <a:lnTo>
                      <a:pt x="77" y="1255"/>
                    </a:lnTo>
                    <a:lnTo>
                      <a:pt x="71" y="1255"/>
                    </a:lnTo>
                    <a:lnTo>
                      <a:pt x="71" y="1249"/>
                    </a:lnTo>
                    <a:lnTo>
                      <a:pt x="65" y="1249"/>
                    </a:lnTo>
                    <a:lnTo>
                      <a:pt x="65" y="1219"/>
                    </a:lnTo>
                    <a:lnTo>
                      <a:pt x="59" y="1219"/>
                    </a:lnTo>
                    <a:lnTo>
                      <a:pt x="59" y="1213"/>
                    </a:lnTo>
                    <a:lnTo>
                      <a:pt x="52" y="1213"/>
                    </a:lnTo>
                    <a:lnTo>
                      <a:pt x="52" y="1171"/>
                    </a:lnTo>
                    <a:lnTo>
                      <a:pt x="45" y="1171"/>
                    </a:lnTo>
                    <a:lnTo>
                      <a:pt x="45" y="1153"/>
                    </a:lnTo>
                    <a:lnTo>
                      <a:pt x="39" y="1153"/>
                    </a:lnTo>
                    <a:lnTo>
                      <a:pt x="39" y="1147"/>
                    </a:lnTo>
                    <a:lnTo>
                      <a:pt x="33" y="1147"/>
                    </a:lnTo>
                    <a:lnTo>
                      <a:pt x="33" y="1129"/>
                    </a:lnTo>
                    <a:lnTo>
                      <a:pt x="26" y="1129"/>
                    </a:lnTo>
                    <a:lnTo>
                      <a:pt x="26" y="1110"/>
                    </a:lnTo>
                    <a:lnTo>
                      <a:pt x="20" y="1110"/>
                    </a:lnTo>
                    <a:lnTo>
                      <a:pt x="20" y="1061"/>
                    </a:lnTo>
                    <a:lnTo>
                      <a:pt x="26" y="1061"/>
                    </a:lnTo>
                    <a:lnTo>
                      <a:pt x="26" y="1055"/>
                    </a:lnTo>
                    <a:lnTo>
                      <a:pt x="33" y="1055"/>
                    </a:lnTo>
                    <a:lnTo>
                      <a:pt x="33" y="1049"/>
                    </a:lnTo>
                    <a:lnTo>
                      <a:pt x="45" y="1049"/>
                    </a:lnTo>
                    <a:lnTo>
                      <a:pt x="45" y="1043"/>
                    </a:lnTo>
                    <a:lnTo>
                      <a:pt x="52" y="1043"/>
                    </a:lnTo>
                    <a:lnTo>
                      <a:pt x="52" y="1037"/>
                    </a:lnTo>
                    <a:lnTo>
                      <a:pt x="59" y="1037"/>
                    </a:lnTo>
                    <a:lnTo>
                      <a:pt x="59" y="1031"/>
                    </a:lnTo>
                    <a:lnTo>
                      <a:pt x="84" y="1031"/>
                    </a:lnTo>
                    <a:lnTo>
                      <a:pt x="84" y="1013"/>
                    </a:lnTo>
                    <a:lnTo>
                      <a:pt x="110" y="1013"/>
                    </a:lnTo>
                    <a:lnTo>
                      <a:pt x="110" y="1007"/>
                    </a:lnTo>
                    <a:lnTo>
                      <a:pt x="116" y="1007"/>
                    </a:lnTo>
                    <a:lnTo>
                      <a:pt x="116" y="1001"/>
                    </a:lnTo>
                    <a:lnTo>
                      <a:pt x="135" y="1001"/>
                    </a:lnTo>
                    <a:lnTo>
                      <a:pt x="135" y="995"/>
                    </a:lnTo>
                    <a:lnTo>
                      <a:pt x="142" y="995"/>
                    </a:lnTo>
                    <a:lnTo>
                      <a:pt x="142" y="989"/>
                    </a:lnTo>
                    <a:lnTo>
                      <a:pt x="148" y="989"/>
                    </a:lnTo>
                    <a:lnTo>
                      <a:pt x="148" y="983"/>
                    </a:lnTo>
                    <a:lnTo>
                      <a:pt x="173" y="983"/>
                    </a:lnTo>
                    <a:lnTo>
                      <a:pt x="173" y="977"/>
                    </a:lnTo>
                    <a:lnTo>
                      <a:pt x="186" y="977"/>
                    </a:lnTo>
                    <a:lnTo>
                      <a:pt x="186" y="971"/>
                    </a:lnTo>
                    <a:lnTo>
                      <a:pt x="199" y="971"/>
                    </a:lnTo>
                    <a:lnTo>
                      <a:pt x="199" y="965"/>
                    </a:lnTo>
                    <a:lnTo>
                      <a:pt x="212" y="965"/>
                    </a:lnTo>
                    <a:lnTo>
                      <a:pt x="212" y="953"/>
                    </a:lnTo>
                    <a:lnTo>
                      <a:pt x="218" y="953"/>
                    </a:lnTo>
                    <a:lnTo>
                      <a:pt x="218" y="940"/>
                    </a:lnTo>
                    <a:lnTo>
                      <a:pt x="224" y="940"/>
                    </a:lnTo>
                    <a:lnTo>
                      <a:pt x="224" y="898"/>
                    </a:lnTo>
                    <a:lnTo>
                      <a:pt x="230" y="898"/>
                    </a:lnTo>
                    <a:lnTo>
                      <a:pt x="230" y="861"/>
                    </a:lnTo>
                    <a:lnTo>
                      <a:pt x="238" y="861"/>
                    </a:lnTo>
                    <a:lnTo>
                      <a:pt x="238" y="843"/>
                    </a:lnTo>
                    <a:lnTo>
                      <a:pt x="244" y="843"/>
                    </a:lnTo>
                    <a:lnTo>
                      <a:pt x="244" y="813"/>
                    </a:lnTo>
                    <a:lnTo>
                      <a:pt x="250" y="813"/>
                    </a:lnTo>
                    <a:lnTo>
                      <a:pt x="250" y="783"/>
                    </a:lnTo>
                    <a:lnTo>
                      <a:pt x="244" y="783"/>
                    </a:lnTo>
                    <a:lnTo>
                      <a:pt x="244" y="776"/>
                    </a:lnTo>
                    <a:lnTo>
                      <a:pt x="238" y="776"/>
                    </a:lnTo>
                    <a:lnTo>
                      <a:pt x="238" y="710"/>
                    </a:lnTo>
                    <a:lnTo>
                      <a:pt x="230" y="710"/>
                    </a:lnTo>
                    <a:lnTo>
                      <a:pt x="230" y="692"/>
                    </a:lnTo>
                    <a:lnTo>
                      <a:pt x="224" y="692"/>
                    </a:lnTo>
                    <a:lnTo>
                      <a:pt x="224" y="576"/>
                    </a:lnTo>
                    <a:lnTo>
                      <a:pt x="238" y="576"/>
                    </a:lnTo>
                    <a:lnTo>
                      <a:pt x="238" y="558"/>
                    </a:lnTo>
                    <a:lnTo>
                      <a:pt x="244" y="558"/>
                    </a:lnTo>
                    <a:lnTo>
                      <a:pt x="244" y="540"/>
                    </a:lnTo>
                    <a:lnTo>
                      <a:pt x="250" y="540"/>
                    </a:lnTo>
                    <a:lnTo>
                      <a:pt x="250" y="346"/>
                    </a:lnTo>
                    <a:lnTo>
                      <a:pt x="256" y="346"/>
                    </a:lnTo>
                    <a:lnTo>
                      <a:pt x="256" y="304"/>
                    </a:lnTo>
                    <a:lnTo>
                      <a:pt x="250" y="304"/>
                    </a:lnTo>
                    <a:lnTo>
                      <a:pt x="250" y="218"/>
                    </a:lnTo>
                    <a:lnTo>
                      <a:pt x="238" y="218"/>
                    </a:lnTo>
                    <a:lnTo>
                      <a:pt x="238" y="212"/>
                    </a:lnTo>
                    <a:lnTo>
                      <a:pt x="230" y="212"/>
                    </a:lnTo>
                    <a:lnTo>
                      <a:pt x="230" y="206"/>
                    </a:lnTo>
                    <a:lnTo>
                      <a:pt x="224" y="206"/>
                    </a:lnTo>
                    <a:lnTo>
                      <a:pt x="224" y="200"/>
                    </a:lnTo>
                    <a:lnTo>
                      <a:pt x="218" y="200"/>
                    </a:lnTo>
                    <a:lnTo>
                      <a:pt x="218" y="188"/>
                    </a:lnTo>
                    <a:lnTo>
                      <a:pt x="205" y="188"/>
                    </a:lnTo>
                    <a:lnTo>
                      <a:pt x="205" y="176"/>
                    </a:lnTo>
                    <a:lnTo>
                      <a:pt x="199" y="176"/>
                    </a:lnTo>
                    <a:lnTo>
                      <a:pt x="199" y="158"/>
                    </a:lnTo>
                    <a:lnTo>
                      <a:pt x="193" y="158"/>
                    </a:lnTo>
                    <a:lnTo>
                      <a:pt x="193" y="49"/>
                    </a:lnTo>
                    <a:lnTo>
                      <a:pt x="199" y="49"/>
                    </a:lnTo>
                    <a:lnTo>
                      <a:pt x="199" y="18"/>
                    </a:lnTo>
                    <a:lnTo>
                      <a:pt x="205" y="18"/>
                    </a:lnTo>
                    <a:lnTo>
                      <a:pt x="205" y="0"/>
                    </a:lnTo>
                    <a:lnTo>
                      <a:pt x="193" y="0"/>
                    </a:lnTo>
                    <a:lnTo>
                      <a:pt x="193" y="6"/>
                    </a:lnTo>
                    <a:lnTo>
                      <a:pt x="186" y="6"/>
                    </a:lnTo>
                    <a:lnTo>
                      <a:pt x="186" y="18"/>
                    </a:lnTo>
                    <a:lnTo>
                      <a:pt x="179" y="18"/>
                    </a:lnTo>
                    <a:lnTo>
                      <a:pt x="179" y="24"/>
                    </a:lnTo>
                    <a:lnTo>
                      <a:pt x="173" y="24"/>
                    </a:lnTo>
                    <a:lnTo>
                      <a:pt x="173" y="158"/>
                    </a:lnTo>
                    <a:lnTo>
                      <a:pt x="179" y="158"/>
                    </a:lnTo>
                    <a:lnTo>
                      <a:pt x="179" y="176"/>
                    </a:lnTo>
                    <a:lnTo>
                      <a:pt x="186" y="176"/>
                    </a:lnTo>
                    <a:lnTo>
                      <a:pt x="186" y="188"/>
                    </a:lnTo>
                    <a:lnTo>
                      <a:pt x="193" y="188"/>
                    </a:lnTo>
                    <a:lnTo>
                      <a:pt x="193" y="194"/>
                    </a:lnTo>
                    <a:lnTo>
                      <a:pt x="199" y="194"/>
                    </a:lnTo>
                    <a:lnTo>
                      <a:pt x="199" y="206"/>
                    </a:lnTo>
                    <a:lnTo>
                      <a:pt x="205" y="206"/>
                    </a:lnTo>
                    <a:lnTo>
                      <a:pt x="205" y="212"/>
                    </a:lnTo>
                    <a:lnTo>
                      <a:pt x="218" y="212"/>
                    </a:lnTo>
                    <a:lnTo>
                      <a:pt x="218" y="224"/>
                    </a:lnTo>
                    <a:lnTo>
                      <a:pt x="230" y="224"/>
                    </a:lnTo>
                    <a:lnTo>
                      <a:pt x="230" y="236"/>
                    </a:lnTo>
                    <a:lnTo>
                      <a:pt x="238" y="236"/>
                    </a:lnTo>
                    <a:lnTo>
                      <a:pt x="238" y="352"/>
                    </a:lnTo>
                    <a:lnTo>
                      <a:pt x="230" y="352"/>
                    </a:lnTo>
                    <a:lnTo>
                      <a:pt x="230" y="546"/>
                    </a:lnTo>
                    <a:lnTo>
                      <a:pt x="224" y="546"/>
                    </a:lnTo>
                    <a:lnTo>
                      <a:pt x="224" y="564"/>
                    </a:lnTo>
                    <a:lnTo>
                      <a:pt x="218" y="564"/>
                    </a:lnTo>
                    <a:lnTo>
                      <a:pt x="218" y="570"/>
                    </a:lnTo>
                    <a:lnTo>
                      <a:pt x="212" y="570"/>
                    </a:lnTo>
                    <a:lnTo>
                      <a:pt x="212" y="576"/>
                    </a:lnTo>
                    <a:lnTo>
                      <a:pt x="205" y="576"/>
                    </a:lnTo>
                    <a:lnTo>
                      <a:pt x="205" y="728"/>
                    </a:lnTo>
                    <a:lnTo>
                      <a:pt x="212" y="728"/>
                    </a:lnTo>
                    <a:lnTo>
                      <a:pt x="212" y="740"/>
                    </a:lnTo>
                    <a:lnTo>
                      <a:pt x="218" y="740"/>
                    </a:lnTo>
                    <a:lnTo>
                      <a:pt x="218" y="764"/>
                    </a:lnTo>
                    <a:lnTo>
                      <a:pt x="224" y="764"/>
                    </a:lnTo>
                    <a:lnTo>
                      <a:pt x="224" y="783"/>
                    </a:lnTo>
                    <a:lnTo>
                      <a:pt x="230" y="783"/>
                    </a:lnTo>
                    <a:lnTo>
                      <a:pt x="230" y="813"/>
                    </a:lnTo>
                    <a:lnTo>
                      <a:pt x="224" y="813"/>
                    </a:lnTo>
                    <a:lnTo>
                      <a:pt x="224" y="837"/>
                    </a:lnTo>
                    <a:lnTo>
                      <a:pt x="218" y="837"/>
                    </a:lnTo>
                    <a:lnTo>
                      <a:pt x="218" y="855"/>
                    </a:lnTo>
                    <a:lnTo>
                      <a:pt x="212" y="855"/>
                    </a:lnTo>
                    <a:lnTo>
                      <a:pt x="212" y="934"/>
                    </a:lnTo>
                    <a:lnTo>
                      <a:pt x="205" y="934"/>
                    </a:lnTo>
                    <a:lnTo>
                      <a:pt x="205" y="940"/>
                    </a:lnTo>
                    <a:lnTo>
                      <a:pt x="199" y="940"/>
                    </a:lnTo>
                    <a:lnTo>
                      <a:pt x="199" y="953"/>
                    </a:lnTo>
                    <a:lnTo>
                      <a:pt x="179" y="953"/>
                    </a:lnTo>
                    <a:lnTo>
                      <a:pt x="179" y="959"/>
                    </a:lnTo>
                    <a:lnTo>
                      <a:pt x="142" y="959"/>
                    </a:lnTo>
                    <a:lnTo>
                      <a:pt x="142" y="965"/>
                    </a:lnTo>
                    <a:lnTo>
                      <a:pt x="135" y="965"/>
                    </a:lnTo>
                    <a:lnTo>
                      <a:pt x="135" y="977"/>
                    </a:lnTo>
                    <a:lnTo>
                      <a:pt x="116" y="977"/>
                    </a:lnTo>
                    <a:lnTo>
                      <a:pt x="116" y="989"/>
                    </a:lnTo>
                    <a:lnTo>
                      <a:pt x="110" y="989"/>
                    </a:lnTo>
                    <a:lnTo>
                      <a:pt x="110" y="995"/>
                    </a:lnTo>
                    <a:lnTo>
                      <a:pt x="84" y="99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7" name="Freeform 2901">
                <a:extLst>
                  <a:ext uri="{FF2B5EF4-FFF2-40B4-BE49-F238E27FC236}">
                    <a16:creationId xmlns:a16="http://schemas.microsoft.com/office/drawing/2014/main" xmlns="" id="{D39A93D3-A034-4479-B9B9-A035796DC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" y="387"/>
                <a:ext cx="42" cy="14"/>
              </a:xfrm>
              <a:custGeom>
                <a:avLst/>
                <a:gdLst>
                  <a:gd name="T0" fmla="*/ 659 w 1284"/>
                  <a:gd name="T1" fmla="*/ 54 h 509"/>
                  <a:gd name="T2" fmla="*/ 492 w 1284"/>
                  <a:gd name="T3" fmla="*/ 72 h 509"/>
                  <a:gd name="T4" fmla="*/ 454 w 1284"/>
                  <a:gd name="T5" fmla="*/ 102 h 509"/>
                  <a:gd name="T6" fmla="*/ 409 w 1284"/>
                  <a:gd name="T7" fmla="*/ 126 h 509"/>
                  <a:gd name="T8" fmla="*/ 378 w 1284"/>
                  <a:gd name="T9" fmla="*/ 169 h 509"/>
                  <a:gd name="T10" fmla="*/ 352 w 1284"/>
                  <a:gd name="T11" fmla="*/ 188 h 509"/>
                  <a:gd name="T12" fmla="*/ 333 w 1284"/>
                  <a:gd name="T13" fmla="*/ 212 h 509"/>
                  <a:gd name="T14" fmla="*/ 288 w 1284"/>
                  <a:gd name="T15" fmla="*/ 242 h 509"/>
                  <a:gd name="T16" fmla="*/ 262 w 1284"/>
                  <a:gd name="T17" fmla="*/ 266 h 509"/>
                  <a:gd name="T18" fmla="*/ 224 w 1284"/>
                  <a:gd name="T19" fmla="*/ 284 h 509"/>
                  <a:gd name="T20" fmla="*/ 199 w 1284"/>
                  <a:gd name="T21" fmla="*/ 308 h 509"/>
                  <a:gd name="T22" fmla="*/ 134 w 1284"/>
                  <a:gd name="T23" fmla="*/ 339 h 509"/>
                  <a:gd name="T24" fmla="*/ 45 w 1284"/>
                  <a:gd name="T25" fmla="*/ 375 h 509"/>
                  <a:gd name="T26" fmla="*/ 26 w 1284"/>
                  <a:gd name="T27" fmla="*/ 406 h 509"/>
                  <a:gd name="T28" fmla="*/ 83 w 1284"/>
                  <a:gd name="T29" fmla="*/ 381 h 509"/>
                  <a:gd name="T30" fmla="*/ 140 w 1284"/>
                  <a:gd name="T31" fmla="*/ 363 h 509"/>
                  <a:gd name="T32" fmla="*/ 179 w 1284"/>
                  <a:gd name="T33" fmla="*/ 339 h 509"/>
                  <a:gd name="T34" fmla="*/ 205 w 1284"/>
                  <a:gd name="T35" fmla="*/ 320 h 509"/>
                  <a:gd name="T36" fmla="*/ 230 w 1284"/>
                  <a:gd name="T37" fmla="*/ 296 h 509"/>
                  <a:gd name="T38" fmla="*/ 268 w 1284"/>
                  <a:gd name="T39" fmla="*/ 278 h 509"/>
                  <a:gd name="T40" fmla="*/ 294 w 1284"/>
                  <a:gd name="T41" fmla="*/ 254 h 509"/>
                  <a:gd name="T42" fmla="*/ 326 w 1284"/>
                  <a:gd name="T43" fmla="*/ 236 h 509"/>
                  <a:gd name="T44" fmla="*/ 345 w 1284"/>
                  <a:gd name="T45" fmla="*/ 212 h 509"/>
                  <a:gd name="T46" fmla="*/ 370 w 1284"/>
                  <a:gd name="T47" fmla="*/ 194 h 509"/>
                  <a:gd name="T48" fmla="*/ 390 w 1284"/>
                  <a:gd name="T49" fmla="*/ 169 h 509"/>
                  <a:gd name="T50" fmla="*/ 415 w 1284"/>
                  <a:gd name="T51" fmla="*/ 150 h 509"/>
                  <a:gd name="T52" fmla="*/ 447 w 1284"/>
                  <a:gd name="T53" fmla="*/ 120 h 509"/>
                  <a:gd name="T54" fmla="*/ 492 w 1284"/>
                  <a:gd name="T55" fmla="*/ 102 h 509"/>
                  <a:gd name="T56" fmla="*/ 582 w 1284"/>
                  <a:gd name="T57" fmla="*/ 72 h 509"/>
                  <a:gd name="T58" fmla="*/ 697 w 1284"/>
                  <a:gd name="T59" fmla="*/ 96 h 509"/>
                  <a:gd name="T60" fmla="*/ 735 w 1284"/>
                  <a:gd name="T61" fmla="*/ 108 h 509"/>
                  <a:gd name="T62" fmla="*/ 838 w 1284"/>
                  <a:gd name="T63" fmla="*/ 90 h 509"/>
                  <a:gd name="T64" fmla="*/ 882 w 1284"/>
                  <a:gd name="T65" fmla="*/ 114 h 509"/>
                  <a:gd name="T66" fmla="*/ 907 w 1284"/>
                  <a:gd name="T67" fmla="*/ 132 h 509"/>
                  <a:gd name="T68" fmla="*/ 927 w 1284"/>
                  <a:gd name="T69" fmla="*/ 169 h 509"/>
                  <a:gd name="T70" fmla="*/ 952 w 1284"/>
                  <a:gd name="T71" fmla="*/ 224 h 509"/>
                  <a:gd name="T72" fmla="*/ 972 w 1284"/>
                  <a:gd name="T73" fmla="*/ 272 h 509"/>
                  <a:gd name="T74" fmla="*/ 997 w 1284"/>
                  <a:gd name="T75" fmla="*/ 290 h 509"/>
                  <a:gd name="T76" fmla="*/ 1023 w 1284"/>
                  <a:gd name="T77" fmla="*/ 314 h 509"/>
                  <a:gd name="T78" fmla="*/ 1048 w 1284"/>
                  <a:gd name="T79" fmla="*/ 333 h 509"/>
                  <a:gd name="T80" fmla="*/ 1080 w 1284"/>
                  <a:gd name="T81" fmla="*/ 369 h 509"/>
                  <a:gd name="T82" fmla="*/ 1112 w 1284"/>
                  <a:gd name="T83" fmla="*/ 387 h 509"/>
                  <a:gd name="T84" fmla="*/ 1137 w 1284"/>
                  <a:gd name="T85" fmla="*/ 412 h 509"/>
                  <a:gd name="T86" fmla="*/ 1163 w 1284"/>
                  <a:gd name="T87" fmla="*/ 430 h 509"/>
                  <a:gd name="T88" fmla="*/ 1195 w 1284"/>
                  <a:gd name="T89" fmla="*/ 460 h 509"/>
                  <a:gd name="T90" fmla="*/ 1233 w 1284"/>
                  <a:gd name="T91" fmla="*/ 478 h 509"/>
                  <a:gd name="T92" fmla="*/ 1259 w 1284"/>
                  <a:gd name="T93" fmla="*/ 509 h 509"/>
                  <a:gd name="T94" fmla="*/ 1253 w 1284"/>
                  <a:gd name="T95" fmla="*/ 478 h 509"/>
                  <a:gd name="T96" fmla="*/ 1227 w 1284"/>
                  <a:gd name="T97" fmla="*/ 448 h 509"/>
                  <a:gd name="T98" fmla="*/ 1182 w 1284"/>
                  <a:gd name="T99" fmla="*/ 430 h 509"/>
                  <a:gd name="T100" fmla="*/ 1150 w 1284"/>
                  <a:gd name="T101" fmla="*/ 400 h 509"/>
                  <a:gd name="T102" fmla="*/ 1099 w 1284"/>
                  <a:gd name="T103" fmla="*/ 369 h 509"/>
                  <a:gd name="T104" fmla="*/ 1074 w 1284"/>
                  <a:gd name="T105" fmla="*/ 339 h 509"/>
                  <a:gd name="T106" fmla="*/ 1048 w 1284"/>
                  <a:gd name="T107" fmla="*/ 320 h 509"/>
                  <a:gd name="T108" fmla="*/ 1023 w 1284"/>
                  <a:gd name="T109" fmla="*/ 290 h 509"/>
                  <a:gd name="T110" fmla="*/ 991 w 1284"/>
                  <a:gd name="T111" fmla="*/ 266 h 509"/>
                  <a:gd name="T112" fmla="*/ 972 w 1284"/>
                  <a:gd name="T113" fmla="*/ 218 h 509"/>
                  <a:gd name="T114" fmla="*/ 940 w 1284"/>
                  <a:gd name="T115" fmla="*/ 156 h 509"/>
                  <a:gd name="T116" fmla="*/ 914 w 1284"/>
                  <a:gd name="T117" fmla="*/ 108 h 509"/>
                  <a:gd name="T118" fmla="*/ 844 w 1284"/>
                  <a:gd name="T119" fmla="*/ 84 h 509"/>
                  <a:gd name="T120" fmla="*/ 786 w 1284"/>
                  <a:gd name="T121" fmla="*/ 72 h 509"/>
                  <a:gd name="T122" fmla="*/ 703 w 1284"/>
                  <a:gd name="T123" fmla="*/ 9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84" h="509">
                    <a:moveTo>
                      <a:pt x="697" y="78"/>
                    </a:moveTo>
                    <a:lnTo>
                      <a:pt x="690" y="78"/>
                    </a:lnTo>
                    <a:lnTo>
                      <a:pt x="690" y="66"/>
                    </a:lnTo>
                    <a:lnTo>
                      <a:pt x="665" y="66"/>
                    </a:lnTo>
                    <a:lnTo>
                      <a:pt x="665" y="60"/>
                    </a:lnTo>
                    <a:lnTo>
                      <a:pt x="659" y="60"/>
                    </a:lnTo>
                    <a:lnTo>
                      <a:pt x="659" y="54"/>
                    </a:lnTo>
                    <a:lnTo>
                      <a:pt x="575" y="54"/>
                    </a:lnTo>
                    <a:lnTo>
                      <a:pt x="575" y="60"/>
                    </a:lnTo>
                    <a:lnTo>
                      <a:pt x="563" y="60"/>
                    </a:lnTo>
                    <a:lnTo>
                      <a:pt x="563" y="66"/>
                    </a:lnTo>
                    <a:lnTo>
                      <a:pt x="498" y="66"/>
                    </a:lnTo>
                    <a:lnTo>
                      <a:pt x="498" y="72"/>
                    </a:lnTo>
                    <a:lnTo>
                      <a:pt x="492" y="72"/>
                    </a:lnTo>
                    <a:lnTo>
                      <a:pt x="492" y="84"/>
                    </a:lnTo>
                    <a:lnTo>
                      <a:pt x="473" y="84"/>
                    </a:lnTo>
                    <a:lnTo>
                      <a:pt x="473" y="90"/>
                    </a:lnTo>
                    <a:lnTo>
                      <a:pt x="466" y="90"/>
                    </a:lnTo>
                    <a:lnTo>
                      <a:pt x="466" y="96"/>
                    </a:lnTo>
                    <a:lnTo>
                      <a:pt x="454" y="96"/>
                    </a:lnTo>
                    <a:lnTo>
                      <a:pt x="454" y="102"/>
                    </a:lnTo>
                    <a:lnTo>
                      <a:pt x="447" y="102"/>
                    </a:lnTo>
                    <a:lnTo>
                      <a:pt x="447" y="108"/>
                    </a:lnTo>
                    <a:lnTo>
                      <a:pt x="435" y="108"/>
                    </a:lnTo>
                    <a:lnTo>
                      <a:pt x="435" y="114"/>
                    </a:lnTo>
                    <a:lnTo>
                      <a:pt x="421" y="114"/>
                    </a:lnTo>
                    <a:lnTo>
                      <a:pt x="421" y="126"/>
                    </a:lnTo>
                    <a:lnTo>
                      <a:pt x="409" y="126"/>
                    </a:lnTo>
                    <a:lnTo>
                      <a:pt x="409" y="138"/>
                    </a:lnTo>
                    <a:lnTo>
                      <a:pt x="396" y="138"/>
                    </a:lnTo>
                    <a:lnTo>
                      <a:pt x="396" y="144"/>
                    </a:lnTo>
                    <a:lnTo>
                      <a:pt x="390" y="144"/>
                    </a:lnTo>
                    <a:lnTo>
                      <a:pt x="390" y="156"/>
                    </a:lnTo>
                    <a:lnTo>
                      <a:pt x="378" y="156"/>
                    </a:lnTo>
                    <a:lnTo>
                      <a:pt x="378" y="169"/>
                    </a:lnTo>
                    <a:lnTo>
                      <a:pt x="370" y="169"/>
                    </a:lnTo>
                    <a:lnTo>
                      <a:pt x="370" y="175"/>
                    </a:lnTo>
                    <a:lnTo>
                      <a:pt x="364" y="175"/>
                    </a:lnTo>
                    <a:lnTo>
                      <a:pt x="364" y="181"/>
                    </a:lnTo>
                    <a:lnTo>
                      <a:pt x="358" y="181"/>
                    </a:lnTo>
                    <a:lnTo>
                      <a:pt x="358" y="188"/>
                    </a:lnTo>
                    <a:lnTo>
                      <a:pt x="352" y="188"/>
                    </a:lnTo>
                    <a:lnTo>
                      <a:pt x="352" y="194"/>
                    </a:lnTo>
                    <a:lnTo>
                      <a:pt x="345" y="194"/>
                    </a:lnTo>
                    <a:lnTo>
                      <a:pt x="345" y="200"/>
                    </a:lnTo>
                    <a:lnTo>
                      <a:pt x="339" y="200"/>
                    </a:lnTo>
                    <a:lnTo>
                      <a:pt x="339" y="206"/>
                    </a:lnTo>
                    <a:lnTo>
                      <a:pt x="333" y="206"/>
                    </a:lnTo>
                    <a:lnTo>
                      <a:pt x="333" y="212"/>
                    </a:lnTo>
                    <a:lnTo>
                      <a:pt x="326" y="212"/>
                    </a:lnTo>
                    <a:lnTo>
                      <a:pt x="326" y="218"/>
                    </a:lnTo>
                    <a:lnTo>
                      <a:pt x="313" y="218"/>
                    </a:lnTo>
                    <a:lnTo>
                      <a:pt x="313" y="230"/>
                    </a:lnTo>
                    <a:lnTo>
                      <a:pt x="294" y="230"/>
                    </a:lnTo>
                    <a:lnTo>
                      <a:pt x="294" y="242"/>
                    </a:lnTo>
                    <a:lnTo>
                      <a:pt x="288" y="242"/>
                    </a:lnTo>
                    <a:lnTo>
                      <a:pt x="288" y="248"/>
                    </a:lnTo>
                    <a:lnTo>
                      <a:pt x="275" y="248"/>
                    </a:lnTo>
                    <a:lnTo>
                      <a:pt x="275" y="254"/>
                    </a:lnTo>
                    <a:lnTo>
                      <a:pt x="268" y="254"/>
                    </a:lnTo>
                    <a:lnTo>
                      <a:pt x="268" y="260"/>
                    </a:lnTo>
                    <a:lnTo>
                      <a:pt x="262" y="260"/>
                    </a:lnTo>
                    <a:lnTo>
                      <a:pt x="262" y="266"/>
                    </a:lnTo>
                    <a:lnTo>
                      <a:pt x="250" y="266"/>
                    </a:lnTo>
                    <a:lnTo>
                      <a:pt x="250" y="272"/>
                    </a:lnTo>
                    <a:lnTo>
                      <a:pt x="243" y="272"/>
                    </a:lnTo>
                    <a:lnTo>
                      <a:pt x="243" y="278"/>
                    </a:lnTo>
                    <a:lnTo>
                      <a:pt x="230" y="278"/>
                    </a:lnTo>
                    <a:lnTo>
                      <a:pt x="230" y="284"/>
                    </a:lnTo>
                    <a:lnTo>
                      <a:pt x="224" y="284"/>
                    </a:lnTo>
                    <a:lnTo>
                      <a:pt x="224" y="290"/>
                    </a:lnTo>
                    <a:lnTo>
                      <a:pt x="217" y="290"/>
                    </a:lnTo>
                    <a:lnTo>
                      <a:pt x="217" y="296"/>
                    </a:lnTo>
                    <a:lnTo>
                      <a:pt x="205" y="296"/>
                    </a:lnTo>
                    <a:lnTo>
                      <a:pt x="205" y="302"/>
                    </a:lnTo>
                    <a:lnTo>
                      <a:pt x="199" y="302"/>
                    </a:lnTo>
                    <a:lnTo>
                      <a:pt x="199" y="308"/>
                    </a:lnTo>
                    <a:lnTo>
                      <a:pt x="179" y="308"/>
                    </a:lnTo>
                    <a:lnTo>
                      <a:pt x="179" y="326"/>
                    </a:lnTo>
                    <a:lnTo>
                      <a:pt x="166" y="326"/>
                    </a:lnTo>
                    <a:lnTo>
                      <a:pt x="166" y="333"/>
                    </a:lnTo>
                    <a:lnTo>
                      <a:pt x="154" y="333"/>
                    </a:lnTo>
                    <a:lnTo>
                      <a:pt x="154" y="339"/>
                    </a:lnTo>
                    <a:lnTo>
                      <a:pt x="134" y="339"/>
                    </a:lnTo>
                    <a:lnTo>
                      <a:pt x="134" y="357"/>
                    </a:lnTo>
                    <a:lnTo>
                      <a:pt x="96" y="357"/>
                    </a:lnTo>
                    <a:lnTo>
                      <a:pt x="96" y="363"/>
                    </a:lnTo>
                    <a:lnTo>
                      <a:pt x="83" y="363"/>
                    </a:lnTo>
                    <a:lnTo>
                      <a:pt x="83" y="369"/>
                    </a:lnTo>
                    <a:lnTo>
                      <a:pt x="45" y="369"/>
                    </a:lnTo>
                    <a:lnTo>
                      <a:pt x="45" y="375"/>
                    </a:lnTo>
                    <a:lnTo>
                      <a:pt x="38" y="375"/>
                    </a:lnTo>
                    <a:lnTo>
                      <a:pt x="38" y="381"/>
                    </a:lnTo>
                    <a:lnTo>
                      <a:pt x="32" y="381"/>
                    </a:lnTo>
                    <a:lnTo>
                      <a:pt x="32" y="387"/>
                    </a:lnTo>
                    <a:lnTo>
                      <a:pt x="0" y="387"/>
                    </a:lnTo>
                    <a:lnTo>
                      <a:pt x="0" y="406"/>
                    </a:lnTo>
                    <a:lnTo>
                      <a:pt x="26" y="406"/>
                    </a:lnTo>
                    <a:lnTo>
                      <a:pt x="26" y="400"/>
                    </a:lnTo>
                    <a:lnTo>
                      <a:pt x="32" y="400"/>
                    </a:lnTo>
                    <a:lnTo>
                      <a:pt x="32" y="394"/>
                    </a:lnTo>
                    <a:lnTo>
                      <a:pt x="38" y="394"/>
                    </a:lnTo>
                    <a:lnTo>
                      <a:pt x="38" y="387"/>
                    </a:lnTo>
                    <a:lnTo>
                      <a:pt x="83" y="387"/>
                    </a:lnTo>
                    <a:lnTo>
                      <a:pt x="83" y="381"/>
                    </a:lnTo>
                    <a:lnTo>
                      <a:pt x="96" y="381"/>
                    </a:lnTo>
                    <a:lnTo>
                      <a:pt x="96" y="375"/>
                    </a:lnTo>
                    <a:lnTo>
                      <a:pt x="128" y="375"/>
                    </a:lnTo>
                    <a:lnTo>
                      <a:pt x="128" y="369"/>
                    </a:lnTo>
                    <a:lnTo>
                      <a:pt x="134" y="369"/>
                    </a:lnTo>
                    <a:lnTo>
                      <a:pt x="134" y="363"/>
                    </a:lnTo>
                    <a:lnTo>
                      <a:pt x="140" y="363"/>
                    </a:lnTo>
                    <a:lnTo>
                      <a:pt x="140" y="357"/>
                    </a:lnTo>
                    <a:lnTo>
                      <a:pt x="160" y="357"/>
                    </a:lnTo>
                    <a:lnTo>
                      <a:pt x="160" y="351"/>
                    </a:lnTo>
                    <a:lnTo>
                      <a:pt x="166" y="351"/>
                    </a:lnTo>
                    <a:lnTo>
                      <a:pt x="166" y="345"/>
                    </a:lnTo>
                    <a:lnTo>
                      <a:pt x="179" y="345"/>
                    </a:lnTo>
                    <a:lnTo>
                      <a:pt x="179" y="339"/>
                    </a:lnTo>
                    <a:lnTo>
                      <a:pt x="185" y="339"/>
                    </a:lnTo>
                    <a:lnTo>
                      <a:pt x="185" y="333"/>
                    </a:lnTo>
                    <a:lnTo>
                      <a:pt x="191" y="333"/>
                    </a:lnTo>
                    <a:lnTo>
                      <a:pt x="191" y="326"/>
                    </a:lnTo>
                    <a:lnTo>
                      <a:pt x="199" y="326"/>
                    </a:lnTo>
                    <a:lnTo>
                      <a:pt x="199" y="320"/>
                    </a:lnTo>
                    <a:lnTo>
                      <a:pt x="205" y="320"/>
                    </a:lnTo>
                    <a:lnTo>
                      <a:pt x="205" y="314"/>
                    </a:lnTo>
                    <a:lnTo>
                      <a:pt x="211" y="314"/>
                    </a:lnTo>
                    <a:lnTo>
                      <a:pt x="211" y="308"/>
                    </a:lnTo>
                    <a:lnTo>
                      <a:pt x="224" y="308"/>
                    </a:lnTo>
                    <a:lnTo>
                      <a:pt x="224" y="302"/>
                    </a:lnTo>
                    <a:lnTo>
                      <a:pt x="230" y="302"/>
                    </a:lnTo>
                    <a:lnTo>
                      <a:pt x="230" y="296"/>
                    </a:lnTo>
                    <a:lnTo>
                      <a:pt x="243" y="296"/>
                    </a:lnTo>
                    <a:lnTo>
                      <a:pt x="243" y="290"/>
                    </a:lnTo>
                    <a:lnTo>
                      <a:pt x="250" y="290"/>
                    </a:lnTo>
                    <a:lnTo>
                      <a:pt x="250" y="284"/>
                    </a:lnTo>
                    <a:lnTo>
                      <a:pt x="262" y="284"/>
                    </a:lnTo>
                    <a:lnTo>
                      <a:pt x="262" y="278"/>
                    </a:lnTo>
                    <a:lnTo>
                      <a:pt x="268" y="278"/>
                    </a:lnTo>
                    <a:lnTo>
                      <a:pt x="268" y="272"/>
                    </a:lnTo>
                    <a:lnTo>
                      <a:pt x="275" y="272"/>
                    </a:lnTo>
                    <a:lnTo>
                      <a:pt x="275" y="266"/>
                    </a:lnTo>
                    <a:lnTo>
                      <a:pt x="288" y="266"/>
                    </a:lnTo>
                    <a:lnTo>
                      <a:pt x="288" y="260"/>
                    </a:lnTo>
                    <a:lnTo>
                      <a:pt x="294" y="260"/>
                    </a:lnTo>
                    <a:lnTo>
                      <a:pt x="294" y="254"/>
                    </a:lnTo>
                    <a:lnTo>
                      <a:pt x="301" y="254"/>
                    </a:lnTo>
                    <a:lnTo>
                      <a:pt x="301" y="248"/>
                    </a:lnTo>
                    <a:lnTo>
                      <a:pt x="313" y="248"/>
                    </a:lnTo>
                    <a:lnTo>
                      <a:pt x="313" y="242"/>
                    </a:lnTo>
                    <a:lnTo>
                      <a:pt x="319" y="242"/>
                    </a:lnTo>
                    <a:lnTo>
                      <a:pt x="319" y="236"/>
                    </a:lnTo>
                    <a:lnTo>
                      <a:pt x="326" y="236"/>
                    </a:lnTo>
                    <a:lnTo>
                      <a:pt x="326" y="230"/>
                    </a:lnTo>
                    <a:lnTo>
                      <a:pt x="333" y="230"/>
                    </a:lnTo>
                    <a:lnTo>
                      <a:pt x="333" y="224"/>
                    </a:lnTo>
                    <a:lnTo>
                      <a:pt x="339" y="224"/>
                    </a:lnTo>
                    <a:lnTo>
                      <a:pt x="339" y="218"/>
                    </a:lnTo>
                    <a:lnTo>
                      <a:pt x="345" y="218"/>
                    </a:lnTo>
                    <a:lnTo>
                      <a:pt x="345" y="212"/>
                    </a:lnTo>
                    <a:lnTo>
                      <a:pt x="352" y="212"/>
                    </a:lnTo>
                    <a:lnTo>
                      <a:pt x="352" y="206"/>
                    </a:lnTo>
                    <a:lnTo>
                      <a:pt x="358" y="206"/>
                    </a:lnTo>
                    <a:lnTo>
                      <a:pt x="358" y="200"/>
                    </a:lnTo>
                    <a:lnTo>
                      <a:pt x="364" y="200"/>
                    </a:lnTo>
                    <a:lnTo>
                      <a:pt x="364" y="194"/>
                    </a:lnTo>
                    <a:lnTo>
                      <a:pt x="370" y="194"/>
                    </a:lnTo>
                    <a:lnTo>
                      <a:pt x="370" y="188"/>
                    </a:lnTo>
                    <a:lnTo>
                      <a:pt x="378" y="188"/>
                    </a:lnTo>
                    <a:lnTo>
                      <a:pt x="378" y="181"/>
                    </a:lnTo>
                    <a:lnTo>
                      <a:pt x="384" y="181"/>
                    </a:lnTo>
                    <a:lnTo>
                      <a:pt x="384" y="175"/>
                    </a:lnTo>
                    <a:lnTo>
                      <a:pt x="390" y="175"/>
                    </a:lnTo>
                    <a:lnTo>
                      <a:pt x="390" y="169"/>
                    </a:lnTo>
                    <a:lnTo>
                      <a:pt x="396" y="169"/>
                    </a:lnTo>
                    <a:lnTo>
                      <a:pt x="396" y="163"/>
                    </a:lnTo>
                    <a:lnTo>
                      <a:pt x="403" y="163"/>
                    </a:lnTo>
                    <a:lnTo>
                      <a:pt x="403" y="156"/>
                    </a:lnTo>
                    <a:lnTo>
                      <a:pt x="409" y="156"/>
                    </a:lnTo>
                    <a:lnTo>
                      <a:pt x="409" y="150"/>
                    </a:lnTo>
                    <a:lnTo>
                      <a:pt x="415" y="150"/>
                    </a:lnTo>
                    <a:lnTo>
                      <a:pt x="415" y="144"/>
                    </a:lnTo>
                    <a:lnTo>
                      <a:pt x="429" y="144"/>
                    </a:lnTo>
                    <a:lnTo>
                      <a:pt x="429" y="132"/>
                    </a:lnTo>
                    <a:lnTo>
                      <a:pt x="435" y="132"/>
                    </a:lnTo>
                    <a:lnTo>
                      <a:pt x="435" y="126"/>
                    </a:lnTo>
                    <a:lnTo>
                      <a:pt x="447" y="126"/>
                    </a:lnTo>
                    <a:lnTo>
                      <a:pt x="447" y="120"/>
                    </a:lnTo>
                    <a:lnTo>
                      <a:pt x="454" y="120"/>
                    </a:lnTo>
                    <a:lnTo>
                      <a:pt x="454" y="114"/>
                    </a:lnTo>
                    <a:lnTo>
                      <a:pt x="466" y="114"/>
                    </a:lnTo>
                    <a:lnTo>
                      <a:pt x="466" y="108"/>
                    </a:lnTo>
                    <a:lnTo>
                      <a:pt x="473" y="108"/>
                    </a:lnTo>
                    <a:lnTo>
                      <a:pt x="473" y="102"/>
                    </a:lnTo>
                    <a:lnTo>
                      <a:pt x="492" y="102"/>
                    </a:lnTo>
                    <a:lnTo>
                      <a:pt x="492" y="90"/>
                    </a:lnTo>
                    <a:lnTo>
                      <a:pt x="505" y="90"/>
                    </a:lnTo>
                    <a:lnTo>
                      <a:pt x="505" y="84"/>
                    </a:lnTo>
                    <a:lnTo>
                      <a:pt x="563" y="84"/>
                    </a:lnTo>
                    <a:lnTo>
                      <a:pt x="563" y="78"/>
                    </a:lnTo>
                    <a:lnTo>
                      <a:pt x="582" y="78"/>
                    </a:lnTo>
                    <a:lnTo>
                      <a:pt x="582" y="72"/>
                    </a:lnTo>
                    <a:lnTo>
                      <a:pt x="652" y="72"/>
                    </a:lnTo>
                    <a:lnTo>
                      <a:pt x="652" y="78"/>
                    </a:lnTo>
                    <a:lnTo>
                      <a:pt x="665" y="78"/>
                    </a:lnTo>
                    <a:lnTo>
                      <a:pt x="665" y="84"/>
                    </a:lnTo>
                    <a:lnTo>
                      <a:pt x="684" y="84"/>
                    </a:lnTo>
                    <a:lnTo>
                      <a:pt x="684" y="96"/>
                    </a:lnTo>
                    <a:lnTo>
                      <a:pt x="697" y="96"/>
                    </a:lnTo>
                    <a:lnTo>
                      <a:pt x="697" y="102"/>
                    </a:lnTo>
                    <a:lnTo>
                      <a:pt x="703" y="102"/>
                    </a:lnTo>
                    <a:lnTo>
                      <a:pt x="703" y="108"/>
                    </a:lnTo>
                    <a:lnTo>
                      <a:pt x="710" y="108"/>
                    </a:lnTo>
                    <a:lnTo>
                      <a:pt x="710" y="114"/>
                    </a:lnTo>
                    <a:lnTo>
                      <a:pt x="735" y="114"/>
                    </a:lnTo>
                    <a:lnTo>
                      <a:pt x="735" y="108"/>
                    </a:lnTo>
                    <a:lnTo>
                      <a:pt x="741" y="108"/>
                    </a:lnTo>
                    <a:lnTo>
                      <a:pt x="741" y="102"/>
                    </a:lnTo>
                    <a:lnTo>
                      <a:pt x="748" y="102"/>
                    </a:lnTo>
                    <a:lnTo>
                      <a:pt x="748" y="96"/>
                    </a:lnTo>
                    <a:lnTo>
                      <a:pt x="779" y="96"/>
                    </a:lnTo>
                    <a:lnTo>
                      <a:pt x="779" y="90"/>
                    </a:lnTo>
                    <a:lnTo>
                      <a:pt x="838" y="90"/>
                    </a:lnTo>
                    <a:lnTo>
                      <a:pt x="838" y="96"/>
                    </a:lnTo>
                    <a:lnTo>
                      <a:pt x="844" y="96"/>
                    </a:lnTo>
                    <a:lnTo>
                      <a:pt x="844" y="102"/>
                    </a:lnTo>
                    <a:lnTo>
                      <a:pt x="875" y="102"/>
                    </a:lnTo>
                    <a:lnTo>
                      <a:pt x="875" y="108"/>
                    </a:lnTo>
                    <a:lnTo>
                      <a:pt x="882" y="108"/>
                    </a:lnTo>
                    <a:lnTo>
                      <a:pt x="882" y="114"/>
                    </a:lnTo>
                    <a:lnTo>
                      <a:pt x="889" y="114"/>
                    </a:lnTo>
                    <a:lnTo>
                      <a:pt x="889" y="120"/>
                    </a:lnTo>
                    <a:lnTo>
                      <a:pt x="895" y="120"/>
                    </a:lnTo>
                    <a:lnTo>
                      <a:pt x="895" y="126"/>
                    </a:lnTo>
                    <a:lnTo>
                      <a:pt x="901" y="126"/>
                    </a:lnTo>
                    <a:lnTo>
                      <a:pt x="901" y="132"/>
                    </a:lnTo>
                    <a:lnTo>
                      <a:pt x="907" y="132"/>
                    </a:lnTo>
                    <a:lnTo>
                      <a:pt x="907" y="138"/>
                    </a:lnTo>
                    <a:lnTo>
                      <a:pt x="914" y="138"/>
                    </a:lnTo>
                    <a:lnTo>
                      <a:pt x="914" y="144"/>
                    </a:lnTo>
                    <a:lnTo>
                      <a:pt x="920" y="144"/>
                    </a:lnTo>
                    <a:lnTo>
                      <a:pt x="920" y="150"/>
                    </a:lnTo>
                    <a:lnTo>
                      <a:pt x="927" y="150"/>
                    </a:lnTo>
                    <a:lnTo>
                      <a:pt x="927" y="169"/>
                    </a:lnTo>
                    <a:lnTo>
                      <a:pt x="933" y="169"/>
                    </a:lnTo>
                    <a:lnTo>
                      <a:pt x="933" y="175"/>
                    </a:lnTo>
                    <a:lnTo>
                      <a:pt x="940" y="175"/>
                    </a:lnTo>
                    <a:lnTo>
                      <a:pt x="940" y="181"/>
                    </a:lnTo>
                    <a:lnTo>
                      <a:pt x="946" y="181"/>
                    </a:lnTo>
                    <a:lnTo>
                      <a:pt x="946" y="224"/>
                    </a:lnTo>
                    <a:lnTo>
                      <a:pt x="952" y="224"/>
                    </a:lnTo>
                    <a:lnTo>
                      <a:pt x="952" y="242"/>
                    </a:lnTo>
                    <a:lnTo>
                      <a:pt x="958" y="242"/>
                    </a:lnTo>
                    <a:lnTo>
                      <a:pt x="958" y="248"/>
                    </a:lnTo>
                    <a:lnTo>
                      <a:pt x="965" y="248"/>
                    </a:lnTo>
                    <a:lnTo>
                      <a:pt x="965" y="266"/>
                    </a:lnTo>
                    <a:lnTo>
                      <a:pt x="972" y="266"/>
                    </a:lnTo>
                    <a:lnTo>
                      <a:pt x="972" y="272"/>
                    </a:lnTo>
                    <a:lnTo>
                      <a:pt x="978" y="272"/>
                    </a:lnTo>
                    <a:lnTo>
                      <a:pt x="978" y="278"/>
                    </a:lnTo>
                    <a:lnTo>
                      <a:pt x="984" y="278"/>
                    </a:lnTo>
                    <a:lnTo>
                      <a:pt x="984" y="284"/>
                    </a:lnTo>
                    <a:lnTo>
                      <a:pt x="991" y="284"/>
                    </a:lnTo>
                    <a:lnTo>
                      <a:pt x="991" y="290"/>
                    </a:lnTo>
                    <a:lnTo>
                      <a:pt x="997" y="290"/>
                    </a:lnTo>
                    <a:lnTo>
                      <a:pt x="997" y="296"/>
                    </a:lnTo>
                    <a:lnTo>
                      <a:pt x="1009" y="296"/>
                    </a:lnTo>
                    <a:lnTo>
                      <a:pt x="1009" y="302"/>
                    </a:lnTo>
                    <a:lnTo>
                      <a:pt x="1016" y="302"/>
                    </a:lnTo>
                    <a:lnTo>
                      <a:pt x="1016" y="308"/>
                    </a:lnTo>
                    <a:lnTo>
                      <a:pt x="1023" y="308"/>
                    </a:lnTo>
                    <a:lnTo>
                      <a:pt x="1023" y="314"/>
                    </a:lnTo>
                    <a:lnTo>
                      <a:pt x="1029" y="314"/>
                    </a:lnTo>
                    <a:lnTo>
                      <a:pt x="1029" y="320"/>
                    </a:lnTo>
                    <a:lnTo>
                      <a:pt x="1035" y="320"/>
                    </a:lnTo>
                    <a:lnTo>
                      <a:pt x="1035" y="326"/>
                    </a:lnTo>
                    <a:lnTo>
                      <a:pt x="1042" y="326"/>
                    </a:lnTo>
                    <a:lnTo>
                      <a:pt x="1042" y="333"/>
                    </a:lnTo>
                    <a:lnTo>
                      <a:pt x="1048" y="333"/>
                    </a:lnTo>
                    <a:lnTo>
                      <a:pt x="1048" y="345"/>
                    </a:lnTo>
                    <a:lnTo>
                      <a:pt x="1060" y="345"/>
                    </a:lnTo>
                    <a:lnTo>
                      <a:pt x="1060" y="357"/>
                    </a:lnTo>
                    <a:lnTo>
                      <a:pt x="1074" y="357"/>
                    </a:lnTo>
                    <a:lnTo>
                      <a:pt x="1074" y="363"/>
                    </a:lnTo>
                    <a:lnTo>
                      <a:pt x="1080" y="363"/>
                    </a:lnTo>
                    <a:lnTo>
                      <a:pt x="1080" y="369"/>
                    </a:lnTo>
                    <a:lnTo>
                      <a:pt x="1086" y="369"/>
                    </a:lnTo>
                    <a:lnTo>
                      <a:pt x="1086" y="375"/>
                    </a:lnTo>
                    <a:lnTo>
                      <a:pt x="1093" y="375"/>
                    </a:lnTo>
                    <a:lnTo>
                      <a:pt x="1093" y="381"/>
                    </a:lnTo>
                    <a:lnTo>
                      <a:pt x="1099" y="381"/>
                    </a:lnTo>
                    <a:lnTo>
                      <a:pt x="1099" y="387"/>
                    </a:lnTo>
                    <a:lnTo>
                      <a:pt x="1112" y="387"/>
                    </a:lnTo>
                    <a:lnTo>
                      <a:pt x="1112" y="394"/>
                    </a:lnTo>
                    <a:lnTo>
                      <a:pt x="1119" y="394"/>
                    </a:lnTo>
                    <a:lnTo>
                      <a:pt x="1119" y="400"/>
                    </a:lnTo>
                    <a:lnTo>
                      <a:pt x="1125" y="400"/>
                    </a:lnTo>
                    <a:lnTo>
                      <a:pt x="1125" y="406"/>
                    </a:lnTo>
                    <a:lnTo>
                      <a:pt x="1137" y="406"/>
                    </a:lnTo>
                    <a:lnTo>
                      <a:pt x="1137" y="412"/>
                    </a:lnTo>
                    <a:lnTo>
                      <a:pt x="1144" y="412"/>
                    </a:lnTo>
                    <a:lnTo>
                      <a:pt x="1144" y="418"/>
                    </a:lnTo>
                    <a:lnTo>
                      <a:pt x="1150" y="418"/>
                    </a:lnTo>
                    <a:lnTo>
                      <a:pt x="1150" y="424"/>
                    </a:lnTo>
                    <a:lnTo>
                      <a:pt x="1157" y="424"/>
                    </a:lnTo>
                    <a:lnTo>
                      <a:pt x="1157" y="430"/>
                    </a:lnTo>
                    <a:lnTo>
                      <a:pt x="1163" y="430"/>
                    </a:lnTo>
                    <a:lnTo>
                      <a:pt x="1163" y="436"/>
                    </a:lnTo>
                    <a:lnTo>
                      <a:pt x="1176" y="436"/>
                    </a:lnTo>
                    <a:lnTo>
                      <a:pt x="1176" y="442"/>
                    </a:lnTo>
                    <a:lnTo>
                      <a:pt x="1182" y="442"/>
                    </a:lnTo>
                    <a:lnTo>
                      <a:pt x="1182" y="448"/>
                    </a:lnTo>
                    <a:lnTo>
                      <a:pt x="1195" y="448"/>
                    </a:lnTo>
                    <a:lnTo>
                      <a:pt x="1195" y="460"/>
                    </a:lnTo>
                    <a:lnTo>
                      <a:pt x="1202" y="460"/>
                    </a:lnTo>
                    <a:lnTo>
                      <a:pt x="1202" y="466"/>
                    </a:lnTo>
                    <a:lnTo>
                      <a:pt x="1221" y="466"/>
                    </a:lnTo>
                    <a:lnTo>
                      <a:pt x="1221" y="472"/>
                    </a:lnTo>
                    <a:lnTo>
                      <a:pt x="1227" y="472"/>
                    </a:lnTo>
                    <a:lnTo>
                      <a:pt x="1227" y="478"/>
                    </a:lnTo>
                    <a:lnTo>
                      <a:pt x="1233" y="478"/>
                    </a:lnTo>
                    <a:lnTo>
                      <a:pt x="1233" y="484"/>
                    </a:lnTo>
                    <a:lnTo>
                      <a:pt x="1239" y="484"/>
                    </a:lnTo>
                    <a:lnTo>
                      <a:pt x="1239" y="490"/>
                    </a:lnTo>
                    <a:lnTo>
                      <a:pt x="1253" y="490"/>
                    </a:lnTo>
                    <a:lnTo>
                      <a:pt x="1253" y="496"/>
                    </a:lnTo>
                    <a:lnTo>
                      <a:pt x="1259" y="496"/>
                    </a:lnTo>
                    <a:lnTo>
                      <a:pt x="1259" y="509"/>
                    </a:lnTo>
                    <a:lnTo>
                      <a:pt x="1284" y="509"/>
                    </a:lnTo>
                    <a:lnTo>
                      <a:pt x="1284" y="490"/>
                    </a:lnTo>
                    <a:lnTo>
                      <a:pt x="1265" y="490"/>
                    </a:lnTo>
                    <a:lnTo>
                      <a:pt x="1265" y="484"/>
                    </a:lnTo>
                    <a:lnTo>
                      <a:pt x="1259" y="484"/>
                    </a:lnTo>
                    <a:lnTo>
                      <a:pt x="1259" y="478"/>
                    </a:lnTo>
                    <a:lnTo>
                      <a:pt x="1253" y="478"/>
                    </a:lnTo>
                    <a:lnTo>
                      <a:pt x="1253" y="466"/>
                    </a:lnTo>
                    <a:lnTo>
                      <a:pt x="1247" y="466"/>
                    </a:lnTo>
                    <a:lnTo>
                      <a:pt x="1247" y="460"/>
                    </a:lnTo>
                    <a:lnTo>
                      <a:pt x="1233" y="460"/>
                    </a:lnTo>
                    <a:lnTo>
                      <a:pt x="1233" y="454"/>
                    </a:lnTo>
                    <a:lnTo>
                      <a:pt x="1227" y="454"/>
                    </a:lnTo>
                    <a:lnTo>
                      <a:pt x="1227" y="448"/>
                    </a:lnTo>
                    <a:lnTo>
                      <a:pt x="1214" y="448"/>
                    </a:lnTo>
                    <a:lnTo>
                      <a:pt x="1214" y="442"/>
                    </a:lnTo>
                    <a:lnTo>
                      <a:pt x="1202" y="442"/>
                    </a:lnTo>
                    <a:lnTo>
                      <a:pt x="1202" y="436"/>
                    </a:lnTo>
                    <a:lnTo>
                      <a:pt x="1195" y="436"/>
                    </a:lnTo>
                    <a:lnTo>
                      <a:pt x="1195" y="430"/>
                    </a:lnTo>
                    <a:lnTo>
                      <a:pt x="1182" y="430"/>
                    </a:lnTo>
                    <a:lnTo>
                      <a:pt x="1182" y="424"/>
                    </a:lnTo>
                    <a:lnTo>
                      <a:pt x="1176" y="424"/>
                    </a:lnTo>
                    <a:lnTo>
                      <a:pt x="1176" y="412"/>
                    </a:lnTo>
                    <a:lnTo>
                      <a:pt x="1157" y="412"/>
                    </a:lnTo>
                    <a:lnTo>
                      <a:pt x="1157" y="406"/>
                    </a:lnTo>
                    <a:lnTo>
                      <a:pt x="1150" y="406"/>
                    </a:lnTo>
                    <a:lnTo>
                      <a:pt x="1150" y="400"/>
                    </a:lnTo>
                    <a:lnTo>
                      <a:pt x="1144" y="400"/>
                    </a:lnTo>
                    <a:lnTo>
                      <a:pt x="1144" y="381"/>
                    </a:lnTo>
                    <a:lnTo>
                      <a:pt x="1125" y="381"/>
                    </a:lnTo>
                    <a:lnTo>
                      <a:pt x="1125" y="375"/>
                    </a:lnTo>
                    <a:lnTo>
                      <a:pt x="1119" y="375"/>
                    </a:lnTo>
                    <a:lnTo>
                      <a:pt x="1119" y="369"/>
                    </a:lnTo>
                    <a:lnTo>
                      <a:pt x="1099" y="369"/>
                    </a:lnTo>
                    <a:lnTo>
                      <a:pt x="1099" y="357"/>
                    </a:lnTo>
                    <a:lnTo>
                      <a:pt x="1093" y="357"/>
                    </a:lnTo>
                    <a:lnTo>
                      <a:pt x="1093" y="351"/>
                    </a:lnTo>
                    <a:lnTo>
                      <a:pt x="1080" y="351"/>
                    </a:lnTo>
                    <a:lnTo>
                      <a:pt x="1080" y="345"/>
                    </a:lnTo>
                    <a:lnTo>
                      <a:pt x="1074" y="345"/>
                    </a:lnTo>
                    <a:lnTo>
                      <a:pt x="1074" y="339"/>
                    </a:lnTo>
                    <a:lnTo>
                      <a:pt x="1068" y="339"/>
                    </a:lnTo>
                    <a:lnTo>
                      <a:pt x="1068" y="333"/>
                    </a:lnTo>
                    <a:lnTo>
                      <a:pt x="1060" y="333"/>
                    </a:lnTo>
                    <a:lnTo>
                      <a:pt x="1060" y="326"/>
                    </a:lnTo>
                    <a:lnTo>
                      <a:pt x="1054" y="326"/>
                    </a:lnTo>
                    <a:lnTo>
                      <a:pt x="1054" y="320"/>
                    </a:lnTo>
                    <a:lnTo>
                      <a:pt x="1048" y="320"/>
                    </a:lnTo>
                    <a:lnTo>
                      <a:pt x="1048" y="308"/>
                    </a:lnTo>
                    <a:lnTo>
                      <a:pt x="1042" y="308"/>
                    </a:lnTo>
                    <a:lnTo>
                      <a:pt x="1042" y="302"/>
                    </a:lnTo>
                    <a:lnTo>
                      <a:pt x="1029" y="302"/>
                    </a:lnTo>
                    <a:lnTo>
                      <a:pt x="1029" y="296"/>
                    </a:lnTo>
                    <a:lnTo>
                      <a:pt x="1023" y="296"/>
                    </a:lnTo>
                    <a:lnTo>
                      <a:pt x="1023" y="290"/>
                    </a:lnTo>
                    <a:lnTo>
                      <a:pt x="1016" y="290"/>
                    </a:lnTo>
                    <a:lnTo>
                      <a:pt x="1016" y="284"/>
                    </a:lnTo>
                    <a:lnTo>
                      <a:pt x="1009" y="284"/>
                    </a:lnTo>
                    <a:lnTo>
                      <a:pt x="1009" y="278"/>
                    </a:lnTo>
                    <a:lnTo>
                      <a:pt x="1003" y="278"/>
                    </a:lnTo>
                    <a:lnTo>
                      <a:pt x="1003" y="266"/>
                    </a:lnTo>
                    <a:lnTo>
                      <a:pt x="991" y="266"/>
                    </a:lnTo>
                    <a:lnTo>
                      <a:pt x="991" y="260"/>
                    </a:lnTo>
                    <a:lnTo>
                      <a:pt x="984" y="260"/>
                    </a:lnTo>
                    <a:lnTo>
                      <a:pt x="984" y="248"/>
                    </a:lnTo>
                    <a:lnTo>
                      <a:pt x="978" y="248"/>
                    </a:lnTo>
                    <a:lnTo>
                      <a:pt x="978" y="242"/>
                    </a:lnTo>
                    <a:lnTo>
                      <a:pt x="972" y="242"/>
                    </a:lnTo>
                    <a:lnTo>
                      <a:pt x="972" y="218"/>
                    </a:lnTo>
                    <a:lnTo>
                      <a:pt x="965" y="218"/>
                    </a:lnTo>
                    <a:lnTo>
                      <a:pt x="965" y="175"/>
                    </a:lnTo>
                    <a:lnTo>
                      <a:pt x="958" y="175"/>
                    </a:lnTo>
                    <a:lnTo>
                      <a:pt x="958" y="169"/>
                    </a:lnTo>
                    <a:lnTo>
                      <a:pt x="946" y="169"/>
                    </a:lnTo>
                    <a:lnTo>
                      <a:pt x="946" y="156"/>
                    </a:lnTo>
                    <a:lnTo>
                      <a:pt x="940" y="156"/>
                    </a:lnTo>
                    <a:lnTo>
                      <a:pt x="940" y="150"/>
                    </a:lnTo>
                    <a:lnTo>
                      <a:pt x="933" y="150"/>
                    </a:lnTo>
                    <a:lnTo>
                      <a:pt x="933" y="132"/>
                    </a:lnTo>
                    <a:lnTo>
                      <a:pt x="927" y="132"/>
                    </a:lnTo>
                    <a:lnTo>
                      <a:pt x="927" y="126"/>
                    </a:lnTo>
                    <a:lnTo>
                      <a:pt x="914" y="126"/>
                    </a:lnTo>
                    <a:lnTo>
                      <a:pt x="914" y="108"/>
                    </a:lnTo>
                    <a:lnTo>
                      <a:pt x="895" y="108"/>
                    </a:lnTo>
                    <a:lnTo>
                      <a:pt x="895" y="96"/>
                    </a:lnTo>
                    <a:lnTo>
                      <a:pt x="882" y="96"/>
                    </a:lnTo>
                    <a:lnTo>
                      <a:pt x="882" y="90"/>
                    </a:lnTo>
                    <a:lnTo>
                      <a:pt x="875" y="90"/>
                    </a:lnTo>
                    <a:lnTo>
                      <a:pt x="875" y="84"/>
                    </a:lnTo>
                    <a:lnTo>
                      <a:pt x="844" y="84"/>
                    </a:lnTo>
                    <a:lnTo>
                      <a:pt x="844" y="78"/>
                    </a:lnTo>
                    <a:lnTo>
                      <a:pt x="838" y="78"/>
                    </a:lnTo>
                    <a:lnTo>
                      <a:pt x="838" y="66"/>
                    </a:lnTo>
                    <a:lnTo>
                      <a:pt x="805" y="66"/>
                    </a:lnTo>
                    <a:lnTo>
                      <a:pt x="805" y="0"/>
                    </a:lnTo>
                    <a:lnTo>
                      <a:pt x="786" y="0"/>
                    </a:lnTo>
                    <a:lnTo>
                      <a:pt x="786" y="72"/>
                    </a:lnTo>
                    <a:lnTo>
                      <a:pt x="779" y="72"/>
                    </a:lnTo>
                    <a:lnTo>
                      <a:pt x="779" y="78"/>
                    </a:lnTo>
                    <a:lnTo>
                      <a:pt x="773" y="78"/>
                    </a:lnTo>
                    <a:lnTo>
                      <a:pt x="773" y="84"/>
                    </a:lnTo>
                    <a:lnTo>
                      <a:pt x="741" y="84"/>
                    </a:lnTo>
                    <a:lnTo>
                      <a:pt x="741" y="90"/>
                    </a:lnTo>
                    <a:lnTo>
                      <a:pt x="703" y="90"/>
                    </a:lnTo>
                    <a:lnTo>
                      <a:pt x="703" y="84"/>
                    </a:lnTo>
                    <a:lnTo>
                      <a:pt x="697" y="84"/>
                    </a:lnTo>
                    <a:lnTo>
                      <a:pt x="697" y="7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8" name="Freeform 2902">
                <a:extLst>
                  <a:ext uri="{FF2B5EF4-FFF2-40B4-BE49-F238E27FC236}">
                    <a16:creationId xmlns:a16="http://schemas.microsoft.com/office/drawing/2014/main" xmlns="" id="{EBBA19D3-C515-46A8-931A-F230D4835B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288"/>
                <a:ext cx="18" cy="18"/>
              </a:xfrm>
              <a:custGeom>
                <a:avLst/>
                <a:gdLst>
                  <a:gd name="T0" fmla="*/ 6 w 530"/>
                  <a:gd name="T1" fmla="*/ 667 h 667"/>
                  <a:gd name="T2" fmla="*/ 13 w 530"/>
                  <a:gd name="T3" fmla="*/ 643 h 667"/>
                  <a:gd name="T4" fmla="*/ 31 w 530"/>
                  <a:gd name="T5" fmla="*/ 606 h 667"/>
                  <a:gd name="T6" fmla="*/ 38 w 530"/>
                  <a:gd name="T7" fmla="*/ 564 h 667"/>
                  <a:gd name="T8" fmla="*/ 38 w 530"/>
                  <a:gd name="T9" fmla="*/ 436 h 667"/>
                  <a:gd name="T10" fmla="*/ 141 w 530"/>
                  <a:gd name="T11" fmla="*/ 394 h 667"/>
                  <a:gd name="T12" fmla="*/ 172 w 530"/>
                  <a:gd name="T13" fmla="*/ 382 h 667"/>
                  <a:gd name="T14" fmla="*/ 192 w 530"/>
                  <a:gd name="T15" fmla="*/ 364 h 667"/>
                  <a:gd name="T16" fmla="*/ 236 w 530"/>
                  <a:gd name="T17" fmla="*/ 376 h 667"/>
                  <a:gd name="T18" fmla="*/ 243 w 530"/>
                  <a:gd name="T19" fmla="*/ 394 h 667"/>
                  <a:gd name="T20" fmla="*/ 261 w 530"/>
                  <a:gd name="T21" fmla="*/ 400 h 667"/>
                  <a:gd name="T22" fmla="*/ 275 w 530"/>
                  <a:gd name="T23" fmla="*/ 418 h 667"/>
                  <a:gd name="T24" fmla="*/ 294 w 530"/>
                  <a:gd name="T25" fmla="*/ 430 h 667"/>
                  <a:gd name="T26" fmla="*/ 326 w 530"/>
                  <a:gd name="T27" fmla="*/ 430 h 667"/>
                  <a:gd name="T28" fmla="*/ 351 w 530"/>
                  <a:gd name="T29" fmla="*/ 418 h 667"/>
                  <a:gd name="T30" fmla="*/ 364 w 530"/>
                  <a:gd name="T31" fmla="*/ 400 h 667"/>
                  <a:gd name="T32" fmla="*/ 422 w 530"/>
                  <a:gd name="T33" fmla="*/ 394 h 667"/>
                  <a:gd name="T34" fmla="*/ 428 w 530"/>
                  <a:gd name="T35" fmla="*/ 406 h 667"/>
                  <a:gd name="T36" fmla="*/ 447 w 530"/>
                  <a:gd name="T37" fmla="*/ 412 h 667"/>
                  <a:gd name="T38" fmla="*/ 460 w 530"/>
                  <a:gd name="T39" fmla="*/ 436 h 667"/>
                  <a:gd name="T40" fmla="*/ 479 w 530"/>
                  <a:gd name="T41" fmla="*/ 449 h 667"/>
                  <a:gd name="T42" fmla="*/ 485 w 530"/>
                  <a:gd name="T43" fmla="*/ 468 h 667"/>
                  <a:gd name="T44" fmla="*/ 498 w 530"/>
                  <a:gd name="T45" fmla="*/ 492 h 667"/>
                  <a:gd name="T46" fmla="*/ 505 w 530"/>
                  <a:gd name="T47" fmla="*/ 558 h 667"/>
                  <a:gd name="T48" fmla="*/ 517 w 530"/>
                  <a:gd name="T49" fmla="*/ 570 h 667"/>
                  <a:gd name="T50" fmla="*/ 530 w 530"/>
                  <a:gd name="T51" fmla="*/ 564 h 667"/>
                  <a:gd name="T52" fmla="*/ 517 w 530"/>
                  <a:gd name="T53" fmla="*/ 552 h 667"/>
                  <a:gd name="T54" fmla="*/ 511 w 530"/>
                  <a:gd name="T55" fmla="*/ 468 h 667"/>
                  <a:gd name="T56" fmla="*/ 498 w 530"/>
                  <a:gd name="T57" fmla="*/ 449 h 667"/>
                  <a:gd name="T58" fmla="*/ 491 w 530"/>
                  <a:gd name="T59" fmla="*/ 436 h 667"/>
                  <a:gd name="T60" fmla="*/ 479 w 530"/>
                  <a:gd name="T61" fmla="*/ 430 h 667"/>
                  <a:gd name="T62" fmla="*/ 473 w 530"/>
                  <a:gd name="T63" fmla="*/ 412 h 667"/>
                  <a:gd name="T64" fmla="*/ 460 w 530"/>
                  <a:gd name="T65" fmla="*/ 406 h 667"/>
                  <a:gd name="T66" fmla="*/ 453 w 530"/>
                  <a:gd name="T67" fmla="*/ 394 h 667"/>
                  <a:gd name="T68" fmla="*/ 434 w 530"/>
                  <a:gd name="T69" fmla="*/ 388 h 667"/>
                  <a:gd name="T70" fmla="*/ 428 w 530"/>
                  <a:gd name="T71" fmla="*/ 370 h 667"/>
                  <a:gd name="T72" fmla="*/ 389 w 530"/>
                  <a:gd name="T73" fmla="*/ 364 h 667"/>
                  <a:gd name="T74" fmla="*/ 377 w 530"/>
                  <a:gd name="T75" fmla="*/ 376 h 667"/>
                  <a:gd name="T76" fmla="*/ 357 w 530"/>
                  <a:gd name="T77" fmla="*/ 382 h 667"/>
                  <a:gd name="T78" fmla="*/ 351 w 530"/>
                  <a:gd name="T79" fmla="*/ 394 h 667"/>
                  <a:gd name="T80" fmla="*/ 326 w 530"/>
                  <a:gd name="T81" fmla="*/ 406 h 667"/>
                  <a:gd name="T82" fmla="*/ 294 w 530"/>
                  <a:gd name="T83" fmla="*/ 400 h 667"/>
                  <a:gd name="T84" fmla="*/ 275 w 530"/>
                  <a:gd name="T85" fmla="*/ 394 h 667"/>
                  <a:gd name="T86" fmla="*/ 268 w 530"/>
                  <a:gd name="T87" fmla="*/ 382 h 667"/>
                  <a:gd name="T88" fmla="*/ 255 w 530"/>
                  <a:gd name="T89" fmla="*/ 376 h 667"/>
                  <a:gd name="T90" fmla="*/ 249 w 530"/>
                  <a:gd name="T91" fmla="*/ 364 h 667"/>
                  <a:gd name="T92" fmla="*/ 236 w 530"/>
                  <a:gd name="T93" fmla="*/ 358 h 667"/>
                  <a:gd name="T94" fmla="*/ 230 w 530"/>
                  <a:gd name="T95" fmla="*/ 340 h 667"/>
                  <a:gd name="T96" fmla="*/ 185 w 530"/>
                  <a:gd name="T97" fmla="*/ 346 h 667"/>
                  <a:gd name="T98" fmla="*/ 172 w 530"/>
                  <a:gd name="T99" fmla="*/ 358 h 667"/>
                  <a:gd name="T100" fmla="*/ 147 w 530"/>
                  <a:gd name="T101" fmla="*/ 370 h 667"/>
                  <a:gd name="T102" fmla="*/ 141 w 530"/>
                  <a:gd name="T103" fmla="*/ 382 h 667"/>
                  <a:gd name="T104" fmla="*/ 45 w 530"/>
                  <a:gd name="T105" fmla="*/ 388 h 667"/>
                  <a:gd name="T106" fmla="*/ 31 w 530"/>
                  <a:gd name="T107" fmla="*/ 24 h 667"/>
                  <a:gd name="T108" fmla="*/ 19 w 530"/>
                  <a:gd name="T109" fmla="*/ 55 h 667"/>
                  <a:gd name="T110" fmla="*/ 25 w 530"/>
                  <a:gd name="T111" fmla="*/ 370 h 667"/>
                  <a:gd name="T112" fmla="*/ 13 w 530"/>
                  <a:gd name="T113" fmla="*/ 588 h 667"/>
                  <a:gd name="T114" fmla="*/ 6 w 530"/>
                  <a:gd name="T115" fmla="*/ 631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0" h="667">
                    <a:moveTo>
                      <a:pt x="0" y="631"/>
                    </a:moveTo>
                    <a:lnTo>
                      <a:pt x="0" y="667"/>
                    </a:lnTo>
                    <a:lnTo>
                      <a:pt x="6" y="667"/>
                    </a:lnTo>
                    <a:lnTo>
                      <a:pt x="6" y="649"/>
                    </a:lnTo>
                    <a:lnTo>
                      <a:pt x="13" y="649"/>
                    </a:lnTo>
                    <a:lnTo>
                      <a:pt x="13" y="643"/>
                    </a:lnTo>
                    <a:lnTo>
                      <a:pt x="19" y="643"/>
                    </a:lnTo>
                    <a:lnTo>
                      <a:pt x="19" y="606"/>
                    </a:lnTo>
                    <a:lnTo>
                      <a:pt x="31" y="606"/>
                    </a:lnTo>
                    <a:lnTo>
                      <a:pt x="31" y="594"/>
                    </a:lnTo>
                    <a:lnTo>
                      <a:pt x="38" y="594"/>
                    </a:lnTo>
                    <a:lnTo>
                      <a:pt x="38" y="564"/>
                    </a:lnTo>
                    <a:lnTo>
                      <a:pt x="45" y="564"/>
                    </a:lnTo>
                    <a:lnTo>
                      <a:pt x="45" y="436"/>
                    </a:lnTo>
                    <a:lnTo>
                      <a:pt x="38" y="436"/>
                    </a:lnTo>
                    <a:lnTo>
                      <a:pt x="38" y="406"/>
                    </a:lnTo>
                    <a:lnTo>
                      <a:pt x="141" y="406"/>
                    </a:lnTo>
                    <a:lnTo>
                      <a:pt x="141" y="394"/>
                    </a:lnTo>
                    <a:lnTo>
                      <a:pt x="166" y="394"/>
                    </a:lnTo>
                    <a:lnTo>
                      <a:pt x="166" y="382"/>
                    </a:lnTo>
                    <a:lnTo>
                      <a:pt x="172" y="382"/>
                    </a:lnTo>
                    <a:lnTo>
                      <a:pt x="172" y="376"/>
                    </a:lnTo>
                    <a:lnTo>
                      <a:pt x="192" y="376"/>
                    </a:lnTo>
                    <a:lnTo>
                      <a:pt x="192" y="364"/>
                    </a:lnTo>
                    <a:lnTo>
                      <a:pt x="230" y="364"/>
                    </a:lnTo>
                    <a:lnTo>
                      <a:pt x="230" y="376"/>
                    </a:lnTo>
                    <a:lnTo>
                      <a:pt x="236" y="376"/>
                    </a:lnTo>
                    <a:lnTo>
                      <a:pt x="236" y="382"/>
                    </a:lnTo>
                    <a:lnTo>
                      <a:pt x="243" y="382"/>
                    </a:lnTo>
                    <a:lnTo>
                      <a:pt x="243" y="394"/>
                    </a:lnTo>
                    <a:lnTo>
                      <a:pt x="255" y="394"/>
                    </a:lnTo>
                    <a:lnTo>
                      <a:pt x="255" y="400"/>
                    </a:lnTo>
                    <a:lnTo>
                      <a:pt x="261" y="400"/>
                    </a:lnTo>
                    <a:lnTo>
                      <a:pt x="261" y="406"/>
                    </a:lnTo>
                    <a:lnTo>
                      <a:pt x="275" y="406"/>
                    </a:lnTo>
                    <a:lnTo>
                      <a:pt x="275" y="418"/>
                    </a:lnTo>
                    <a:lnTo>
                      <a:pt x="287" y="418"/>
                    </a:lnTo>
                    <a:lnTo>
                      <a:pt x="287" y="430"/>
                    </a:lnTo>
                    <a:lnTo>
                      <a:pt x="294" y="430"/>
                    </a:lnTo>
                    <a:lnTo>
                      <a:pt x="294" y="436"/>
                    </a:lnTo>
                    <a:lnTo>
                      <a:pt x="326" y="436"/>
                    </a:lnTo>
                    <a:lnTo>
                      <a:pt x="326" y="430"/>
                    </a:lnTo>
                    <a:lnTo>
                      <a:pt x="332" y="430"/>
                    </a:lnTo>
                    <a:lnTo>
                      <a:pt x="332" y="418"/>
                    </a:lnTo>
                    <a:lnTo>
                      <a:pt x="351" y="418"/>
                    </a:lnTo>
                    <a:lnTo>
                      <a:pt x="351" y="406"/>
                    </a:lnTo>
                    <a:lnTo>
                      <a:pt x="364" y="406"/>
                    </a:lnTo>
                    <a:lnTo>
                      <a:pt x="364" y="400"/>
                    </a:lnTo>
                    <a:lnTo>
                      <a:pt x="371" y="400"/>
                    </a:lnTo>
                    <a:lnTo>
                      <a:pt x="371" y="394"/>
                    </a:lnTo>
                    <a:lnTo>
                      <a:pt x="422" y="394"/>
                    </a:lnTo>
                    <a:lnTo>
                      <a:pt x="422" y="400"/>
                    </a:lnTo>
                    <a:lnTo>
                      <a:pt x="428" y="400"/>
                    </a:lnTo>
                    <a:lnTo>
                      <a:pt x="428" y="406"/>
                    </a:lnTo>
                    <a:lnTo>
                      <a:pt x="434" y="406"/>
                    </a:lnTo>
                    <a:lnTo>
                      <a:pt x="434" y="412"/>
                    </a:lnTo>
                    <a:lnTo>
                      <a:pt x="447" y="412"/>
                    </a:lnTo>
                    <a:lnTo>
                      <a:pt x="447" y="424"/>
                    </a:lnTo>
                    <a:lnTo>
                      <a:pt x="460" y="424"/>
                    </a:lnTo>
                    <a:lnTo>
                      <a:pt x="460" y="436"/>
                    </a:lnTo>
                    <a:lnTo>
                      <a:pt x="473" y="436"/>
                    </a:lnTo>
                    <a:lnTo>
                      <a:pt x="473" y="449"/>
                    </a:lnTo>
                    <a:lnTo>
                      <a:pt x="479" y="449"/>
                    </a:lnTo>
                    <a:lnTo>
                      <a:pt x="479" y="455"/>
                    </a:lnTo>
                    <a:lnTo>
                      <a:pt x="485" y="455"/>
                    </a:lnTo>
                    <a:lnTo>
                      <a:pt x="485" y="468"/>
                    </a:lnTo>
                    <a:lnTo>
                      <a:pt x="491" y="468"/>
                    </a:lnTo>
                    <a:lnTo>
                      <a:pt x="491" y="492"/>
                    </a:lnTo>
                    <a:lnTo>
                      <a:pt x="498" y="492"/>
                    </a:lnTo>
                    <a:lnTo>
                      <a:pt x="498" y="552"/>
                    </a:lnTo>
                    <a:lnTo>
                      <a:pt x="505" y="552"/>
                    </a:lnTo>
                    <a:lnTo>
                      <a:pt x="505" y="558"/>
                    </a:lnTo>
                    <a:lnTo>
                      <a:pt x="511" y="558"/>
                    </a:lnTo>
                    <a:lnTo>
                      <a:pt x="511" y="570"/>
                    </a:lnTo>
                    <a:lnTo>
                      <a:pt x="517" y="570"/>
                    </a:lnTo>
                    <a:lnTo>
                      <a:pt x="517" y="582"/>
                    </a:lnTo>
                    <a:lnTo>
                      <a:pt x="530" y="582"/>
                    </a:lnTo>
                    <a:lnTo>
                      <a:pt x="530" y="564"/>
                    </a:lnTo>
                    <a:lnTo>
                      <a:pt x="524" y="564"/>
                    </a:lnTo>
                    <a:lnTo>
                      <a:pt x="524" y="552"/>
                    </a:lnTo>
                    <a:lnTo>
                      <a:pt x="517" y="552"/>
                    </a:lnTo>
                    <a:lnTo>
                      <a:pt x="517" y="480"/>
                    </a:lnTo>
                    <a:lnTo>
                      <a:pt x="511" y="480"/>
                    </a:lnTo>
                    <a:lnTo>
                      <a:pt x="511" y="468"/>
                    </a:lnTo>
                    <a:lnTo>
                      <a:pt x="505" y="468"/>
                    </a:lnTo>
                    <a:lnTo>
                      <a:pt x="505" y="449"/>
                    </a:lnTo>
                    <a:lnTo>
                      <a:pt x="498" y="449"/>
                    </a:lnTo>
                    <a:lnTo>
                      <a:pt x="498" y="443"/>
                    </a:lnTo>
                    <a:lnTo>
                      <a:pt x="491" y="443"/>
                    </a:lnTo>
                    <a:lnTo>
                      <a:pt x="491" y="436"/>
                    </a:lnTo>
                    <a:lnTo>
                      <a:pt x="485" y="436"/>
                    </a:lnTo>
                    <a:lnTo>
                      <a:pt x="485" y="430"/>
                    </a:lnTo>
                    <a:lnTo>
                      <a:pt x="479" y="430"/>
                    </a:lnTo>
                    <a:lnTo>
                      <a:pt x="479" y="418"/>
                    </a:lnTo>
                    <a:lnTo>
                      <a:pt x="473" y="418"/>
                    </a:lnTo>
                    <a:lnTo>
                      <a:pt x="473" y="412"/>
                    </a:lnTo>
                    <a:lnTo>
                      <a:pt x="466" y="412"/>
                    </a:lnTo>
                    <a:lnTo>
                      <a:pt x="466" y="406"/>
                    </a:lnTo>
                    <a:lnTo>
                      <a:pt x="460" y="406"/>
                    </a:lnTo>
                    <a:lnTo>
                      <a:pt x="460" y="400"/>
                    </a:lnTo>
                    <a:lnTo>
                      <a:pt x="453" y="400"/>
                    </a:lnTo>
                    <a:lnTo>
                      <a:pt x="453" y="394"/>
                    </a:lnTo>
                    <a:lnTo>
                      <a:pt x="447" y="394"/>
                    </a:lnTo>
                    <a:lnTo>
                      <a:pt x="447" y="388"/>
                    </a:lnTo>
                    <a:lnTo>
                      <a:pt x="434" y="388"/>
                    </a:lnTo>
                    <a:lnTo>
                      <a:pt x="434" y="382"/>
                    </a:lnTo>
                    <a:lnTo>
                      <a:pt x="428" y="382"/>
                    </a:lnTo>
                    <a:lnTo>
                      <a:pt x="428" y="370"/>
                    </a:lnTo>
                    <a:lnTo>
                      <a:pt x="415" y="370"/>
                    </a:lnTo>
                    <a:lnTo>
                      <a:pt x="415" y="364"/>
                    </a:lnTo>
                    <a:lnTo>
                      <a:pt x="389" y="364"/>
                    </a:lnTo>
                    <a:lnTo>
                      <a:pt x="389" y="370"/>
                    </a:lnTo>
                    <a:lnTo>
                      <a:pt x="377" y="370"/>
                    </a:lnTo>
                    <a:lnTo>
                      <a:pt x="377" y="376"/>
                    </a:lnTo>
                    <a:lnTo>
                      <a:pt x="364" y="376"/>
                    </a:lnTo>
                    <a:lnTo>
                      <a:pt x="364" y="382"/>
                    </a:lnTo>
                    <a:lnTo>
                      <a:pt x="357" y="382"/>
                    </a:lnTo>
                    <a:lnTo>
                      <a:pt x="357" y="388"/>
                    </a:lnTo>
                    <a:lnTo>
                      <a:pt x="351" y="388"/>
                    </a:lnTo>
                    <a:lnTo>
                      <a:pt x="351" y="394"/>
                    </a:lnTo>
                    <a:lnTo>
                      <a:pt x="338" y="394"/>
                    </a:lnTo>
                    <a:lnTo>
                      <a:pt x="338" y="406"/>
                    </a:lnTo>
                    <a:lnTo>
                      <a:pt x="326" y="406"/>
                    </a:lnTo>
                    <a:lnTo>
                      <a:pt x="326" y="412"/>
                    </a:lnTo>
                    <a:lnTo>
                      <a:pt x="294" y="412"/>
                    </a:lnTo>
                    <a:lnTo>
                      <a:pt x="294" y="400"/>
                    </a:lnTo>
                    <a:lnTo>
                      <a:pt x="281" y="400"/>
                    </a:lnTo>
                    <a:lnTo>
                      <a:pt x="281" y="394"/>
                    </a:lnTo>
                    <a:lnTo>
                      <a:pt x="275" y="394"/>
                    </a:lnTo>
                    <a:lnTo>
                      <a:pt x="275" y="388"/>
                    </a:lnTo>
                    <a:lnTo>
                      <a:pt x="268" y="388"/>
                    </a:lnTo>
                    <a:lnTo>
                      <a:pt x="268" y="382"/>
                    </a:lnTo>
                    <a:lnTo>
                      <a:pt x="261" y="382"/>
                    </a:lnTo>
                    <a:lnTo>
                      <a:pt x="261" y="376"/>
                    </a:lnTo>
                    <a:lnTo>
                      <a:pt x="255" y="376"/>
                    </a:lnTo>
                    <a:lnTo>
                      <a:pt x="255" y="370"/>
                    </a:lnTo>
                    <a:lnTo>
                      <a:pt x="249" y="370"/>
                    </a:lnTo>
                    <a:lnTo>
                      <a:pt x="249" y="364"/>
                    </a:lnTo>
                    <a:lnTo>
                      <a:pt x="243" y="364"/>
                    </a:lnTo>
                    <a:lnTo>
                      <a:pt x="243" y="358"/>
                    </a:lnTo>
                    <a:lnTo>
                      <a:pt x="236" y="358"/>
                    </a:lnTo>
                    <a:lnTo>
                      <a:pt x="236" y="352"/>
                    </a:lnTo>
                    <a:lnTo>
                      <a:pt x="230" y="352"/>
                    </a:lnTo>
                    <a:lnTo>
                      <a:pt x="230" y="340"/>
                    </a:lnTo>
                    <a:lnTo>
                      <a:pt x="192" y="340"/>
                    </a:lnTo>
                    <a:lnTo>
                      <a:pt x="192" y="346"/>
                    </a:lnTo>
                    <a:lnTo>
                      <a:pt x="185" y="346"/>
                    </a:lnTo>
                    <a:lnTo>
                      <a:pt x="185" y="352"/>
                    </a:lnTo>
                    <a:lnTo>
                      <a:pt x="172" y="352"/>
                    </a:lnTo>
                    <a:lnTo>
                      <a:pt x="172" y="358"/>
                    </a:lnTo>
                    <a:lnTo>
                      <a:pt x="166" y="358"/>
                    </a:lnTo>
                    <a:lnTo>
                      <a:pt x="166" y="370"/>
                    </a:lnTo>
                    <a:lnTo>
                      <a:pt x="147" y="370"/>
                    </a:lnTo>
                    <a:lnTo>
                      <a:pt x="147" y="376"/>
                    </a:lnTo>
                    <a:lnTo>
                      <a:pt x="141" y="376"/>
                    </a:lnTo>
                    <a:lnTo>
                      <a:pt x="141" y="382"/>
                    </a:lnTo>
                    <a:lnTo>
                      <a:pt x="133" y="382"/>
                    </a:lnTo>
                    <a:lnTo>
                      <a:pt x="133" y="388"/>
                    </a:lnTo>
                    <a:lnTo>
                      <a:pt x="45" y="388"/>
                    </a:lnTo>
                    <a:lnTo>
                      <a:pt x="45" y="0"/>
                    </a:lnTo>
                    <a:lnTo>
                      <a:pt x="31" y="0"/>
                    </a:lnTo>
                    <a:lnTo>
                      <a:pt x="31" y="24"/>
                    </a:lnTo>
                    <a:lnTo>
                      <a:pt x="25" y="24"/>
                    </a:lnTo>
                    <a:lnTo>
                      <a:pt x="25" y="55"/>
                    </a:lnTo>
                    <a:lnTo>
                      <a:pt x="19" y="55"/>
                    </a:lnTo>
                    <a:lnTo>
                      <a:pt x="19" y="104"/>
                    </a:lnTo>
                    <a:lnTo>
                      <a:pt x="25" y="104"/>
                    </a:lnTo>
                    <a:lnTo>
                      <a:pt x="25" y="370"/>
                    </a:lnTo>
                    <a:lnTo>
                      <a:pt x="19" y="370"/>
                    </a:lnTo>
                    <a:lnTo>
                      <a:pt x="19" y="588"/>
                    </a:lnTo>
                    <a:lnTo>
                      <a:pt x="13" y="588"/>
                    </a:lnTo>
                    <a:lnTo>
                      <a:pt x="13" y="606"/>
                    </a:lnTo>
                    <a:lnTo>
                      <a:pt x="6" y="606"/>
                    </a:lnTo>
                    <a:lnTo>
                      <a:pt x="6" y="631"/>
                    </a:lnTo>
                    <a:lnTo>
                      <a:pt x="0" y="6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99" name="Freeform 2903">
                <a:extLst>
                  <a:ext uri="{FF2B5EF4-FFF2-40B4-BE49-F238E27FC236}">
                    <a16:creationId xmlns:a16="http://schemas.microsoft.com/office/drawing/2014/main" xmlns="" id="{CCAF5EA2-8B48-412C-AE3C-7B99AE67F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" y="149"/>
                <a:ext cx="25" cy="26"/>
              </a:xfrm>
              <a:custGeom>
                <a:avLst/>
                <a:gdLst>
                  <a:gd name="T0" fmla="*/ 185 w 747"/>
                  <a:gd name="T1" fmla="*/ 837 h 946"/>
                  <a:gd name="T2" fmla="*/ 159 w 747"/>
                  <a:gd name="T3" fmla="*/ 873 h 946"/>
                  <a:gd name="T4" fmla="*/ 134 w 747"/>
                  <a:gd name="T5" fmla="*/ 891 h 946"/>
                  <a:gd name="T6" fmla="*/ 102 w 747"/>
                  <a:gd name="T7" fmla="*/ 909 h 946"/>
                  <a:gd name="T8" fmla="*/ 19 w 747"/>
                  <a:gd name="T9" fmla="*/ 927 h 946"/>
                  <a:gd name="T10" fmla="*/ 25 w 747"/>
                  <a:gd name="T11" fmla="*/ 933 h 946"/>
                  <a:gd name="T12" fmla="*/ 128 w 747"/>
                  <a:gd name="T13" fmla="*/ 921 h 946"/>
                  <a:gd name="T14" fmla="*/ 147 w 747"/>
                  <a:gd name="T15" fmla="*/ 897 h 946"/>
                  <a:gd name="T16" fmla="*/ 179 w 747"/>
                  <a:gd name="T17" fmla="*/ 885 h 946"/>
                  <a:gd name="T18" fmla="*/ 191 w 747"/>
                  <a:gd name="T19" fmla="*/ 861 h 946"/>
                  <a:gd name="T20" fmla="*/ 210 w 747"/>
                  <a:gd name="T21" fmla="*/ 849 h 946"/>
                  <a:gd name="T22" fmla="*/ 224 w 747"/>
                  <a:gd name="T23" fmla="*/ 824 h 946"/>
                  <a:gd name="T24" fmla="*/ 249 w 747"/>
                  <a:gd name="T25" fmla="*/ 800 h 946"/>
                  <a:gd name="T26" fmla="*/ 262 w 747"/>
                  <a:gd name="T27" fmla="*/ 764 h 946"/>
                  <a:gd name="T28" fmla="*/ 281 w 747"/>
                  <a:gd name="T29" fmla="*/ 734 h 946"/>
                  <a:gd name="T30" fmla="*/ 293 w 747"/>
                  <a:gd name="T31" fmla="*/ 636 h 946"/>
                  <a:gd name="T32" fmla="*/ 313 w 747"/>
                  <a:gd name="T33" fmla="*/ 484 h 946"/>
                  <a:gd name="T34" fmla="*/ 326 w 747"/>
                  <a:gd name="T35" fmla="*/ 400 h 946"/>
                  <a:gd name="T36" fmla="*/ 351 w 747"/>
                  <a:gd name="T37" fmla="*/ 370 h 946"/>
                  <a:gd name="T38" fmla="*/ 370 w 747"/>
                  <a:gd name="T39" fmla="*/ 340 h 946"/>
                  <a:gd name="T40" fmla="*/ 389 w 747"/>
                  <a:gd name="T41" fmla="*/ 328 h 946"/>
                  <a:gd name="T42" fmla="*/ 403 w 747"/>
                  <a:gd name="T43" fmla="*/ 303 h 946"/>
                  <a:gd name="T44" fmla="*/ 434 w 747"/>
                  <a:gd name="T45" fmla="*/ 278 h 946"/>
                  <a:gd name="T46" fmla="*/ 447 w 747"/>
                  <a:gd name="T47" fmla="*/ 254 h 946"/>
                  <a:gd name="T48" fmla="*/ 485 w 747"/>
                  <a:gd name="T49" fmla="*/ 236 h 946"/>
                  <a:gd name="T50" fmla="*/ 517 w 747"/>
                  <a:gd name="T51" fmla="*/ 212 h 946"/>
                  <a:gd name="T52" fmla="*/ 625 w 747"/>
                  <a:gd name="T53" fmla="*/ 200 h 946"/>
                  <a:gd name="T54" fmla="*/ 639 w 747"/>
                  <a:gd name="T55" fmla="*/ 176 h 946"/>
                  <a:gd name="T56" fmla="*/ 658 w 747"/>
                  <a:gd name="T57" fmla="*/ 164 h 946"/>
                  <a:gd name="T58" fmla="*/ 670 w 747"/>
                  <a:gd name="T59" fmla="*/ 103 h 946"/>
                  <a:gd name="T60" fmla="*/ 690 w 747"/>
                  <a:gd name="T61" fmla="*/ 54 h 946"/>
                  <a:gd name="T62" fmla="*/ 747 w 747"/>
                  <a:gd name="T63" fmla="*/ 0 h 946"/>
                  <a:gd name="T64" fmla="*/ 670 w 747"/>
                  <a:gd name="T65" fmla="*/ 36 h 946"/>
                  <a:gd name="T66" fmla="*/ 658 w 747"/>
                  <a:gd name="T67" fmla="*/ 97 h 946"/>
                  <a:gd name="T68" fmla="*/ 639 w 747"/>
                  <a:gd name="T69" fmla="*/ 152 h 946"/>
                  <a:gd name="T70" fmla="*/ 625 w 747"/>
                  <a:gd name="T71" fmla="*/ 176 h 946"/>
                  <a:gd name="T72" fmla="*/ 517 w 747"/>
                  <a:gd name="T73" fmla="*/ 194 h 946"/>
                  <a:gd name="T74" fmla="*/ 485 w 747"/>
                  <a:gd name="T75" fmla="*/ 212 h 946"/>
                  <a:gd name="T76" fmla="*/ 460 w 747"/>
                  <a:gd name="T77" fmla="*/ 224 h 946"/>
                  <a:gd name="T78" fmla="*/ 447 w 747"/>
                  <a:gd name="T79" fmla="*/ 242 h 946"/>
                  <a:gd name="T80" fmla="*/ 428 w 747"/>
                  <a:gd name="T81" fmla="*/ 254 h 946"/>
                  <a:gd name="T82" fmla="*/ 415 w 747"/>
                  <a:gd name="T83" fmla="*/ 272 h 946"/>
                  <a:gd name="T84" fmla="*/ 389 w 747"/>
                  <a:gd name="T85" fmla="*/ 290 h 946"/>
                  <a:gd name="T86" fmla="*/ 377 w 747"/>
                  <a:gd name="T87" fmla="*/ 315 h 946"/>
                  <a:gd name="T88" fmla="*/ 351 w 747"/>
                  <a:gd name="T89" fmla="*/ 334 h 946"/>
                  <a:gd name="T90" fmla="*/ 338 w 747"/>
                  <a:gd name="T91" fmla="*/ 364 h 946"/>
                  <a:gd name="T92" fmla="*/ 319 w 747"/>
                  <a:gd name="T93" fmla="*/ 382 h 946"/>
                  <a:gd name="T94" fmla="*/ 300 w 747"/>
                  <a:gd name="T95" fmla="*/ 436 h 946"/>
                  <a:gd name="T96" fmla="*/ 281 w 747"/>
                  <a:gd name="T97" fmla="*/ 534 h 946"/>
                  <a:gd name="T98" fmla="*/ 268 w 747"/>
                  <a:gd name="T99" fmla="*/ 721 h 946"/>
                  <a:gd name="T100" fmla="*/ 249 w 747"/>
                  <a:gd name="T101" fmla="*/ 752 h 946"/>
                  <a:gd name="T102" fmla="*/ 236 w 747"/>
                  <a:gd name="T103" fmla="*/ 776 h 946"/>
                  <a:gd name="T104" fmla="*/ 217 w 747"/>
                  <a:gd name="T105" fmla="*/ 800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47" h="946">
                    <a:moveTo>
                      <a:pt x="204" y="818"/>
                    </a:moveTo>
                    <a:lnTo>
                      <a:pt x="204" y="831"/>
                    </a:lnTo>
                    <a:lnTo>
                      <a:pt x="191" y="831"/>
                    </a:lnTo>
                    <a:lnTo>
                      <a:pt x="191" y="837"/>
                    </a:lnTo>
                    <a:lnTo>
                      <a:pt x="185" y="837"/>
                    </a:lnTo>
                    <a:lnTo>
                      <a:pt x="185" y="843"/>
                    </a:lnTo>
                    <a:lnTo>
                      <a:pt x="179" y="843"/>
                    </a:lnTo>
                    <a:lnTo>
                      <a:pt x="179" y="861"/>
                    </a:lnTo>
                    <a:lnTo>
                      <a:pt x="159" y="861"/>
                    </a:lnTo>
                    <a:lnTo>
                      <a:pt x="159" y="873"/>
                    </a:lnTo>
                    <a:lnTo>
                      <a:pt x="147" y="873"/>
                    </a:lnTo>
                    <a:lnTo>
                      <a:pt x="147" y="879"/>
                    </a:lnTo>
                    <a:lnTo>
                      <a:pt x="140" y="879"/>
                    </a:lnTo>
                    <a:lnTo>
                      <a:pt x="140" y="891"/>
                    </a:lnTo>
                    <a:lnTo>
                      <a:pt x="134" y="891"/>
                    </a:lnTo>
                    <a:lnTo>
                      <a:pt x="134" y="897"/>
                    </a:lnTo>
                    <a:lnTo>
                      <a:pt x="114" y="897"/>
                    </a:lnTo>
                    <a:lnTo>
                      <a:pt x="114" y="903"/>
                    </a:lnTo>
                    <a:lnTo>
                      <a:pt x="102" y="903"/>
                    </a:lnTo>
                    <a:lnTo>
                      <a:pt x="102" y="909"/>
                    </a:lnTo>
                    <a:lnTo>
                      <a:pt x="25" y="909"/>
                    </a:lnTo>
                    <a:lnTo>
                      <a:pt x="25" y="921"/>
                    </a:lnTo>
                    <a:lnTo>
                      <a:pt x="0" y="921"/>
                    </a:lnTo>
                    <a:lnTo>
                      <a:pt x="0" y="927"/>
                    </a:lnTo>
                    <a:lnTo>
                      <a:pt x="19" y="927"/>
                    </a:lnTo>
                    <a:lnTo>
                      <a:pt x="19" y="940"/>
                    </a:lnTo>
                    <a:lnTo>
                      <a:pt x="0" y="940"/>
                    </a:lnTo>
                    <a:lnTo>
                      <a:pt x="0" y="946"/>
                    </a:lnTo>
                    <a:lnTo>
                      <a:pt x="25" y="946"/>
                    </a:lnTo>
                    <a:lnTo>
                      <a:pt x="25" y="933"/>
                    </a:lnTo>
                    <a:lnTo>
                      <a:pt x="96" y="933"/>
                    </a:lnTo>
                    <a:lnTo>
                      <a:pt x="96" y="927"/>
                    </a:lnTo>
                    <a:lnTo>
                      <a:pt x="121" y="927"/>
                    </a:lnTo>
                    <a:lnTo>
                      <a:pt x="121" y="921"/>
                    </a:lnTo>
                    <a:lnTo>
                      <a:pt x="128" y="921"/>
                    </a:lnTo>
                    <a:lnTo>
                      <a:pt x="128" y="915"/>
                    </a:lnTo>
                    <a:lnTo>
                      <a:pt x="140" y="915"/>
                    </a:lnTo>
                    <a:lnTo>
                      <a:pt x="140" y="909"/>
                    </a:lnTo>
                    <a:lnTo>
                      <a:pt x="147" y="909"/>
                    </a:lnTo>
                    <a:lnTo>
                      <a:pt x="147" y="897"/>
                    </a:lnTo>
                    <a:lnTo>
                      <a:pt x="159" y="897"/>
                    </a:lnTo>
                    <a:lnTo>
                      <a:pt x="159" y="891"/>
                    </a:lnTo>
                    <a:lnTo>
                      <a:pt x="165" y="891"/>
                    </a:lnTo>
                    <a:lnTo>
                      <a:pt x="165" y="885"/>
                    </a:lnTo>
                    <a:lnTo>
                      <a:pt x="179" y="885"/>
                    </a:lnTo>
                    <a:lnTo>
                      <a:pt x="179" y="879"/>
                    </a:lnTo>
                    <a:lnTo>
                      <a:pt x="185" y="879"/>
                    </a:lnTo>
                    <a:lnTo>
                      <a:pt x="185" y="867"/>
                    </a:lnTo>
                    <a:lnTo>
                      <a:pt x="191" y="867"/>
                    </a:lnTo>
                    <a:lnTo>
                      <a:pt x="191" y="861"/>
                    </a:lnTo>
                    <a:lnTo>
                      <a:pt x="198" y="861"/>
                    </a:lnTo>
                    <a:lnTo>
                      <a:pt x="198" y="855"/>
                    </a:lnTo>
                    <a:lnTo>
                      <a:pt x="204" y="855"/>
                    </a:lnTo>
                    <a:lnTo>
                      <a:pt x="204" y="849"/>
                    </a:lnTo>
                    <a:lnTo>
                      <a:pt x="210" y="849"/>
                    </a:lnTo>
                    <a:lnTo>
                      <a:pt x="210" y="837"/>
                    </a:lnTo>
                    <a:lnTo>
                      <a:pt x="217" y="837"/>
                    </a:lnTo>
                    <a:lnTo>
                      <a:pt x="217" y="831"/>
                    </a:lnTo>
                    <a:lnTo>
                      <a:pt x="224" y="831"/>
                    </a:lnTo>
                    <a:lnTo>
                      <a:pt x="224" y="824"/>
                    </a:lnTo>
                    <a:lnTo>
                      <a:pt x="230" y="824"/>
                    </a:lnTo>
                    <a:lnTo>
                      <a:pt x="230" y="818"/>
                    </a:lnTo>
                    <a:lnTo>
                      <a:pt x="236" y="818"/>
                    </a:lnTo>
                    <a:lnTo>
                      <a:pt x="236" y="800"/>
                    </a:lnTo>
                    <a:lnTo>
                      <a:pt x="249" y="800"/>
                    </a:lnTo>
                    <a:lnTo>
                      <a:pt x="249" y="782"/>
                    </a:lnTo>
                    <a:lnTo>
                      <a:pt x="255" y="782"/>
                    </a:lnTo>
                    <a:lnTo>
                      <a:pt x="255" y="776"/>
                    </a:lnTo>
                    <a:lnTo>
                      <a:pt x="262" y="776"/>
                    </a:lnTo>
                    <a:lnTo>
                      <a:pt x="262" y="764"/>
                    </a:lnTo>
                    <a:lnTo>
                      <a:pt x="268" y="764"/>
                    </a:lnTo>
                    <a:lnTo>
                      <a:pt x="268" y="758"/>
                    </a:lnTo>
                    <a:lnTo>
                      <a:pt x="275" y="758"/>
                    </a:lnTo>
                    <a:lnTo>
                      <a:pt x="275" y="734"/>
                    </a:lnTo>
                    <a:lnTo>
                      <a:pt x="281" y="734"/>
                    </a:lnTo>
                    <a:lnTo>
                      <a:pt x="281" y="728"/>
                    </a:lnTo>
                    <a:lnTo>
                      <a:pt x="287" y="728"/>
                    </a:lnTo>
                    <a:lnTo>
                      <a:pt x="287" y="679"/>
                    </a:lnTo>
                    <a:lnTo>
                      <a:pt x="293" y="679"/>
                    </a:lnTo>
                    <a:lnTo>
                      <a:pt x="293" y="636"/>
                    </a:lnTo>
                    <a:lnTo>
                      <a:pt x="300" y="636"/>
                    </a:lnTo>
                    <a:lnTo>
                      <a:pt x="300" y="509"/>
                    </a:lnTo>
                    <a:lnTo>
                      <a:pt x="306" y="509"/>
                    </a:lnTo>
                    <a:lnTo>
                      <a:pt x="306" y="484"/>
                    </a:lnTo>
                    <a:lnTo>
                      <a:pt x="313" y="484"/>
                    </a:lnTo>
                    <a:lnTo>
                      <a:pt x="313" y="436"/>
                    </a:lnTo>
                    <a:lnTo>
                      <a:pt x="319" y="436"/>
                    </a:lnTo>
                    <a:lnTo>
                      <a:pt x="319" y="418"/>
                    </a:lnTo>
                    <a:lnTo>
                      <a:pt x="326" y="418"/>
                    </a:lnTo>
                    <a:lnTo>
                      <a:pt x="326" y="400"/>
                    </a:lnTo>
                    <a:lnTo>
                      <a:pt x="338" y="400"/>
                    </a:lnTo>
                    <a:lnTo>
                      <a:pt x="338" y="382"/>
                    </a:lnTo>
                    <a:lnTo>
                      <a:pt x="344" y="382"/>
                    </a:lnTo>
                    <a:lnTo>
                      <a:pt x="344" y="370"/>
                    </a:lnTo>
                    <a:lnTo>
                      <a:pt x="351" y="370"/>
                    </a:lnTo>
                    <a:lnTo>
                      <a:pt x="351" y="364"/>
                    </a:lnTo>
                    <a:lnTo>
                      <a:pt x="358" y="364"/>
                    </a:lnTo>
                    <a:lnTo>
                      <a:pt x="358" y="352"/>
                    </a:lnTo>
                    <a:lnTo>
                      <a:pt x="370" y="352"/>
                    </a:lnTo>
                    <a:lnTo>
                      <a:pt x="370" y="340"/>
                    </a:lnTo>
                    <a:lnTo>
                      <a:pt x="377" y="340"/>
                    </a:lnTo>
                    <a:lnTo>
                      <a:pt x="377" y="334"/>
                    </a:lnTo>
                    <a:lnTo>
                      <a:pt x="383" y="334"/>
                    </a:lnTo>
                    <a:lnTo>
                      <a:pt x="383" y="328"/>
                    </a:lnTo>
                    <a:lnTo>
                      <a:pt x="389" y="328"/>
                    </a:lnTo>
                    <a:lnTo>
                      <a:pt x="389" y="322"/>
                    </a:lnTo>
                    <a:lnTo>
                      <a:pt x="395" y="322"/>
                    </a:lnTo>
                    <a:lnTo>
                      <a:pt x="395" y="309"/>
                    </a:lnTo>
                    <a:lnTo>
                      <a:pt x="403" y="309"/>
                    </a:lnTo>
                    <a:lnTo>
                      <a:pt x="403" y="303"/>
                    </a:lnTo>
                    <a:lnTo>
                      <a:pt x="409" y="303"/>
                    </a:lnTo>
                    <a:lnTo>
                      <a:pt x="409" y="290"/>
                    </a:lnTo>
                    <a:lnTo>
                      <a:pt x="428" y="290"/>
                    </a:lnTo>
                    <a:lnTo>
                      <a:pt x="428" y="278"/>
                    </a:lnTo>
                    <a:lnTo>
                      <a:pt x="434" y="278"/>
                    </a:lnTo>
                    <a:lnTo>
                      <a:pt x="434" y="272"/>
                    </a:lnTo>
                    <a:lnTo>
                      <a:pt x="440" y="272"/>
                    </a:lnTo>
                    <a:lnTo>
                      <a:pt x="440" y="266"/>
                    </a:lnTo>
                    <a:lnTo>
                      <a:pt x="447" y="266"/>
                    </a:lnTo>
                    <a:lnTo>
                      <a:pt x="447" y="254"/>
                    </a:lnTo>
                    <a:lnTo>
                      <a:pt x="460" y="254"/>
                    </a:lnTo>
                    <a:lnTo>
                      <a:pt x="460" y="242"/>
                    </a:lnTo>
                    <a:lnTo>
                      <a:pt x="479" y="242"/>
                    </a:lnTo>
                    <a:lnTo>
                      <a:pt x="479" y="236"/>
                    </a:lnTo>
                    <a:lnTo>
                      <a:pt x="485" y="236"/>
                    </a:lnTo>
                    <a:lnTo>
                      <a:pt x="485" y="230"/>
                    </a:lnTo>
                    <a:lnTo>
                      <a:pt x="511" y="230"/>
                    </a:lnTo>
                    <a:lnTo>
                      <a:pt x="511" y="224"/>
                    </a:lnTo>
                    <a:lnTo>
                      <a:pt x="517" y="224"/>
                    </a:lnTo>
                    <a:lnTo>
                      <a:pt x="517" y="212"/>
                    </a:lnTo>
                    <a:lnTo>
                      <a:pt x="543" y="212"/>
                    </a:lnTo>
                    <a:lnTo>
                      <a:pt x="543" y="206"/>
                    </a:lnTo>
                    <a:lnTo>
                      <a:pt x="588" y="206"/>
                    </a:lnTo>
                    <a:lnTo>
                      <a:pt x="588" y="200"/>
                    </a:lnTo>
                    <a:lnTo>
                      <a:pt x="625" y="200"/>
                    </a:lnTo>
                    <a:lnTo>
                      <a:pt x="625" y="188"/>
                    </a:lnTo>
                    <a:lnTo>
                      <a:pt x="633" y="188"/>
                    </a:lnTo>
                    <a:lnTo>
                      <a:pt x="633" y="182"/>
                    </a:lnTo>
                    <a:lnTo>
                      <a:pt x="639" y="182"/>
                    </a:lnTo>
                    <a:lnTo>
                      <a:pt x="639" y="176"/>
                    </a:lnTo>
                    <a:lnTo>
                      <a:pt x="645" y="176"/>
                    </a:lnTo>
                    <a:lnTo>
                      <a:pt x="645" y="170"/>
                    </a:lnTo>
                    <a:lnTo>
                      <a:pt x="651" y="170"/>
                    </a:lnTo>
                    <a:lnTo>
                      <a:pt x="651" y="164"/>
                    </a:lnTo>
                    <a:lnTo>
                      <a:pt x="658" y="164"/>
                    </a:lnTo>
                    <a:lnTo>
                      <a:pt x="658" y="139"/>
                    </a:lnTo>
                    <a:lnTo>
                      <a:pt x="664" y="139"/>
                    </a:lnTo>
                    <a:lnTo>
                      <a:pt x="664" y="127"/>
                    </a:lnTo>
                    <a:lnTo>
                      <a:pt x="670" y="127"/>
                    </a:lnTo>
                    <a:lnTo>
                      <a:pt x="670" y="103"/>
                    </a:lnTo>
                    <a:lnTo>
                      <a:pt x="677" y="103"/>
                    </a:lnTo>
                    <a:lnTo>
                      <a:pt x="677" y="84"/>
                    </a:lnTo>
                    <a:lnTo>
                      <a:pt x="684" y="84"/>
                    </a:lnTo>
                    <a:lnTo>
                      <a:pt x="684" y="54"/>
                    </a:lnTo>
                    <a:lnTo>
                      <a:pt x="690" y="54"/>
                    </a:lnTo>
                    <a:lnTo>
                      <a:pt x="690" y="42"/>
                    </a:lnTo>
                    <a:lnTo>
                      <a:pt x="696" y="42"/>
                    </a:lnTo>
                    <a:lnTo>
                      <a:pt x="696" y="12"/>
                    </a:lnTo>
                    <a:lnTo>
                      <a:pt x="747" y="12"/>
                    </a:lnTo>
                    <a:lnTo>
                      <a:pt x="747" y="0"/>
                    </a:lnTo>
                    <a:lnTo>
                      <a:pt x="684" y="0"/>
                    </a:lnTo>
                    <a:lnTo>
                      <a:pt x="684" y="24"/>
                    </a:lnTo>
                    <a:lnTo>
                      <a:pt x="677" y="24"/>
                    </a:lnTo>
                    <a:lnTo>
                      <a:pt x="677" y="36"/>
                    </a:lnTo>
                    <a:lnTo>
                      <a:pt x="670" y="36"/>
                    </a:lnTo>
                    <a:lnTo>
                      <a:pt x="670" y="54"/>
                    </a:lnTo>
                    <a:lnTo>
                      <a:pt x="664" y="54"/>
                    </a:lnTo>
                    <a:lnTo>
                      <a:pt x="664" y="78"/>
                    </a:lnTo>
                    <a:lnTo>
                      <a:pt x="658" y="78"/>
                    </a:lnTo>
                    <a:lnTo>
                      <a:pt x="658" y="97"/>
                    </a:lnTo>
                    <a:lnTo>
                      <a:pt x="651" y="97"/>
                    </a:lnTo>
                    <a:lnTo>
                      <a:pt x="651" y="139"/>
                    </a:lnTo>
                    <a:lnTo>
                      <a:pt x="645" y="139"/>
                    </a:lnTo>
                    <a:lnTo>
                      <a:pt x="645" y="152"/>
                    </a:lnTo>
                    <a:lnTo>
                      <a:pt x="639" y="152"/>
                    </a:lnTo>
                    <a:lnTo>
                      <a:pt x="639" y="158"/>
                    </a:lnTo>
                    <a:lnTo>
                      <a:pt x="633" y="158"/>
                    </a:lnTo>
                    <a:lnTo>
                      <a:pt x="633" y="170"/>
                    </a:lnTo>
                    <a:lnTo>
                      <a:pt x="625" y="170"/>
                    </a:lnTo>
                    <a:lnTo>
                      <a:pt x="625" y="176"/>
                    </a:lnTo>
                    <a:lnTo>
                      <a:pt x="600" y="176"/>
                    </a:lnTo>
                    <a:lnTo>
                      <a:pt x="600" y="182"/>
                    </a:lnTo>
                    <a:lnTo>
                      <a:pt x="549" y="182"/>
                    </a:lnTo>
                    <a:lnTo>
                      <a:pt x="549" y="194"/>
                    </a:lnTo>
                    <a:lnTo>
                      <a:pt x="517" y="194"/>
                    </a:lnTo>
                    <a:lnTo>
                      <a:pt x="517" y="200"/>
                    </a:lnTo>
                    <a:lnTo>
                      <a:pt x="505" y="200"/>
                    </a:lnTo>
                    <a:lnTo>
                      <a:pt x="505" y="206"/>
                    </a:lnTo>
                    <a:lnTo>
                      <a:pt x="485" y="206"/>
                    </a:lnTo>
                    <a:lnTo>
                      <a:pt x="485" y="212"/>
                    </a:lnTo>
                    <a:lnTo>
                      <a:pt x="479" y="212"/>
                    </a:lnTo>
                    <a:lnTo>
                      <a:pt x="479" y="218"/>
                    </a:lnTo>
                    <a:lnTo>
                      <a:pt x="472" y="218"/>
                    </a:lnTo>
                    <a:lnTo>
                      <a:pt x="472" y="224"/>
                    </a:lnTo>
                    <a:lnTo>
                      <a:pt x="460" y="224"/>
                    </a:lnTo>
                    <a:lnTo>
                      <a:pt x="460" y="230"/>
                    </a:lnTo>
                    <a:lnTo>
                      <a:pt x="454" y="230"/>
                    </a:lnTo>
                    <a:lnTo>
                      <a:pt x="454" y="236"/>
                    </a:lnTo>
                    <a:lnTo>
                      <a:pt x="447" y="236"/>
                    </a:lnTo>
                    <a:lnTo>
                      <a:pt x="447" y="242"/>
                    </a:lnTo>
                    <a:lnTo>
                      <a:pt x="440" y="242"/>
                    </a:lnTo>
                    <a:lnTo>
                      <a:pt x="440" y="248"/>
                    </a:lnTo>
                    <a:lnTo>
                      <a:pt x="434" y="248"/>
                    </a:lnTo>
                    <a:lnTo>
                      <a:pt x="434" y="254"/>
                    </a:lnTo>
                    <a:lnTo>
                      <a:pt x="428" y="254"/>
                    </a:lnTo>
                    <a:lnTo>
                      <a:pt x="428" y="260"/>
                    </a:lnTo>
                    <a:lnTo>
                      <a:pt x="421" y="260"/>
                    </a:lnTo>
                    <a:lnTo>
                      <a:pt x="421" y="266"/>
                    </a:lnTo>
                    <a:lnTo>
                      <a:pt x="415" y="266"/>
                    </a:lnTo>
                    <a:lnTo>
                      <a:pt x="415" y="272"/>
                    </a:lnTo>
                    <a:lnTo>
                      <a:pt x="409" y="272"/>
                    </a:lnTo>
                    <a:lnTo>
                      <a:pt x="409" y="284"/>
                    </a:lnTo>
                    <a:lnTo>
                      <a:pt x="395" y="284"/>
                    </a:lnTo>
                    <a:lnTo>
                      <a:pt x="395" y="290"/>
                    </a:lnTo>
                    <a:lnTo>
                      <a:pt x="389" y="290"/>
                    </a:lnTo>
                    <a:lnTo>
                      <a:pt x="389" y="303"/>
                    </a:lnTo>
                    <a:lnTo>
                      <a:pt x="383" y="303"/>
                    </a:lnTo>
                    <a:lnTo>
                      <a:pt x="383" y="309"/>
                    </a:lnTo>
                    <a:lnTo>
                      <a:pt x="377" y="309"/>
                    </a:lnTo>
                    <a:lnTo>
                      <a:pt x="377" y="315"/>
                    </a:lnTo>
                    <a:lnTo>
                      <a:pt x="370" y="315"/>
                    </a:lnTo>
                    <a:lnTo>
                      <a:pt x="370" y="328"/>
                    </a:lnTo>
                    <a:lnTo>
                      <a:pt x="358" y="328"/>
                    </a:lnTo>
                    <a:lnTo>
                      <a:pt x="358" y="334"/>
                    </a:lnTo>
                    <a:lnTo>
                      <a:pt x="351" y="334"/>
                    </a:lnTo>
                    <a:lnTo>
                      <a:pt x="351" y="346"/>
                    </a:lnTo>
                    <a:lnTo>
                      <a:pt x="344" y="346"/>
                    </a:lnTo>
                    <a:lnTo>
                      <a:pt x="344" y="352"/>
                    </a:lnTo>
                    <a:lnTo>
                      <a:pt x="338" y="352"/>
                    </a:lnTo>
                    <a:lnTo>
                      <a:pt x="338" y="364"/>
                    </a:lnTo>
                    <a:lnTo>
                      <a:pt x="332" y="364"/>
                    </a:lnTo>
                    <a:lnTo>
                      <a:pt x="332" y="370"/>
                    </a:lnTo>
                    <a:lnTo>
                      <a:pt x="326" y="370"/>
                    </a:lnTo>
                    <a:lnTo>
                      <a:pt x="326" y="382"/>
                    </a:lnTo>
                    <a:lnTo>
                      <a:pt x="319" y="382"/>
                    </a:lnTo>
                    <a:lnTo>
                      <a:pt x="319" y="394"/>
                    </a:lnTo>
                    <a:lnTo>
                      <a:pt x="306" y="394"/>
                    </a:lnTo>
                    <a:lnTo>
                      <a:pt x="306" y="424"/>
                    </a:lnTo>
                    <a:lnTo>
                      <a:pt x="300" y="424"/>
                    </a:lnTo>
                    <a:lnTo>
                      <a:pt x="300" y="436"/>
                    </a:lnTo>
                    <a:lnTo>
                      <a:pt x="293" y="436"/>
                    </a:lnTo>
                    <a:lnTo>
                      <a:pt x="293" y="466"/>
                    </a:lnTo>
                    <a:lnTo>
                      <a:pt x="287" y="466"/>
                    </a:lnTo>
                    <a:lnTo>
                      <a:pt x="287" y="534"/>
                    </a:lnTo>
                    <a:lnTo>
                      <a:pt x="281" y="534"/>
                    </a:lnTo>
                    <a:lnTo>
                      <a:pt x="281" y="630"/>
                    </a:lnTo>
                    <a:lnTo>
                      <a:pt x="275" y="630"/>
                    </a:lnTo>
                    <a:lnTo>
                      <a:pt x="275" y="667"/>
                    </a:lnTo>
                    <a:lnTo>
                      <a:pt x="268" y="667"/>
                    </a:lnTo>
                    <a:lnTo>
                      <a:pt x="268" y="721"/>
                    </a:lnTo>
                    <a:lnTo>
                      <a:pt x="262" y="721"/>
                    </a:lnTo>
                    <a:lnTo>
                      <a:pt x="262" y="746"/>
                    </a:lnTo>
                    <a:lnTo>
                      <a:pt x="255" y="746"/>
                    </a:lnTo>
                    <a:lnTo>
                      <a:pt x="255" y="752"/>
                    </a:lnTo>
                    <a:lnTo>
                      <a:pt x="249" y="752"/>
                    </a:lnTo>
                    <a:lnTo>
                      <a:pt x="249" y="758"/>
                    </a:lnTo>
                    <a:lnTo>
                      <a:pt x="242" y="758"/>
                    </a:lnTo>
                    <a:lnTo>
                      <a:pt x="242" y="770"/>
                    </a:lnTo>
                    <a:lnTo>
                      <a:pt x="236" y="770"/>
                    </a:lnTo>
                    <a:lnTo>
                      <a:pt x="236" y="776"/>
                    </a:lnTo>
                    <a:lnTo>
                      <a:pt x="230" y="776"/>
                    </a:lnTo>
                    <a:lnTo>
                      <a:pt x="230" y="788"/>
                    </a:lnTo>
                    <a:lnTo>
                      <a:pt x="224" y="788"/>
                    </a:lnTo>
                    <a:lnTo>
                      <a:pt x="224" y="800"/>
                    </a:lnTo>
                    <a:lnTo>
                      <a:pt x="217" y="800"/>
                    </a:lnTo>
                    <a:lnTo>
                      <a:pt x="217" y="818"/>
                    </a:lnTo>
                    <a:lnTo>
                      <a:pt x="204" y="8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0" name="Freeform 2904">
                <a:extLst>
                  <a:ext uri="{FF2B5EF4-FFF2-40B4-BE49-F238E27FC236}">
                    <a16:creationId xmlns:a16="http://schemas.microsoft.com/office/drawing/2014/main" xmlns="" id="{AB1E144A-91D3-479E-B241-8054085BE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63"/>
                <a:ext cx="15" cy="22"/>
              </a:xfrm>
              <a:custGeom>
                <a:avLst/>
                <a:gdLst>
                  <a:gd name="T0" fmla="*/ 6 w 446"/>
                  <a:gd name="T1" fmla="*/ 91 h 801"/>
                  <a:gd name="T2" fmla="*/ 19 w 446"/>
                  <a:gd name="T3" fmla="*/ 128 h 801"/>
                  <a:gd name="T4" fmla="*/ 31 w 446"/>
                  <a:gd name="T5" fmla="*/ 158 h 801"/>
                  <a:gd name="T6" fmla="*/ 45 w 446"/>
                  <a:gd name="T7" fmla="*/ 189 h 801"/>
                  <a:gd name="T8" fmla="*/ 57 w 446"/>
                  <a:gd name="T9" fmla="*/ 207 h 801"/>
                  <a:gd name="T10" fmla="*/ 70 w 446"/>
                  <a:gd name="T11" fmla="*/ 249 h 801"/>
                  <a:gd name="T12" fmla="*/ 82 w 446"/>
                  <a:gd name="T13" fmla="*/ 346 h 801"/>
                  <a:gd name="T14" fmla="*/ 70 w 446"/>
                  <a:gd name="T15" fmla="*/ 377 h 801"/>
                  <a:gd name="T16" fmla="*/ 70 w 446"/>
                  <a:gd name="T17" fmla="*/ 449 h 801"/>
                  <a:gd name="T18" fmla="*/ 82 w 446"/>
                  <a:gd name="T19" fmla="*/ 473 h 801"/>
                  <a:gd name="T20" fmla="*/ 96 w 446"/>
                  <a:gd name="T21" fmla="*/ 509 h 801"/>
                  <a:gd name="T22" fmla="*/ 108 w 446"/>
                  <a:gd name="T23" fmla="*/ 534 h 801"/>
                  <a:gd name="T24" fmla="*/ 134 w 446"/>
                  <a:gd name="T25" fmla="*/ 553 h 801"/>
                  <a:gd name="T26" fmla="*/ 172 w 446"/>
                  <a:gd name="T27" fmla="*/ 571 h 801"/>
                  <a:gd name="T28" fmla="*/ 185 w 446"/>
                  <a:gd name="T29" fmla="*/ 601 h 801"/>
                  <a:gd name="T30" fmla="*/ 198 w 446"/>
                  <a:gd name="T31" fmla="*/ 625 h 801"/>
                  <a:gd name="T32" fmla="*/ 236 w 446"/>
                  <a:gd name="T33" fmla="*/ 655 h 801"/>
                  <a:gd name="T34" fmla="*/ 236 w 446"/>
                  <a:gd name="T35" fmla="*/ 722 h 801"/>
                  <a:gd name="T36" fmla="*/ 165 w 446"/>
                  <a:gd name="T37" fmla="*/ 746 h 801"/>
                  <a:gd name="T38" fmla="*/ 147 w 446"/>
                  <a:gd name="T39" fmla="*/ 759 h 801"/>
                  <a:gd name="T40" fmla="*/ 134 w 446"/>
                  <a:gd name="T41" fmla="*/ 777 h 801"/>
                  <a:gd name="T42" fmla="*/ 102 w 446"/>
                  <a:gd name="T43" fmla="*/ 759 h 801"/>
                  <a:gd name="T44" fmla="*/ 57 w 446"/>
                  <a:gd name="T45" fmla="*/ 783 h 801"/>
                  <a:gd name="T46" fmla="*/ 114 w 446"/>
                  <a:gd name="T47" fmla="*/ 801 h 801"/>
                  <a:gd name="T48" fmla="*/ 140 w 446"/>
                  <a:gd name="T49" fmla="*/ 789 h 801"/>
                  <a:gd name="T50" fmla="*/ 153 w 446"/>
                  <a:gd name="T51" fmla="*/ 771 h 801"/>
                  <a:gd name="T52" fmla="*/ 172 w 446"/>
                  <a:gd name="T53" fmla="*/ 759 h 801"/>
                  <a:gd name="T54" fmla="*/ 230 w 446"/>
                  <a:gd name="T55" fmla="*/ 746 h 801"/>
                  <a:gd name="T56" fmla="*/ 242 w 446"/>
                  <a:gd name="T57" fmla="*/ 734 h 801"/>
                  <a:gd name="T58" fmla="*/ 255 w 446"/>
                  <a:gd name="T59" fmla="*/ 710 h 801"/>
                  <a:gd name="T60" fmla="*/ 267 w 446"/>
                  <a:gd name="T61" fmla="*/ 667 h 801"/>
                  <a:gd name="T62" fmla="*/ 319 w 446"/>
                  <a:gd name="T63" fmla="*/ 661 h 801"/>
                  <a:gd name="T64" fmla="*/ 326 w 446"/>
                  <a:gd name="T65" fmla="*/ 661 h 801"/>
                  <a:gd name="T66" fmla="*/ 357 w 446"/>
                  <a:gd name="T67" fmla="*/ 649 h 801"/>
                  <a:gd name="T68" fmla="*/ 428 w 446"/>
                  <a:gd name="T69" fmla="*/ 649 h 801"/>
                  <a:gd name="T70" fmla="*/ 440 w 446"/>
                  <a:gd name="T71" fmla="*/ 625 h 801"/>
                  <a:gd name="T72" fmla="*/ 389 w 446"/>
                  <a:gd name="T73" fmla="*/ 625 h 801"/>
                  <a:gd name="T74" fmla="*/ 332 w 446"/>
                  <a:gd name="T75" fmla="*/ 637 h 801"/>
                  <a:gd name="T76" fmla="*/ 255 w 446"/>
                  <a:gd name="T77" fmla="*/ 637 h 801"/>
                  <a:gd name="T78" fmla="*/ 242 w 446"/>
                  <a:gd name="T79" fmla="*/ 619 h 801"/>
                  <a:gd name="T80" fmla="*/ 216 w 446"/>
                  <a:gd name="T81" fmla="*/ 601 h 801"/>
                  <a:gd name="T82" fmla="*/ 198 w 446"/>
                  <a:gd name="T83" fmla="*/ 571 h 801"/>
                  <a:gd name="T84" fmla="*/ 185 w 446"/>
                  <a:gd name="T85" fmla="*/ 553 h 801"/>
                  <a:gd name="T86" fmla="*/ 172 w 446"/>
                  <a:gd name="T87" fmla="*/ 540 h 801"/>
                  <a:gd name="T88" fmla="*/ 147 w 446"/>
                  <a:gd name="T89" fmla="*/ 528 h 801"/>
                  <a:gd name="T90" fmla="*/ 127 w 446"/>
                  <a:gd name="T91" fmla="*/ 515 h 801"/>
                  <a:gd name="T92" fmla="*/ 114 w 446"/>
                  <a:gd name="T93" fmla="*/ 479 h 801"/>
                  <a:gd name="T94" fmla="*/ 102 w 446"/>
                  <a:gd name="T95" fmla="*/ 467 h 801"/>
                  <a:gd name="T96" fmla="*/ 89 w 446"/>
                  <a:gd name="T97" fmla="*/ 359 h 801"/>
                  <a:gd name="T98" fmla="*/ 102 w 446"/>
                  <a:gd name="T99" fmla="*/ 261 h 801"/>
                  <a:gd name="T100" fmla="*/ 89 w 446"/>
                  <a:gd name="T101" fmla="*/ 225 h 801"/>
                  <a:gd name="T102" fmla="*/ 76 w 446"/>
                  <a:gd name="T103" fmla="*/ 189 h 801"/>
                  <a:gd name="T104" fmla="*/ 63 w 446"/>
                  <a:gd name="T105" fmla="*/ 158 h 801"/>
                  <a:gd name="T106" fmla="*/ 51 w 446"/>
                  <a:gd name="T107" fmla="*/ 134 h 801"/>
                  <a:gd name="T108" fmla="*/ 37 w 446"/>
                  <a:gd name="T109" fmla="*/ 97 h 801"/>
                  <a:gd name="T110" fmla="*/ 25 w 446"/>
                  <a:gd name="T111" fmla="*/ 19 h 801"/>
                  <a:gd name="T112" fmla="*/ 12 w 446"/>
                  <a:gd name="T113" fmla="*/ 12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6" h="801">
                    <a:moveTo>
                      <a:pt x="0" y="6"/>
                    </a:moveTo>
                    <a:lnTo>
                      <a:pt x="0" y="55"/>
                    </a:lnTo>
                    <a:lnTo>
                      <a:pt x="6" y="55"/>
                    </a:lnTo>
                    <a:lnTo>
                      <a:pt x="6" y="91"/>
                    </a:lnTo>
                    <a:lnTo>
                      <a:pt x="12" y="91"/>
                    </a:lnTo>
                    <a:lnTo>
                      <a:pt x="12" y="103"/>
                    </a:lnTo>
                    <a:lnTo>
                      <a:pt x="19" y="103"/>
                    </a:lnTo>
                    <a:lnTo>
                      <a:pt x="19" y="128"/>
                    </a:lnTo>
                    <a:lnTo>
                      <a:pt x="25" y="128"/>
                    </a:lnTo>
                    <a:lnTo>
                      <a:pt x="25" y="134"/>
                    </a:lnTo>
                    <a:lnTo>
                      <a:pt x="31" y="134"/>
                    </a:lnTo>
                    <a:lnTo>
                      <a:pt x="31" y="158"/>
                    </a:lnTo>
                    <a:lnTo>
                      <a:pt x="37" y="158"/>
                    </a:lnTo>
                    <a:lnTo>
                      <a:pt x="37" y="170"/>
                    </a:lnTo>
                    <a:lnTo>
                      <a:pt x="45" y="170"/>
                    </a:lnTo>
                    <a:lnTo>
                      <a:pt x="45" y="189"/>
                    </a:lnTo>
                    <a:lnTo>
                      <a:pt x="51" y="189"/>
                    </a:lnTo>
                    <a:lnTo>
                      <a:pt x="51" y="195"/>
                    </a:lnTo>
                    <a:lnTo>
                      <a:pt x="57" y="195"/>
                    </a:lnTo>
                    <a:lnTo>
                      <a:pt x="57" y="207"/>
                    </a:lnTo>
                    <a:lnTo>
                      <a:pt x="63" y="207"/>
                    </a:lnTo>
                    <a:lnTo>
                      <a:pt x="63" y="231"/>
                    </a:lnTo>
                    <a:lnTo>
                      <a:pt x="70" y="231"/>
                    </a:lnTo>
                    <a:lnTo>
                      <a:pt x="70" y="249"/>
                    </a:lnTo>
                    <a:lnTo>
                      <a:pt x="76" y="249"/>
                    </a:lnTo>
                    <a:lnTo>
                      <a:pt x="76" y="261"/>
                    </a:lnTo>
                    <a:lnTo>
                      <a:pt x="82" y="261"/>
                    </a:lnTo>
                    <a:lnTo>
                      <a:pt x="82" y="346"/>
                    </a:lnTo>
                    <a:lnTo>
                      <a:pt x="76" y="346"/>
                    </a:lnTo>
                    <a:lnTo>
                      <a:pt x="76" y="359"/>
                    </a:lnTo>
                    <a:lnTo>
                      <a:pt x="70" y="359"/>
                    </a:lnTo>
                    <a:lnTo>
                      <a:pt x="70" y="377"/>
                    </a:lnTo>
                    <a:lnTo>
                      <a:pt x="63" y="377"/>
                    </a:lnTo>
                    <a:lnTo>
                      <a:pt x="63" y="413"/>
                    </a:lnTo>
                    <a:lnTo>
                      <a:pt x="70" y="413"/>
                    </a:lnTo>
                    <a:lnTo>
                      <a:pt x="70" y="449"/>
                    </a:lnTo>
                    <a:lnTo>
                      <a:pt x="76" y="449"/>
                    </a:lnTo>
                    <a:lnTo>
                      <a:pt x="76" y="467"/>
                    </a:lnTo>
                    <a:lnTo>
                      <a:pt x="82" y="467"/>
                    </a:lnTo>
                    <a:lnTo>
                      <a:pt x="82" y="473"/>
                    </a:lnTo>
                    <a:lnTo>
                      <a:pt x="89" y="473"/>
                    </a:lnTo>
                    <a:lnTo>
                      <a:pt x="89" y="485"/>
                    </a:lnTo>
                    <a:lnTo>
                      <a:pt x="96" y="485"/>
                    </a:lnTo>
                    <a:lnTo>
                      <a:pt x="96" y="509"/>
                    </a:lnTo>
                    <a:lnTo>
                      <a:pt x="102" y="509"/>
                    </a:lnTo>
                    <a:lnTo>
                      <a:pt x="102" y="515"/>
                    </a:lnTo>
                    <a:lnTo>
                      <a:pt x="108" y="515"/>
                    </a:lnTo>
                    <a:lnTo>
                      <a:pt x="108" y="534"/>
                    </a:lnTo>
                    <a:lnTo>
                      <a:pt x="121" y="534"/>
                    </a:lnTo>
                    <a:lnTo>
                      <a:pt x="121" y="547"/>
                    </a:lnTo>
                    <a:lnTo>
                      <a:pt x="134" y="547"/>
                    </a:lnTo>
                    <a:lnTo>
                      <a:pt x="134" y="553"/>
                    </a:lnTo>
                    <a:lnTo>
                      <a:pt x="147" y="553"/>
                    </a:lnTo>
                    <a:lnTo>
                      <a:pt x="147" y="559"/>
                    </a:lnTo>
                    <a:lnTo>
                      <a:pt x="172" y="559"/>
                    </a:lnTo>
                    <a:lnTo>
                      <a:pt x="172" y="571"/>
                    </a:lnTo>
                    <a:lnTo>
                      <a:pt x="179" y="571"/>
                    </a:lnTo>
                    <a:lnTo>
                      <a:pt x="179" y="583"/>
                    </a:lnTo>
                    <a:lnTo>
                      <a:pt x="185" y="583"/>
                    </a:lnTo>
                    <a:lnTo>
                      <a:pt x="185" y="601"/>
                    </a:lnTo>
                    <a:lnTo>
                      <a:pt x="191" y="601"/>
                    </a:lnTo>
                    <a:lnTo>
                      <a:pt x="191" y="613"/>
                    </a:lnTo>
                    <a:lnTo>
                      <a:pt x="198" y="613"/>
                    </a:lnTo>
                    <a:lnTo>
                      <a:pt x="198" y="625"/>
                    </a:lnTo>
                    <a:lnTo>
                      <a:pt x="210" y="625"/>
                    </a:lnTo>
                    <a:lnTo>
                      <a:pt x="210" y="637"/>
                    </a:lnTo>
                    <a:lnTo>
                      <a:pt x="236" y="637"/>
                    </a:lnTo>
                    <a:lnTo>
                      <a:pt x="236" y="655"/>
                    </a:lnTo>
                    <a:lnTo>
                      <a:pt x="242" y="655"/>
                    </a:lnTo>
                    <a:lnTo>
                      <a:pt x="242" y="716"/>
                    </a:lnTo>
                    <a:lnTo>
                      <a:pt x="236" y="716"/>
                    </a:lnTo>
                    <a:lnTo>
                      <a:pt x="236" y="722"/>
                    </a:lnTo>
                    <a:lnTo>
                      <a:pt x="230" y="722"/>
                    </a:lnTo>
                    <a:lnTo>
                      <a:pt x="230" y="734"/>
                    </a:lnTo>
                    <a:lnTo>
                      <a:pt x="165" y="734"/>
                    </a:lnTo>
                    <a:lnTo>
                      <a:pt x="165" y="746"/>
                    </a:lnTo>
                    <a:lnTo>
                      <a:pt x="159" y="746"/>
                    </a:lnTo>
                    <a:lnTo>
                      <a:pt x="159" y="752"/>
                    </a:lnTo>
                    <a:lnTo>
                      <a:pt x="147" y="752"/>
                    </a:lnTo>
                    <a:lnTo>
                      <a:pt x="147" y="759"/>
                    </a:lnTo>
                    <a:lnTo>
                      <a:pt x="140" y="759"/>
                    </a:lnTo>
                    <a:lnTo>
                      <a:pt x="140" y="765"/>
                    </a:lnTo>
                    <a:lnTo>
                      <a:pt x="134" y="765"/>
                    </a:lnTo>
                    <a:lnTo>
                      <a:pt x="134" y="777"/>
                    </a:lnTo>
                    <a:lnTo>
                      <a:pt x="114" y="777"/>
                    </a:lnTo>
                    <a:lnTo>
                      <a:pt x="114" y="765"/>
                    </a:lnTo>
                    <a:lnTo>
                      <a:pt x="102" y="765"/>
                    </a:lnTo>
                    <a:lnTo>
                      <a:pt x="102" y="759"/>
                    </a:lnTo>
                    <a:lnTo>
                      <a:pt x="70" y="759"/>
                    </a:lnTo>
                    <a:lnTo>
                      <a:pt x="70" y="771"/>
                    </a:lnTo>
                    <a:lnTo>
                      <a:pt x="57" y="771"/>
                    </a:lnTo>
                    <a:lnTo>
                      <a:pt x="57" y="783"/>
                    </a:lnTo>
                    <a:lnTo>
                      <a:pt x="108" y="783"/>
                    </a:lnTo>
                    <a:lnTo>
                      <a:pt x="108" y="795"/>
                    </a:lnTo>
                    <a:lnTo>
                      <a:pt x="114" y="795"/>
                    </a:lnTo>
                    <a:lnTo>
                      <a:pt x="114" y="801"/>
                    </a:lnTo>
                    <a:lnTo>
                      <a:pt x="134" y="801"/>
                    </a:lnTo>
                    <a:lnTo>
                      <a:pt x="134" y="795"/>
                    </a:lnTo>
                    <a:lnTo>
                      <a:pt x="140" y="795"/>
                    </a:lnTo>
                    <a:lnTo>
                      <a:pt x="140" y="789"/>
                    </a:lnTo>
                    <a:lnTo>
                      <a:pt x="147" y="789"/>
                    </a:lnTo>
                    <a:lnTo>
                      <a:pt x="147" y="783"/>
                    </a:lnTo>
                    <a:lnTo>
                      <a:pt x="153" y="783"/>
                    </a:lnTo>
                    <a:lnTo>
                      <a:pt x="153" y="771"/>
                    </a:lnTo>
                    <a:lnTo>
                      <a:pt x="165" y="771"/>
                    </a:lnTo>
                    <a:lnTo>
                      <a:pt x="165" y="765"/>
                    </a:lnTo>
                    <a:lnTo>
                      <a:pt x="172" y="765"/>
                    </a:lnTo>
                    <a:lnTo>
                      <a:pt x="172" y="759"/>
                    </a:lnTo>
                    <a:lnTo>
                      <a:pt x="224" y="759"/>
                    </a:lnTo>
                    <a:lnTo>
                      <a:pt x="224" y="752"/>
                    </a:lnTo>
                    <a:lnTo>
                      <a:pt x="230" y="752"/>
                    </a:lnTo>
                    <a:lnTo>
                      <a:pt x="230" y="746"/>
                    </a:lnTo>
                    <a:lnTo>
                      <a:pt x="236" y="746"/>
                    </a:lnTo>
                    <a:lnTo>
                      <a:pt x="236" y="740"/>
                    </a:lnTo>
                    <a:lnTo>
                      <a:pt x="242" y="740"/>
                    </a:lnTo>
                    <a:lnTo>
                      <a:pt x="242" y="734"/>
                    </a:lnTo>
                    <a:lnTo>
                      <a:pt x="249" y="734"/>
                    </a:lnTo>
                    <a:lnTo>
                      <a:pt x="249" y="722"/>
                    </a:lnTo>
                    <a:lnTo>
                      <a:pt x="255" y="722"/>
                    </a:lnTo>
                    <a:lnTo>
                      <a:pt x="255" y="710"/>
                    </a:lnTo>
                    <a:lnTo>
                      <a:pt x="261" y="710"/>
                    </a:lnTo>
                    <a:lnTo>
                      <a:pt x="261" y="673"/>
                    </a:lnTo>
                    <a:lnTo>
                      <a:pt x="267" y="673"/>
                    </a:lnTo>
                    <a:lnTo>
                      <a:pt x="267" y="667"/>
                    </a:lnTo>
                    <a:lnTo>
                      <a:pt x="255" y="667"/>
                    </a:lnTo>
                    <a:lnTo>
                      <a:pt x="255" y="649"/>
                    </a:lnTo>
                    <a:lnTo>
                      <a:pt x="319" y="649"/>
                    </a:lnTo>
                    <a:lnTo>
                      <a:pt x="319" y="661"/>
                    </a:lnTo>
                    <a:lnTo>
                      <a:pt x="275" y="661"/>
                    </a:lnTo>
                    <a:lnTo>
                      <a:pt x="275" y="667"/>
                    </a:lnTo>
                    <a:lnTo>
                      <a:pt x="326" y="667"/>
                    </a:lnTo>
                    <a:lnTo>
                      <a:pt x="326" y="661"/>
                    </a:lnTo>
                    <a:lnTo>
                      <a:pt x="338" y="661"/>
                    </a:lnTo>
                    <a:lnTo>
                      <a:pt x="338" y="655"/>
                    </a:lnTo>
                    <a:lnTo>
                      <a:pt x="357" y="655"/>
                    </a:lnTo>
                    <a:lnTo>
                      <a:pt x="357" y="649"/>
                    </a:lnTo>
                    <a:lnTo>
                      <a:pt x="383" y="649"/>
                    </a:lnTo>
                    <a:lnTo>
                      <a:pt x="383" y="643"/>
                    </a:lnTo>
                    <a:lnTo>
                      <a:pt x="428" y="643"/>
                    </a:lnTo>
                    <a:lnTo>
                      <a:pt x="428" y="649"/>
                    </a:lnTo>
                    <a:lnTo>
                      <a:pt x="446" y="649"/>
                    </a:lnTo>
                    <a:lnTo>
                      <a:pt x="446" y="631"/>
                    </a:lnTo>
                    <a:lnTo>
                      <a:pt x="440" y="631"/>
                    </a:lnTo>
                    <a:lnTo>
                      <a:pt x="440" y="625"/>
                    </a:lnTo>
                    <a:lnTo>
                      <a:pt x="421" y="625"/>
                    </a:lnTo>
                    <a:lnTo>
                      <a:pt x="421" y="619"/>
                    </a:lnTo>
                    <a:lnTo>
                      <a:pt x="389" y="619"/>
                    </a:lnTo>
                    <a:lnTo>
                      <a:pt x="389" y="625"/>
                    </a:lnTo>
                    <a:lnTo>
                      <a:pt x="383" y="625"/>
                    </a:lnTo>
                    <a:lnTo>
                      <a:pt x="383" y="631"/>
                    </a:lnTo>
                    <a:lnTo>
                      <a:pt x="332" y="631"/>
                    </a:lnTo>
                    <a:lnTo>
                      <a:pt x="332" y="637"/>
                    </a:lnTo>
                    <a:lnTo>
                      <a:pt x="319" y="637"/>
                    </a:lnTo>
                    <a:lnTo>
                      <a:pt x="319" y="643"/>
                    </a:lnTo>
                    <a:lnTo>
                      <a:pt x="255" y="643"/>
                    </a:lnTo>
                    <a:lnTo>
                      <a:pt x="255" y="637"/>
                    </a:lnTo>
                    <a:lnTo>
                      <a:pt x="249" y="637"/>
                    </a:lnTo>
                    <a:lnTo>
                      <a:pt x="249" y="625"/>
                    </a:lnTo>
                    <a:lnTo>
                      <a:pt x="242" y="625"/>
                    </a:lnTo>
                    <a:lnTo>
                      <a:pt x="242" y="619"/>
                    </a:lnTo>
                    <a:lnTo>
                      <a:pt x="236" y="619"/>
                    </a:lnTo>
                    <a:lnTo>
                      <a:pt x="236" y="613"/>
                    </a:lnTo>
                    <a:lnTo>
                      <a:pt x="216" y="613"/>
                    </a:lnTo>
                    <a:lnTo>
                      <a:pt x="216" y="601"/>
                    </a:lnTo>
                    <a:lnTo>
                      <a:pt x="204" y="601"/>
                    </a:lnTo>
                    <a:lnTo>
                      <a:pt x="204" y="583"/>
                    </a:lnTo>
                    <a:lnTo>
                      <a:pt x="198" y="583"/>
                    </a:lnTo>
                    <a:lnTo>
                      <a:pt x="198" y="571"/>
                    </a:lnTo>
                    <a:lnTo>
                      <a:pt x="191" y="571"/>
                    </a:lnTo>
                    <a:lnTo>
                      <a:pt x="191" y="559"/>
                    </a:lnTo>
                    <a:lnTo>
                      <a:pt x="185" y="559"/>
                    </a:lnTo>
                    <a:lnTo>
                      <a:pt x="185" y="553"/>
                    </a:lnTo>
                    <a:lnTo>
                      <a:pt x="179" y="553"/>
                    </a:lnTo>
                    <a:lnTo>
                      <a:pt x="179" y="547"/>
                    </a:lnTo>
                    <a:lnTo>
                      <a:pt x="172" y="547"/>
                    </a:lnTo>
                    <a:lnTo>
                      <a:pt x="172" y="540"/>
                    </a:lnTo>
                    <a:lnTo>
                      <a:pt x="153" y="540"/>
                    </a:lnTo>
                    <a:lnTo>
                      <a:pt x="153" y="534"/>
                    </a:lnTo>
                    <a:lnTo>
                      <a:pt x="147" y="534"/>
                    </a:lnTo>
                    <a:lnTo>
                      <a:pt x="147" y="528"/>
                    </a:lnTo>
                    <a:lnTo>
                      <a:pt x="140" y="528"/>
                    </a:lnTo>
                    <a:lnTo>
                      <a:pt x="140" y="521"/>
                    </a:lnTo>
                    <a:lnTo>
                      <a:pt x="127" y="521"/>
                    </a:lnTo>
                    <a:lnTo>
                      <a:pt x="127" y="515"/>
                    </a:lnTo>
                    <a:lnTo>
                      <a:pt x="121" y="515"/>
                    </a:lnTo>
                    <a:lnTo>
                      <a:pt x="121" y="509"/>
                    </a:lnTo>
                    <a:lnTo>
                      <a:pt x="114" y="509"/>
                    </a:lnTo>
                    <a:lnTo>
                      <a:pt x="114" y="479"/>
                    </a:lnTo>
                    <a:lnTo>
                      <a:pt x="108" y="479"/>
                    </a:lnTo>
                    <a:lnTo>
                      <a:pt x="108" y="473"/>
                    </a:lnTo>
                    <a:lnTo>
                      <a:pt x="102" y="473"/>
                    </a:lnTo>
                    <a:lnTo>
                      <a:pt x="102" y="467"/>
                    </a:lnTo>
                    <a:lnTo>
                      <a:pt x="96" y="467"/>
                    </a:lnTo>
                    <a:lnTo>
                      <a:pt x="96" y="455"/>
                    </a:lnTo>
                    <a:lnTo>
                      <a:pt x="89" y="455"/>
                    </a:lnTo>
                    <a:lnTo>
                      <a:pt x="89" y="359"/>
                    </a:lnTo>
                    <a:lnTo>
                      <a:pt x="96" y="359"/>
                    </a:lnTo>
                    <a:lnTo>
                      <a:pt x="96" y="346"/>
                    </a:lnTo>
                    <a:lnTo>
                      <a:pt x="102" y="346"/>
                    </a:lnTo>
                    <a:lnTo>
                      <a:pt x="102" y="261"/>
                    </a:lnTo>
                    <a:lnTo>
                      <a:pt x="96" y="261"/>
                    </a:lnTo>
                    <a:lnTo>
                      <a:pt x="96" y="243"/>
                    </a:lnTo>
                    <a:lnTo>
                      <a:pt x="89" y="243"/>
                    </a:lnTo>
                    <a:lnTo>
                      <a:pt x="89" y="225"/>
                    </a:lnTo>
                    <a:lnTo>
                      <a:pt x="82" y="225"/>
                    </a:lnTo>
                    <a:lnTo>
                      <a:pt x="82" y="219"/>
                    </a:lnTo>
                    <a:lnTo>
                      <a:pt x="76" y="219"/>
                    </a:lnTo>
                    <a:lnTo>
                      <a:pt x="76" y="189"/>
                    </a:lnTo>
                    <a:lnTo>
                      <a:pt x="70" y="189"/>
                    </a:lnTo>
                    <a:lnTo>
                      <a:pt x="70" y="176"/>
                    </a:lnTo>
                    <a:lnTo>
                      <a:pt x="63" y="176"/>
                    </a:lnTo>
                    <a:lnTo>
                      <a:pt x="63" y="158"/>
                    </a:lnTo>
                    <a:lnTo>
                      <a:pt x="57" y="158"/>
                    </a:lnTo>
                    <a:lnTo>
                      <a:pt x="57" y="152"/>
                    </a:lnTo>
                    <a:lnTo>
                      <a:pt x="51" y="152"/>
                    </a:lnTo>
                    <a:lnTo>
                      <a:pt x="51" y="134"/>
                    </a:lnTo>
                    <a:lnTo>
                      <a:pt x="45" y="134"/>
                    </a:lnTo>
                    <a:lnTo>
                      <a:pt x="45" y="128"/>
                    </a:lnTo>
                    <a:lnTo>
                      <a:pt x="37" y="128"/>
                    </a:lnTo>
                    <a:lnTo>
                      <a:pt x="37" y="97"/>
                    </a:lnTo>
                    <a:lnTo>
                      <a:pt x="31" y="97"/>
                    </a:lnTo>
                    <a:lnTo>
                      <a:pt x="31" y="85"/>
                    </a:lnTo>
                    <a:lnTo>
                      <a:pt x="25" y="85"/>
                    </a:lnTo>
                    <a:lnTo>
                      <a:pt x="25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1" name="Freeform 2905">
                <a:extLst>
                  <a:ext uri="{FF2B5EF4-FFF2-40B4-BE49-F238E27FC236}">
                    <a16:creationId xmlns:a16="http://schemas.microsoft.com/office/drawing/2014/main" xmlns="" id="{B6E7BA5C-64C6-473B-9B3F-EA94D49F6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64"/>
                <a:ext cx="22" cy="19"/>
              </a:xfrm>
              <a:custGeom>
                <a:avLst/>
                <a:gdLst>
                  <a:gd name="T0" fmla="*/ 653 w 678"/>
                  <a:gd name="T1" fmla="*/ 43 h 722"/>
                  <a:gd name="T2" fmla="*/ 627 w 678"/>
                  <a:gd name="T3" fmla="*/ 91 h 722"/>
                  <a:gd name="T4" fmla="*/ 608 w 678"/>
                  <a:gd name="T5" fmla="*/ 121 h 722"/>
                  <a:gd name="T6" fmla="*/ 588 w 678"/>
                  <a:gd name="T7" fmla="*/ 163 h 722"/>
                  <a:gd name="T8" fmla="*/ 570 w 678"/>
                  <a:gd name="T9" fmla="*/ 188 h 722"/>
                  <a:gd name="T10" fmla="*/ 550 w 678"/>
                  <a:gd name="T11" fmla="*/ 206 h 722"/>
                  <a:gd name="T12" fmla="*/ 519 w 678"/>
                  <a:gd name="T13" fmla="*/ 225 h 722"/>
                  <a:gd name="T14" fmla="*/ 460 w 678"/>
                  <a:gd name="T15" fmla="*/ 231 h 722"/>
                  <a:gd name="T16" fmla="*/ 429 w 678"/>
                  <a:gd name="T17" fmla="*/ 206 h 722"/>
                  <a:gd name="T18" fmla="*/ 403 w 678"/>
                  <a:gd name="T19" fmla="*/ 188 h 722"/>
                  <a:gd name="T20" fmla="*/ 384 w 678"/>
                  <a:gd name="T21" fmla="*/ 157 h 722"/>
                  <a:gd name="T22" fmla="*/ 365 w 678"/>
                  <a:gd name="T23" fmla="*/ 139 h 722"/>
                  <a:gd name="T24" fmla="*/ 346 w 678"/>
                  <a:gd name="T25" fmla="*/ 115 h 722"/>
                  <a:gd name="T26" fmla="*/ 327 w 678"/>
                  <a:gd name="T27" fmla="*/ 115 h 722"/>
                  <a:gd name="T28" fmla="*/ 295 w 678"/>
                  <a:gd name="T29" fmla="*/ 115 h 722"/>
                  <a:gd name="T30" fmla="*/ 269 w 678"/>
                  <a:gd name="T31" fmla="*/ 145 h 722"/>
                  <a:gd name="T32" fmla="*/ 250 w 678"/>
                  <a:gd name="T33" fmla="*/ 169 h 722"/>
                  <a:gd name="T34" fmla="*/ 230 w 678"/>
                  <a:gd name="T35" fmla="*/ 188 h 722"/>
                  <a:gd name="T36" fmla="*/ 199 w 678"/>
                  <a:gd name="T37" fmla="*/ 219 h 722"/>
                  <a:gd name="T38" fmla="*/ 161 w 678"/>
                  <a:gd name="T39" fmla="*/ 243 h 722"/>
                  <a:gd name="T40" fmla="*/ 141 w 678"/>
                  <a:gd name="T41" fmla="*/ 267 h 722"/>
                  <a:gd name="T42" fmla="*/ 116 w 678"/>
                  <a:gd name="T43" fmla="*/ 297 h 722"/>
                  <a:gd name="T44" fmla="*/ 77 w 678"/>
                  <a:gd name="T45" fmla="*/ 376 h 722"/>
                  <a:gd name="T46" fmla="*/ 103 w 678"/>
                  <a:gd name="T47" fmla="*/ 431 h 722"/>
                  <a:gd name="T48" fmla="*/ 97 w 678"/>
                  <a:gd name="T49" fmla="*/ 497 h 722"/>
                  <a:gd name="T50" fmla="*/ 71 w 678"/>
                  <a:gd name="T51" fmla="*/ 515 h 722"/>
                  <a:gd name="T52" fmla="*/ 39 w 678"/>
                  <a:gd name="T53" fmla="*/ 540 h 722"/>
                  <a:gd name="T54" fmla="*/ 14 w 678"/>
                  <a:gd name="T55" fmla="*/ 558 h 722"/>
                  <a:gd name="T56" fmla="*/ 8 w 678"/>
                  <a:gd name="T57" fmla="*/ 624 h 722"/>
                  <a:gd name="T58" fmla="*/ 26 w 678"/>
                  <a:gd name="T59" fmla="*/ 673 h 722"/>
                  <a:gd name="T60" fmla="*/ 45 w 678"/>
                  <a:gd name="T61" fmla="*/ 704 h 722"/>
                  <a:gd name="T62" fmla="*/ 71 w 678"/>
                  <a:gd name="T63" fmla="*/ 710 h 722"/>
                  <a:gd name="T64" fmla="*/ 52 w 678"/>
                  <a:gd name="T65" fmla="*/ 673 h 722"/>
                  <a:gd name="T66" fmla="*/ 26 w 678"/>
                  <a:gd name="T67" fmla="*/ 606 h 722"/>
                  <a:gd name="T68" fmla="*/ 39 w 678"/>
                  <a:gd name="T69" fmla="*/ 552 h 722"/>
                  <a:gd name="T70" fmla="*/ 77 w 678"/>
                  <a:gd name="T71" fmla="*/ 528 h 722"/>
                  <a:gd name="T72" fmla="*/ 103 w 678"/>
                  <a:gd name="T73" fmla="*/ 503 h 722"/>
                  <a:gd name="T74" fmla="*/ 122 w 678"/>
                  <a:gd name="T75" fmla="*/ 479 h 722"/>
                  <a:gd name="T76" fmla="*/ 116 w 678"/>
                  <a:gd name="T77" fmla="*/ 406 h 722"/>
                  <a:gd name="T78" fmla="*/ 97 w 678"/>
                  <a:gd name="T79" fmla="*/ 364 h 722"/>
                  <a:gd name="T80" fmla="*/ 116 w 678"/>
                  <a:gd name="T81" fmla="*/ 315 h 722"/>
                  <a:gd name="T82" fmla="*/ 141 w 678"/>
                  <a:gd name="T83" fmla="*/ 291 h 722"/>
                  <a:gd name="T84" fmla="*/ 161 w 678"/>
                  <a:gd name="T85" fmla="*/ 261 h 722"/>
                  <a:gd name="T86" fmla="*/ 205 w 678"/>
                  <a:gd name="T87" fmla="*/ 237 h 722"/>
                  <a:gd name="T88" fmla="*/ 238 w 678"/>
                  <a:gd name="T89" fmla="*/ 206 h 722"/>
                  <a:gd name="T90" fmla="*/ 256 w 678"/>
                  <a:gd name="T91" fmla="*/ 169 h 722"/>
                  <a:gd name="T92" fmla="*/ 289 w 678"/>
                  <a:gd name="T93" fmla="*/ 139 h 722"/>
                  <a:gd name="T94" fmla="*/ 327 w 678"/>
                  <a:gd name="T95" fmla="*/ 127 h 722"/>
                  <a:gd name="T96" fmla="*/ 358 w 678"/>
                  <a:gd name="T97" fmla="*/ 163 h 722"/>
                  <a:gd name="T98" fmla="*/ 378 w 678"/>
                  <a:gd name="T99" fmla="*/ 188 h 722"/>
                  <a:gd name="T100" fmla="*/ 397 w 678"/>
                  <a:gd name="T101" fmla="*/ 213 h 722"/>
                  <a:gd name="T102" fmla="*/ 423 w 678"/>
                  <a:gd name="T103" fmla="*/ 243 h 722"/>
                  <a:gd name="T104" fmla="*/ 499 w 678"/>
                  <a:gd name="T105" fmla="*/ 249 h 722"/>
                  <a:gd name="T106" fmla="*/ 537 w 678"/>
                  <a:gd name="T107" fmla="*/ 231 h 722"/>
                  <a:gd name="T108" fmla="*/ 570 w 678"/>
                  <a:gd name="T109" fmla="*/ 206 h 722"/>
                  <a:gd name="T110" fmla="*/ 588 w 678"/>
                  <a:gd name="T111" fmla="*/ 181 h 722"/>
                  <a:gd name="T112" fmla="*/ 608 w 678"/>
                  <a:gd name="T113" fmla="*/ 151 h 722"/>
                  <a:gd name="T114" fmla="*/ 627 w 678"/>
                  <a:gd name="T115" fmla="*/ 109 h 722"/>
                  <a:gd name="T116" fmla="*/ 647 w 678"/>
                  <a:gd name="T117" fmla="*/ 67 h 722"/>
                  <a:gd name="T118" fmla="*/ 665 w 678"/>
                  <a:gd name="T119" fmla="*/ 49 h 722"/>
                  <a:gd name="T120" fmla="*/ 672 w 678"/>
                  <a:gd name="T121" fmla="*/ 6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8" h="722">
                    <a:moveTo>
                      <a:pt x="665" y="6"/>
                    </a:moveTo>
                    <a:lnTo>
                      <a:pt x="665" y="19"/>
                    </a:lnTo>
                    <a:lnTo>
                      <a:pt x="659" y="19"/>
                    </a:lnTo>
                    <a:lnTo>
                      <a:pt x="659" y="31"/>
                    </a:lnTo>
                    <a:lnTo>
                      <a:pt x="653" y="31"/>
                    </a:lnTo>
                    <a:lnTo>
                      <a:pt x="653" y="43"/>
                    </a:lnTo>
                    <a:lnTo>
                      <a:pt x="639" y="43"/>
                    </a:lnTo>
                    <a:lnTo>
                      <a:pt x="639" y="55"/>
                    </a:lnTo>
                    <a:lnTo>
                      <a:pt x="633" y="55"/>
                    </a:lnTo>
                    <a:lnTo>
                      <a:pt x="633" y="67"/>
                    </a:lnTo>
                    <a:lnTo>
                      <a:pt x="627" y="67"/>
                    </a:lnTo>
                    <a:lnTo>
                      <a:pt x="627" y="91"/>
                    </a:lnTo>
                    <a:lnTo>
                      <a:pt x="621" y="91"/>
                    </a:lnTo>
                    <a:lnTo>
                      <a:pt x="621" y="97"/>
                    </a:lnTo>
                    <a:lnTo>
                      <a:pt x="614" y="97"/>
                    </a:lnTo>
                    <a:lnTo>
                      <a:pt x="614" y="115"/>
                    </a:lnTo>
                    <a:lnTo>
                      <a:pt x="608" y="115"/>
                    </a:lnTo>
                    <a:lnTo>
                      <a:pt x="608" y="121"/>
                    </a:lnTo>
                    <a:lnTo>
                      <a:pt x="602" y="121"/>
                    </a:lnTo>
                    <a:lnTo>
                      <a:pt x="602" y="139"/>
                    </a:lnTo>
                    <a:lnTo>
                      <a:pt x="595" y="139"/>
                    </a:lnTo>
                    <a:lnTo>
                      <a:pt x="595" y="145"/>
                    </a:lnTo>
                    <a:lnTo>
                      <a:pt x="588" y="145"/>
                    </a:lnTo>
                    <a:lnTo>
                      <a:pt x="588" y="163"/>
                    </a:lnTo>
                    <a:lnTo>
                      <a:pt x="582" y="163"/>
                    </a:lnTo>
                    <a:lnTo>
                      <a:pt x="582" y="169"/>
                    </a:lnTo>
                    <a:lnTo>
                      <a:pt x="576" y="169"/>
                    </a:lnTo>
                    <a:lnTo>
                      <a:pt x="576" y="175"/>
                    </a:lnTo>
                    <a:lnTo>
                      <a:pt x="570" y="175"/>
                    </a:lnTo>
                    <a:lnTo>
                      <a:pt x="570" y="188"/>
                    </a:lnTo>
                    <a:lnTo>
                      <a:pt x="563" y="188"/>
                    </a:lnTo>
                    <a:lnTo>
                      <a:pt x="563" y="194"/>
                    </a:lnTo>
                    <a:lnTo>
                      <a:pt x="557" y="194"/>
                    </a:lnTo>
                    <a:lnTo>
                      <a:pt x="557" y="200"/>
                    </a:lnTo>
                    <a:lnTo>
                      <a:pt x="550" y="200"/>
                    </a:lnTo>
                    <a:lnTo>
                      <a:pt x="550" y="206"/>
                    </a:lnTo>
                    <a:lnTo>
                      <a:pt x="537" y="206"/>
                    </a:lnTo>
                    <a:lnTo>
                      <a:pt x="537" y="213"/>
                    </a:lnTo>
                    <a:lnTo>
                      <a:pt x="531" y="213"/>
                    </a:lnTo>
                    <a:lnTo>
                      <a:pt x="531" y="219"/>
                    </a:lnTo>
                    <a:lnTo>
                      <a:pt x="519" y="219"/>
                    </a:lnTo>
                    <a:lnTo>
                      <a:pt x="519" y="225"/>
                    </a:lnTo>
                    <a:lnTo>
                      <a:pt x="505" y="225"/>
                    </a:lnTo>
                    <a:lnTo>
                      <a:pt x="505" y="231"/>
                    </a:lnTo>
                    <a:lnTo>
                      <a:pt x="499" y="231"/>
                    </a:lnTo>
                    <a:lnTo>
                      <a:pt x="499" y="237"/>
                    </a:lnTo>
                    <a:lnTo>
                      <a:pt x="460" y="237"/>
                    </a:lnTo>
                    <a:lnTo>
                      <a:pt x="460" y="231"/>
                    </a:lnTo>
                    <a:lnTo>
                      <a:pt x="454" y="231"/>
                    </a:lnTo>
                    <a:lnTo>
                      <a:pt x="454" y="225"/>
                    </a:lnTo>
                    <a:lnTo>
                      <a:pt x="435" y="225"/>
                    </a:lnTo>
                    <a:lnTo>
                      <a:pt x="435" y="219"/>
                    </a:lnTo>
                    <a:lnTo>
                      <a:pt x="429" y="219"/>
                    </a:lnTo>
                    <a:lnTo>
                      <a:pt x="429" y="206"/>
                    </a:lnTo>
                    <a:lnTo>
                      <a:pt x="416" y="206"/>
                    </a:lnTo>
                    <a:lnTo>
                      <a:pt x="416" y="200"/>
                    </a:lnTo>
                    <a:lnTo>
                      <a:pt x="409" y="200"/>
                    </a:lnTo>
                    <a:lnTo>
                      <a:pt x="409" y="194"/>
                    </a:lnTo>
                    <a:lnTo>
                      <a:pt x="403" y="194"/>
                    </a:lnTo>
                    <a:lnTo>
                      <a:pt x="403" y="188"/>
                    </a:lnTo>
                    <a:lnTo>
                      <a:pt x="397" y="188"/>
                    </a:lnTo>
                    <a:lnTo>
                      <a:pt x="397" y="175"/>
                    </a:lnTo>
                    <a:lnTo>
                      <a:pt x="391" y="175"/>
                    </a:lnTo>
                    <a:lnTo>
                      <a:pt x="391" y="169"/>
                    </a:lnTo>
                    <a:lnTo>
                      <a:pt x="384" y="169"/>
                    </a:lnTo>
                    <a:lnTo>
                      <a:pt x="384" y="157"/>
                    </a:lnTo>
                    <a:lnTo>
                      <a:pt x="378" y="157"/>
                    </a:lnTo>
                    <a:lnTo>
                      <a:pt x="378" y="151"/>
                    </a:lnTo>
                    <a:lnTo>
                      <a:pt x="372" y="151"/>
                    </a:lnTo>
                    <a:lnTo>
                      <a:pt x="372" y="145"/>
                    </a:lnTo>
                    <a:lnTo>
                      <a:pt x="365" y="145"/>
                    </a:lnTo>
                    <a:lnTo>
                      <a:pt x="365" y="139"/>
                    </a:lnTo>
                    <a:lnTo>
                      <a:pt x="358" y="139"/>
                    </a:lnTo>
                    <a:lnTo>
                      <a:pt x="358" y="127"/>
                    </a:lnTo>
                    <a:lnTo>
                      <a:pt x="352" y="127"/>
                    </a:lnTo>
                    <a:lnTo>
                      <a:pt x="352" y="121"/>
                    </a:lnTo>
                    <a:lnTo>
                      <a:pt x="346" y="121"/>
                    </a:lnTo>
                    <a:lnTo>
                      <a:pt x="346" y="115"/>
                    </a:lnTo>
                    <a:lnTo>
                      <a:pt x="340" y="115"/>
                    </a:lnTo>
                    <a:lnTo>
                      <a:pt x="340" y="109"/>
                    </a:lnTo>
                    <a:lnTo>
                      <a:pt x="333" y="109"/>
                    </a:lnTo>
                    <a:lnTo>
                      <a:pt x="333" y="103"/>
                    </a:lnTo>
                    <a:lnTo>
                      <a:pt x="327" y="103"/>
                    </a:lnTo>
                    <a:lnTo>
                      <a:pt x="327" y="115"/>
                    </a:lnTo>
                    <a:lnTo>
                      <a:pt x="307" y="115"/>
                    </a:lnTo>
                    <a:lnTo>
                      <a:pt x="307" y="103"/>
                    </a:lnTo>
                    <a:lnTo>
                      <a:pt x="301" y="103"/>
                    </a:lnTo>
                    <a:lnTo>
                      <a:pt x="301" y="109"/>
                    </a:lnTo>
                    <a:lnTo>
                      <a:pt x="295" y="109"/>
                    </a:lnTo>
                    <a:lnTo>
                      <a:pt x="295" y="115"/>
                    </a:lnTo>
                    <a:lnTo>
                      <a:pt x="289" y="115"/>
                    </a:lnTo>
                    <a:lnTo>
                      <a:pt x="289" y="127"/>
                    </a:lnTo>
                    <a:lnTo>
                      <a:pt x="275" y="127"/>
                    </a:lnTo>
                    <a:lnTo>
                      <a:pt x="275" y="133"/>
                    </a:lnTo>
                    <a:lnTo>
                      <a:pt x="269" y="133"/>
                    </a:lnTo>
                    <a:lnTo>
                      <a:pt x="269" y="145"/>
                    </a:lnTo>
                    <a:lnTo>
                      <a:pt x="263" y="145"/>
                    </a:lnTo>
                    <a:lnTo>
                      <a:pt x="263" y="151"/>
                    </a:lnTo>
                    <a:lnTo>
                      <a:pt x="256" y="151"/>
                    </a:lnTo>
                    <a:lnTo>
                      <a:pt x="256" y="163"/>
                    </a:lnTo>
                    <a:lnTo>
                      <a:pt x="250" y="163"/>
                    </a:lnTo>
                    <a:lnTo>
                      <a:pt x="250" y="169"/>
                    </a:lnTo>
                    <a:lnTo>
                      <a:pt x="244" y="169"/>
                    </a:lnTo>
                    <a:lnTo>
                      <a:pt x="244" y="175"/>
                    </a:lnTo>
                    <a:lnTo>
                      <a:pt x="238" y="175"/>
                    </a:lnTo>
                    <a:lnTo>
                      <a:pt x="238" y="181"/>
                    </a:lnTo>
                    <a:lnTo>
                      <a:pt x="230" y="181"/>
                    </a:lnTo>
                    <a:lnTo>
                      <a:pt x="230" y="188"/>
                    </a:lnTo>
                    <a:lnTo>
                      <a:pt x="224" y="188"/>
                    </a:lnTo>
                    <a:lnTo>
                      <a:pt x="224" y="200"/>
                    </a:lnTo>
                    <a:lnTo>
                      <a:pt x="218" y="200"/>
                    </a:lnTo>
                    <a:lnTo>
                      <a:pt x="218" y="206"/>
                    </a:lnTo>
                    <a:lnTo>
                      <a:pt x="199" y="206"/>
                    </a:lnTo>
                    <a:lnTo>
                      <a:pt x="199" y="219"/>
                    </a:lnTo>
                    <a:lnTo>
                      <a:pt x="193" y="219"/>
                    </a:lnTo>
                    <a:lnTo>
                      <a:pt x="193" y="225"/>
                    </a:lnTo>
                    <a:lnTo>
                      <a:pt x="173" y="225"/>
                    </a:lnTo>
                    <a:lnTo>
                      <a:pt x="173" y="231"/>
                    </a:lnTo>
                    <a:lnTo>
                      <a:pt x="161" y="231"/>
                    </a:lnTo>
                    <a:lnTo>
                      <a:pt x="161" y="243"/>
                    </a:lnTo>
                    <a:lnTo>
                      <a:pt x="154" y="243"/>
                    </a:lnTo>
                    <a:lnTo>
                      <a:pt x="154" y="255"/>
                    </a:lnTo>
                    <a:lnTo>
                      <a:pt x="148" y="255"/>
                    </a:lnTo>
                    <a:lnTo>
                      <a:pt x="148" y="261"/>
                    </a:lnTo>
                    <a:lnTo>
                      <a:pt x="141" y="261"/>
                    </a:lnTo>
                    <a:lnTo>
                      <a:pt x="141" y="267"/>
                    </a:lnTo>
                    <a:lnTo>
                      <a:pt x="135" y="267"/>
                    </a:lnTo>
                    <a:lnTo>
                      <a:pt x="135" y="279"/>
                    </a:lnTo>
                    <a:lnTo>
                      <a:pt x="128" y="279"/>
                    </a:lnTo>
                    <a:lnTo>
                      <a:pt x="128" y="285"/>
                    </a:lnTo>
                    <a:lnTo>
                      <a:pt x="116" y="285"/>
                    </a:lnTo>
                    <a:lnTo>
                      <a:pt x="116" y="297"/>
                    </a:lnTo>
                    <a:lnTo>
                      <a:pt x="97" y="297"/>
                    </a:lnTo>
                    <a:lnTo>
                      <a:pt x="97" y="303"/>
                    </a:lnTo>
                    <a:lnTo>
                      <a:pt x="90" y="303"/>
                    </a:lnTo>
                    <a:lnTo>
                      <a:pt x="90" y="315"/>
                    </a:lnTo>
                    <a:lnTo>
                      <a:pt x="77" y="315"/>
                    </a:lnTo>
                    <a:lnTo>
                      <a:pt x="77" y="376"/>
                    </a:lnTo>
                    <a:lnTo>
                      <a:pt x="84" y="376"/>
                    </a:lnTo>
                    <a:lnTo>
                      <a:pt x="84" y="406"/>
                    </a:lnTo>
                    <a:lnTo>
                      <a:pt x="97" y="406"/>
                    </a:lnTo>
                    <a:lnTo>
                      <a:pt x="97" y="418"/>
                    </a:lnTo>
                    <a:lnTo>
                      <a:pt x="103" y="418"/>
                    </a:lnTo>
                    <a:lnTo>
                      <a:pt x="103" y="431"/>
                    </a:lnTo>
                    <a:lnTo>
                      <a:pt x="110" y="431"/>
                    </a:lnTo>
                    <a:lnTo>
                      <a:pt x="110" y="479"/>
                    </a:lnTo>
                    <a:lnTo>
                      <a:pt x="103" y="479"/>
                    </a:lnTo>
                    <a:lnTo>
                      <a:pt x="103" y="491"/>
                    </a:lnTo>
                    <a:lnTo>
                      <a:pt x="97" y="491"/>
                    </a:lnTo>
                    <a:lnTo>
                      <a:pt x="97" y="497"/>
                    </a:lnTo>
                    <a:lnTo>
                      <a:pt x="84" y="497"/>
                    </a:lnTo>
                    <a:lnTo>
                      <a:pt x="84" y="503"/>
                    </a:lnTo>
                    <a:lnTo>
                      <a:pt x="77" y="503"/>
                    </a:lnTo>
                    <a:lnTo>
                      <a:pt x="77" y="509"/>
                    </a:lnTo>
                    <a:lnTo>
                      <a:pt x="71" y="509"/>
                    </a:lnTo>
                    <a:lnTo>
                      <a:pt x="71" y="515"/>
                    </a:lnTo>
                    <a:lnTo>
                      <a:pt x="65" y="515"/>
                    </a:lnTo>
                    <a:lnTo>
                      <a:pt x="65" y="521"/>
                    </a:lnTo>
                    <a:lnTo>
                      <a:pt x="59" y="521"/>
                    </a:lnTo>
                    <a:lnTo>
                      <a:pt x="59" y="528"/>
                    </a:lnTo>
                    <a:lnTo>
                      <a:pt x="39" y="528"/>
                    </a:lnTo>
                    <a:lnTo>
                      <a:pt x="39" y="540"/>
                    </a:lnTo>
                    <a:lnTo>
                      <a:pt x="33" y="540"/>
                    </a:lnTo>
                    <a:lnTo>
                      <a:pt x="33" y="546"/>
                    </a:lnTo>
                    <a:lnTo>
                      <a:pt x="20" y="546"/>
                    </a:lnTo>
                    <a:lnTo>
                      <a:pt x="20" y="552"/>
                    </a:lnTo>
                    <a:lnTo>
                      <a:pt x="14" y="552"/>
                    </a:lnTo>
                    <a:lnTo>
                      <a:pt x="14" y="558"/>
                    </a:lnTo>
                    <a:lnTo>
                      <a:pt x="8" y="558"/>
                    </a:lnTo>
                    <a:lnTo>
                      <a:pt x="8" y="564"/>
                    </a:lnTo>
                    <a:lnTo>
                      <a:pt x="0" y="564"/>
                    </a:lnTo>
                    <a:lnTo>
                      <a:pt x="0" y="618"/>
                    </a:lnTo>
                    <a:lnTo>
                      <a:pt x="8" y="618"/>
                    </a:lnTo>
                    <a:lnTo>
                      <a:pt x="8" y="624"/>
                    </a:lnTo>
                    <a:lnTo>
                      <a:pt x="14" y="624"/>
                    </a:lnTo>
                    <a:lnTo>
                      <a:pt x="14" y="655"/>
                    </a:lnTo>
                    <a:lnTo>
                      <a:pt x="20" y="655"/>
                    </a:lnTo>
                    <a:lnTo>
                      <a:pt x="20" y="661"/>
                    </a:lnTo>
                    <a:lnTo>
                      <a:pt x="26" y="661"/>
                    </a:lnTo>
                    <a:lnTo>
                      <a:pt x="26" y="673"/>
                    </a:lnTo>
                    <a:lnTo>
                      <a:pt x="33" y="673"/>
                    </a:lnTo>
                    <a:lnTo>
                      <a:pt x="33" y="685"/>
                    </a:lnTo>
                    <a:lnTo>
                      <a:pt x="39" y="685"/>
                    </a:lnTo>
                    <a:lnTo>
                      <a:pt x="39" y="691"/>
                    </a:lnTo>
                    <a:lnTo>
                      <a:pt x="45" y="691"/>
                    </a:lnTo>
                    <a:lnTo>
                      <a:pt x="45" y="704"/>
                    </a:lnTo>
                    <a:lnTo>
                      <a:pt x="52" y="704"/>
                    </a:lnTo>
                    <a:lnTo>
                      <a:pt x="52" y="716"/>
                    </a:lnTo>
                    <a:lnTo>
                      <a:pt x="59" y="716"/>
                    </a:lnTo>
                    <a:lnTo>
                      <a:pt x="59" y="722"/>
                    </a:lnTo>
                    <a:lnTo>
                      <a:pt x="71" y="722"/>
                    </a:lnTo>
                    <a:lnTo>
                      <a:pt x="71" y="710"/>
                    </a:lnTo>
                    <a:lnTo>
                      <a:pt x="65" y="710"/>
                    </a:lnTo>
                    <a:lnTo>
                      <a:pt x="65" y="691"/>
                    </a:lnTo>
                    <a:lnTo>
                      <a:pt x="59" y="691"/>
                    </a:lnTo>
                    <a:lnTo>
                      <a:pt x="59" y="679"/>
                    </a:lnTo>
                    <a:lnTo>
                      <a:pt x="52" y="679"/>
                    </a:lnTo>
                    <a:lnTo>
                      <a:pt x="52" y="673"/>
                    </a:lnTo>
                    <a:lnTo>
                      <a:pt x="45" y="673"/>
                    </a:lnTo>
                    <a:lnTo>
                      <a:pt x="45" y="661"/>
                    </a:lnTo>
                    <a:lnTo>
                      <a:pt x="39" y="661"/>
                    </a:lnTo>
                    <a:lnTo>
                      <a:pt x="39" y="643"/>
                    </a:lnTo>
                    <a:lnTo>
                      <a:pt x="26" y="643"/>
                    </a:lnTo>
                    <a:lnTo>
                      <a:pt x="26" y="606"/>
                    </a:lnTo>
                    <a:lnTo>
                      <a:pt x="20" y="606"/>
                    </a:lnTo>
                    <a:lnTo>
                      <a:pt x="20" y="564"/>
                    </a:lnTo>
                    <a:lnTo>
                      <a:pt x="33" y="564"/>
                    </a:lnTo>
                    <a:lnTo>
                      <a:pt x="33" y="558"/>
                    </a:lnTo>
                    <a:lnTo>
                      <a:pt x="39" y="558"/>
                    </a:lnTo>
                    <a:lnTo>
                      <a:pt x="39" y="552"/>
                    </a:lnTo>
                    <a:lnTo>
                      <a:pt x="45" y="552"/>
                    </a:lnTo>
                    <a:lnTo>
                      <a:pt x="45" y="546"/>
                    </a:lnTo>
                    <a:lnTo>
                      <a:pt x="65" y="546"/>
                    </a:lnTo>
                    <a:lnTo>
                      <a:pt x="65" y="534"/>
                    </a:lnTo>
                    <a:lnTo>
                      <a:pt x="77" y="534"/>
                    </a:lnTo>
                    <a:lnTo>
                      <a:pt x="77" y="528"/>
                    </a:lnTo>
                    <a:lnTo>
                      <a:pt x="84" y="528"/>
                    </a:lnTo>
                    <a:lnTo>
                      <a:pt x="84" y="521"/>
                    </a:lnTo>
                    <a:lnTo>
                      <a:pt x="97" y="521"/>
                    </a:lnTo>
                    <a:lnTo>
                      <a:pt x="97" y="509"/>
                    </a:lnTo>
                    <a:lnTo>
                      <a:pt x="103" y="509"/>
                    </a:lnTo>
                    <a:lnTo>
                      <a:pt x="103" y="503"/>
                    </a:lnTo>
                    <a:lnTo>
                      <a:pt x="110" y="503"/>
                    </a:lnTo>
                    <a:lnTo>
                      <a:pt x="110" y="491"/>
                    </a:lnTo>
                    <a:lnTo>
                      <a:pt x="116" y="491"/>
                    </a:lnTo>
                    <a:lnTo>
                      <a:pt x="116" y="485"/>
                    </a:lnTo>
                    <a:lnTo>
                      <a:pt x="122" y="485"/>
                    </a:lnTo>
                    <a:lnTo>
                      <a:pt x="122" y="479"/>
                    </a:lnTo>
                    <a:lnTo>
                      <a:pt x="128" y="479"/>
                    </a:lnTo>
                    <a:lnTo>
                      <a:pt x="128" y="437"/>
                    </a:lnTo>
                    <a:lnTo>
                      <a:pt x="122" y="437"/>
                    </a:lnTo>
                    <a:lnTo>
                      <a:pt x="122" y="425"/>
                    </a:lnTo>
                    <a:lnTo>
                      <a:pt x="116" y="425"/>
                    </a:lnTo>
                    <a:lnTo>
                      <a:pt x="116" y="406"/>
                    </a:lnTo>
                    <a:lnTo>
                      <a:pt x="110" y="406"/>
                    </a:lnTo>
                    <a:lnTo>
                      <a:pt x="110" y="400"/>
                    </a:lnTo>
                    <a:lnTo>
                      <a:pt x="103" y="400"/>
                    </a:lnTo>
                    <a:lnTo>
                      <a:pt x="103" y="376"/>
                    </a:lnTo>
                    <a:lnTo>
                      <a:pt x="97" y="376"/>
                    </a:lnTo>
                    <a:lnTo>
                      <a:pt x="97" y="364"/>
                    </a:lnTo>
                    <a:lnTo>
                      <a:pt x="90" y="364"/>
                    </a:lnTo>
                    <a:lnTo>
                      <a:pt x="90" y="333"/>
                    </a:lnTo>
                    <a:lnTo>
                      <a:pt x="97" y="333"/>
                    </a:lnTo>
                    <a:lnTo>
                      <a:pt x="97" y="321"/>
                    </a:lnTo>
                    <a:lnTo>
                      <a:pt x="116" y="321"/>
                    </a:lnTo>
                    <a:lnTo>
                      <a:pt x="116" y="315"/>
                    </a:lnTo>
                    <a:lnTo>
                      <a:pt x="122" y="315"/>
                    </a:lnTo>
                    <a:lnTo>
                      <a:pt x="122" y="303"/>
                    </a:lnTo>
                    <a:lnTo>
                      <a:pt x="135" y="303"/>
                    </a:lnTo>
                    <a:lnTo>
                      <a:pt x="135" y="297"/>
                    </a:lnTo>
                    <a:lnTo>
                      <a:pt x="141" y="297"/>
                    </a:lnTo>
                    <a:lnTo>
                      <a:pt x="141" y="291"/>
                    </a:lnTo>
                    <a:lnTo>
                      <a:pt x="148" y="291"/>
                    </a:lnTo>
                    <a:lnTo>
                      <a:pt x="148" y="279"/>
                    </a:lnTo>
                    <a:lnTo>
                      <a:pt x="154" y="279"/>
                    </a:lnTo>
                    <a:lnTo>
                      <a:pt x="154" y="273"/>
                    </a:lnTo>
                    <a:lnTo>
                      <a:pt x="161" y="273"/>
                    </a:lnTo>
                    <a:lnTo>
                      <a:pt x="161" y="261"/>
                    </a:lnTo>
                    <a:lnTo>
                      <a:pt x="173" y="261"/>
                    </a:lnTo>
                    <a:lnTo>
                      <a:pt x="173" y="249"/>
                    </a:lnTo>
                    <a:lnTo>
                      <a:pt x="179" y="249"/>
                    </a:lnTo>
                    <a:lnTo>
                      <a:pt x="179" y="243"/>
                    </a:lnTo>
                    <a:lnTo>
                      <a:pt x="205" y="243"/>
                    </a:lnTo>
                    <a:lnTo>
                      <a:pt x="205" y="237"/>
                    </a:lnTo>
                    <a:lnTo>
                      <a:pt x="212" y="237"/>
                    </a:lnTo>
                    <a:lnTo>
                      <a:pt x="212" y="231"/>
                    </a:lnTo>
                    <a:lnTo>
                      <a:pt x="224" y="231"/>
                    </a:lnTo>
                    <a:lnTo>
                      <a:pt x="224" y="213"/>
                    </a:lnTo>
                    <a:lnTo>
                      <a:pt x="238" y="213"/>
                    </a:lnTo>
                    <a:lnTo>
                      <a:pt x="238" y="206"/>
                    </a:lnTo>
                    <a:lnTo>
                      <a:pt x="244" y="206"/>
                    </a:lnTo>
                    <a:lnTo>
                      <a:pt x="244" y="194"/>
                    </a:lnTo>
                    <a:lnTo>
                      <a:pt x="250" y="194"/>
                    </a:lnTo>
                    <a:lnTo>
                      <a:pt x="250" y="181"/>
                    </a:lnTo>
                    <a:lnTo>
                      <a:pt x="256" y="181"/>
                    </a:lnTo>
                    <a:lnTo>
                      <a:pt x="256" y="169"/>
                    </a:lnTo>
                    <a:lnTo>
                      <a:pt x="263" y="169"/>
                    </a:lnTo>
                    <a:lnTo>
                      <a:pt x="263" y="163"/>
                    </a:lnTo>
                    <a:lnTo>
                      <a:pt x="275" y="163"/>
                    </a:lnTo>
                    <a:lnTo>
                      <a:pt x="275" y="151"/>
                    </a:lnTo>
                    <a:lnTo>
                      <a:pt x="289" y="151"/>
                    </a:lnTo>
                    <a:lnTo>
                      <a:pt x="289" y="139"/>
                    </a:lnTo>
                    <a:lnTo>
                      <a:pt x="295" y="139"/>
                    </a:lnTo>
                    <a:lnTo>
                      <a:pt x="295" y="133"/>
                    </a:lnTo>
                    <a:lnTo>
                      <a:pt x="307" y="133"/>
                    </a:lnTo>
                    <a:lnTo>
                      <a:pt x="307" y="121"/>
                    </a:lnTo>
                    <a:lnTo>
                      <a:pt x="327" y="121"/>
                    </a:lnTo>
                    <a:lnTo>
                      <a:pt x="327" y="127"/>
                    </a:lnTo>
                    <a:lnTo>
                      <a:pt x="333" y="127"/>
                    </a:lnTo>
                    <a:lnTo>
                      <a:pt x="333" y="139"/>
                    </a:lnTo>
                    <a:lnTo>
                      <a:pt x="352" y="139"/>
                    </a:lnTo>
                    <a:lnTo>
                      <a:pt x="352" y="157"/>
                    </a:lnTo>
                    <a:lnTo>
                      <a:pt x="358" y="157"/>
                    </a:lnTo>
                    <a:lnTo>
                      <a:pt x="358" y="163"/>
                    </a:lnTo>
                    <a:lnTo>
                      <a:pt x="365" y="163"/>
                    </a:lnTo>
                    <a:lnTo>
                      <a:pt x="365" y="169"/>
                    </a:lnTo>
                    <a:lnTo>
                      <a:pt x="372" y="169"/>
                    </a:lnTo>
                    <a:lnTo>
                      <a:pt x="372" y="181"/>
                    </a:lnTo>
                    <a:lnTo>
                      <a:pt x="378" y="181"/>
                    </a:lnTo>
                    <a:lnTo>
                      <a:pt x="378" y="188"/>
                    </a:lnTo>
                    <a:lnTo>
                      <a:pt x="384" y="188"/>
                    </a:lnTo>
                    <a:lnTo>
                      <a:pt x="384" y="194"/>
                    </a:lnTo>
                    <a:lnTo>
                      <a:pt x="391" y="194"/>
                    </a:lnTo>
                    <a:lnTo>
                      <a:pt x="391" y="200"/>
                    </a:lnTo>
                    <a:lnTo>
                      <a:pt x="397" y="200"/>
                    </a:lnTo>
                    <a:lnTo>
                      <a:pt x="397" y="213"/>
                    </a:lnTo>
                    <a:lnTo>
                      <a:pt x="409" y="213"/>
                    </a:lnTo>
                    <a:lnTo>
                      <a:pt x="409" y="225"/>
                    </a:lnTo>
                    <a:lnTo>
                      <a:pt x="416" y="225"/>
                    </a:lnTo>
                    <a:lnTo>
                      <a:pt x="416" y="231"/>
                    </a:lnTo>
                    <a:lnTo>
                      <a:pt x="423" y="231"/>
                    </a:lnTo>
                    <a:lnTo>
                      <a:pt x="423" y="243"/>
                    </a:lnTo>
                    <a:lnTo>
                      <a:pt x="454" y="243"/>
                    </a:lnTo>
                    <a:lnTo>
                      <a:pt x="454" y="249"/>
                    </a:lnTo>
                    <a:lnTo>
                      <a:pt x="460" y="249"/>
                    </a:lnTo>
                    <a:lnTo>
                      <a:pt x="460" y="255"/>
                    </a:lnTo>
                    <a:lnTo>
                      <a:pt x="499" y="255"/>
                    </a:lnTo>
                    <a:lnTo>
                      <a:pt x="499" y="249"/>
                    </a:lnTo>
                    <a:lnTo>
                      <a:pt x="505" y="249"/>
                    </a:lnTo>
                    <a:lnTo>
                      <a:pt x="505" y="243"/>
                    </a:lnTo>
                    <a:lnTo>
                      <a:pt x="531" y="243"/>
                    </a:lnTo>
                    <a:lnTo>
                      <a:pt x="531" y="237"/>
                    </a:lnTo>
                    <a:lnTo>
                      <a:pt x="537" y="237"/>
                    </a:lnTo>
                    <a:lnTo>
                      <a:pt x="537" y="231"/>
                    </a:lnTo>
                    <a:lnTo>
                      <a:pt x="557" y="231"/>
                    </a:lnTo>
                    <a:lnTo>
                      <a:pt x="557" y="219"/>
                    </a:lnTo>
                    <a:lnTo>
                      <a:pt x="563" y="219"/>
                    </a:lnTo>
                    <a:lnTo>
                      <a:pt x="563" y="213"/>
                    </a:lnTo>
                    <a:lnTo>
                      <a:pt x="570" y="213"/>
                    </a:lnTo>
                    <a:lnTo>
                      <a:pt x="570" y="206"/>
                    </a:lnTo>
                    <a:lnTo>
                      <a:pt x="576" y="206"/>
                    </a:lnTo>
                    <a:lnTo>
                      <a:pt x="576" y="194"/>
                    </a:lnTo>
                    <a:lnTo>
                      <a:pt x="582" y="194"/>
                    </a:lnTo>
                    <a:lnTo>
                      <a:pt x="582" y="188"/>
                    </a:lnTo>
                    <a:lnTo>
                      <a:pt x="588" y="188"/>
                    </a:lnTo>
                    <a:lnTo>
                      <a:pt x="588" y="181"/>
                    </a:lnTo>
                    <a:lnTo>
                      <a:pt x="595" y="181"/>
                    </a:lnTo>
                    <a:lnTo>
                      <a:pt x="595" y="175"/>
                    </a:lnTo>
                    <a:lnTo>
                      <a:pt x="602" y="175"/>
                    </a:lnTo>
                    <a:lnTo>
                      <a:pt x="602" y="163"/>
                    </a:lnTo>
                    <a:lnTo>
                      <a:pt x="608" y="163"/>
                    </a:lnTo>
                    <a:lnTo>
                      <a:pt x="608" y="151"/>
                    </a:lnTo>
                    <a:lnTo>
                      <a:pt x="614" y="151"/>
                    </a:lnTo>
                    <a:lnTo>
                      <a:pt x="614" y="145"/>
                    </a:lnTo>
                    <a:lnTo>
                      <a:pt x="621" y="145"/>
                    </a:lnTo>
                    <a:lnTo>
                      <a:pt x="621" y="127"/>
                    </a:lnTo>
                    <a:lnTo>
                      <a:pt x="627" y="127"/>
                    </a:lnTo>
                    <a:lnTo>
                      <a:pt x="627" y="109"/>
                    </a:lnTo>
                    <a:lnTo>
                      <a:pt x="633" y="109"/>
                    </a:lnTo>
                    <a:lnTo>
                      <a:pt x="633" y="97"/>
                    </a:lnTo>
                    <a:lnTo>
                      <a:pt x="639" y="97"/>
                    </a:lnTo>
                    <a:lnTo>
                      <a:pt x="639" y="91"/>
                    </a:lnTo>
                    <a:lnTo>
                      <a:pt x="647" y="91"/>
                    </a:lnTo>
                    <a:lnTo>
                      <a:pt x="647" y="67"/>
                    </a:lnTo>
                    <a:lnTo>
                      <a:pt x="653" y="67"/>
                    </a:lnTo>
                    <a:lnTo>
                      <a:pt x="653" y="61"/>
                    </a:lnTo>
                    <a:lnTo>
                      <a:pt x="659" y="61"/>
                    </a:lnTo>
                    <a:lnTo>
                      <a:pt x="659" y="55"/>
                    </a:lnTo>
                    <a:lnTo>
                      <a:pt x="665" y="55"/>
                    </a:lnTo>
                    <a:lnTo>
                      <a:pt x="665" y="49"/>
                    </a:lnTo>
                    <a:lnTo>
                      <a:pt x="672" y="49"/>
                    </a:lnTo>
                    <a:lnTo>
                      <a:pt x="672" y="31"/>
                    </a:lnTo>
                    <a:lnTo>
                      <a:pt x="678" y="31"/>
                    </a:lnTo>
                    <a:lnTo>
                      <a:pt x="678" y="0"/>
                    </a:lnTo>
                    <a:lnTo>
                      <a:pt x="672" y="0"/>
                    </a:lnTo>
                    <a:lnTo>
                      <a:pt x="672" y="6"/>
                    </a:lnTo>
                    <a:lnTo>
                      <a:pt x="665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2" name="Freeform 2906">
                <a:extLst>
                  <a:ext uri="{FF2B5EF4-FFF2-40B4-BE49-F238E27FC236}">
                    <a16:creationId xmlns:a16="http://schemas.microsoft.com/office/drawing/2014/main" xmlns="" id="{418CF50A-92AD-4836-8F03-9351FC08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" y="165"/>
                <a:ext cx="25" cy="15"/>
              </a:xfrm>
              <a:custGeom>
                <a:avLst/>
                <a:gdLst>
                  <a:gd name="T0" fmla="*/ 690 w 761"/>
                  <a:gd name="T1" fmla="*/ 449 h 588"/>
                  <a:gd name="T2" fmla="*/ 716 w 761"/>
                  <a:gd name="T3" fmla="*/ 467 h 588"/>
                  <a:gd name="T4" fmla="*/ 735 w 761"/>
                  <a:gd name="T5" fmla="*/ 485 h 588"/>
                  <a:gd name="T6" fmla="*/ 722 w 761"/>
                  <a:gd name="T7" fmla="*/ 539 h 588"/>
                  <a:gd name="T8" fmla="*/ 722 w 761"/>
                  <a:gd name="T9" fmla="*/ 575 h 588"/>
                  <a:gd name="T10" fmla="*/ 735 w 761"/>
                  <a:gd name="T11" fmla="*/ 569 h 588"/>
                  <a:gd name="T12" fmla="*/ 748 w 761"/>
                  <a:gd name="T13" fmla="*/ 533 h 588"/>
                  <a:gd name="T14" fmla="*/ 755 w 761"/>
                  <a:gd name="T15" fmla="*/ 485 h 588"/>
                  <a:gd name="T16" fmla="*/ 729 w 761"/>
                  <a:gd name="T17" fmla="*/ 455 h 588"/>
                  <a:gd name="T18" fmla="*/ 710 w 761"/>
                  <a:gd name="T19" fmla="*/ 443 h 588"/>
                  <a:gd name="T20" fmla="*/ 684 w 761"/>
                  <a:gd name="T21" fmla="*/ 430 h 588"/>
                  <a:gd name="T22" fmla="*/ 665 w 761"/>
                  <a:gd name="T23" fmla="*/ 418 h 588"/>
                  <a:gd name="T24" fmla="*/ 633 w 761"/>
                  <a:gd name="T25" fmla="*/ 406 h 588"/>
                  <a:gd name="T26" fmla="*/ 588 w 761"/>
                  <a:gd name="T27" fmla="*/ 394 h 588"/>
                  <a:gd name="T28" fmla="*/ 563 w 761"/>
                  <a:gd name="T29" fmla="*/ 382 h 588"/>
                  <a:gd name="T30" fmla="*/ 537 w 761"/>
                  <a:gd name="T31" fmla="*/ 369 h 588"/>
                  <a:gd name="T32" fmla="*/ 505 w 761"/>
                  <a:gd name="T33" fmla="*/ 357 h 588"/>
                  <a:gd name="T34" fmla="*/ 486 w 761"/>
                  <a:gd name="T35" fmla="*/ 345 h 588"/>
                  <a:gd name="T36" fmla="*/ 473 w 761"/>
                  <a:gd name="T37" fmla="*/ 333 h 588"/>
                  <a:gd name="T38" fmla="*/ 441 w 761"/>
                  <a:gd name="T39" fmla="*/ 315 h 588"/>
                  <a:gd name="T40" fmla="*/ 390 w 761"/>
                  <a:gd name="T41" fmla="*/ 297 h 588"/>
                  <a:gd name="T42" fmla="*/ 370 w 761"/>
                  <a:gd name="T43" fmla="*/ 285 h 588"/>
                  <a:gd name="T44" fmla="*/ 352 w 761"/>
                  <a:gd name="T45" fmla="*/ 273 h 588"/>
                  <a:gd name="T46" fmla="*/ 313 w 761"/>
                  <a:gd name="T47" fmla="*/ 260 h 588"/>
                  <a:gd name="T48" fmla="*/ 275 w 761"/>
                  <a:gd name="T49" fmla="*/ 248 h 588"/>
                  <a:gd name="T50" fmla="*/ 237 w 761"/>
                  <a:gd name="T51" fmla="*/ 236 h 588"/>
                  <a:gd name="T52" fmla="*/ 192 w 761"/>
                  <a:gd name="T53" fmla="*/ 224 h 588"/>
                  <a:gd name="T54" fmla="*/ 179 w 761"/>
                  <a:gd name="T55" fmla="*/ 176 h 588"/>
                  <a:gd name="T56" fmla="*/ 166 w 761"/>
                  <a:gd name="T57" fmla="*/ 139 h 588"/>
                  <a:gd name="T58" fmla="*/ 154 w 761"/>
                  <a:gd name="T59" fmla="*/ 121 h 588"/>
                  <a:gd name="T60" fmla="*/ 134 w 761"/>
                  <a:gd name="T61" fmla="*/ 109 h 588"/>
                  <a:gd name="T62" fmla="*/ 96 w 761"/>
                  <a:gd name="T63" fmla="*/ 97 h 588"/>
                  <a:gd name="T64" fmla="*/ 71 w 761"/>
                  <a:gd name="T65" fmla="*/ 84 h 588"/>
                  <a:gd name="T66" fmla="*/ 58 w 761"/>
                  <a:gd name="T67" fmla="*/ 42 h 588"/>
                  <a:gd name="T68" fmla="*/ 32 w 761"/>
                  <a:gd name="T69" fmla="*/ 12 h 588"/>
                  <a:gd name="T70" fmla="*/ 0 w 761"/>
                  <a:gd name="T71" fmla="*/ 0 h 588"/>
                  <a:gd name="T72" fmla="*/ 32 w 761"/>
                  <a:gd name="T73" fmla="*/ 24 h 588"/>
                  <a:gd name="T74" fmla="*/ 45 w 761"/>
                  <a:gd name="T75" fmla="*/ 48 h 588"/>
                  <a:gd name="T76" fmla="*/ 64 w 761"/>
                  <a:gd name="T77" fmla="*/ 97 h 588"/>
                  <a:gd name="T78" fmla="*/ 96 w 761"/>
                  <a:gd name="T79" fmla="*/ 115 h 588"/>
                  <a:gd name="T80" fmla="*/ 148 w 761"/>
                  <a:gd name="T81" fmla="*/ 133 h 588"/>
                  <a:gd name="T82" fmla="*/ 160 w 761"/>
                  <a:gd name="T83" fmla="*/ 151 h 588"/>
                  <a:gd name="T84" fmla="*/ 173 w 761"/>
                  <a:gd name="T85" fmla="*/ 218 h 588"/>
                  <a:gd name="T86" fmla="*/ 185 w 761"/>
                  <a:gd name="T87" fmla="*/ 230 h 588"/>
                  <a:gd name="T88" fmla="*/ 205 w 761"/>
                  <a:gd name="T89" fmla="*/ 248 h 588"/>
                  <a:gd name="T90" fmla="*/ 275 w 761"/>
                  <a:gd name="T91" fmla="*/ 260 h 588"/>
                  <a:gd name="T92" fmla="*/ 319 w 761"/>
                  <a:gd name="T93" fmla="*/ 279 h 588"/>
                  <a:gd name="T94" fmla="*/ 352 w 761"/>
                  <a:gd name="T95" fmla="*/ 291 h 588"/>
                  <a:gd name="T96" fmla="*/ 384 w 761"/>
                  <a:gd name="T97" fmla="*/ 309 h 588"/>
                  <a:gd name="T98" fmla="*/ 435 w 761"/>
                  <a:gd name="T99" fmla="*/ 333 h 588"/>
                  <a:gd name="T100" fmla="*/ 447 w 761"/>
                  <a:gd name="T101" fmla="*/ 345 h 588"/>
                  <a:gd name="T102" fmla="*/ 492 w 761"/>
                  <a:gd name="T103" fmla="*/ 363 h 588"/>
                  <a:gd name="T104" fmla="*/ 525 w 761"/>
                  <a:gd name="T105" fmla="*/ 382 h 588"/>
                  <a:gd name="T106" fmla="*/ 550 w 761"/>
                  <a:gd name="T107" fmla="*/ 394 h 588"/>
                  <a:gd name="T108" fmla="*/ 563 w 761"/>
                  <a:gd name="T109" fmla="*/ 406 h 588"/>
                  <a:gd name="T110" fmla="*/ 608 w 761"/>
                  <a:gd name="T111" fmla="*/ 418 h 588"/>
                  <a:gd name="T112" fmla="*/ 645 w 761"/>
                  <a:gd name="T113" fmla="*/ 43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61" h="588">
                    <a:moveTo>
                      <a:pt x="678" y="443"/>
                    </a:moveTo>
                    <a:lnTo>
                      <a:pt x="684" y="443"/>
                    </a:lnTo>
                    <a:lnTo>
                      <a:pt x="684" y="449"/>
                    </a:lnTo>
                    <a:lnTo>
                      <a:pt x="690" y="449"/>
                    </a:lnTo>
                    <a:lnTo>
                      <a:pt x="690" y="455"/>
                    </a:lnTo>
                    <a:lnTo>
                      <a:pt x="710" y="455"/>
                    </a:lnTo>
                    <a:lnTo>
                      <a:pt x="710" y="467"/>
                    </a:lnTo>
                    <a:lnTo>
                      <a:pt x="716" y="467"/>
                    </a:lnTo>
                    <a:lnTo>
                      <a:pt x="716" y="473"/>
                    </a:lnTo>
                    <a:lnTo>
                      <a:pt x="729" y="473"/>
                    </a:lnTo>
                    <a:lnTo>
                      <a:pt x="729" y="485"/>
                    </a:lnTo>
                    <a:lnTo>
                      <a:pt x="735" y="485"/>
                    </a:lnTo>
                    <a:lnTo>
                      <a:pt x="735" y="527"/>
                    </a:lnTo>
                    <a:lnTo>
                      <a:pt x="729" y="527"/>
                    </a:lnTo>
                    <a:lnTo>
                      <a:pt x="729" y="539"/>
                    </a:lnTo>
                    <a:lnTo>
                      <a:pt x="722" y="539"/>
                    </a:lnTo>
                    <a:lnTo>
                      <a:pt x="722" y="545"/>
                    </a:lnTo>
                    <a:lnTo>
                      <a:pt x="716" y="545"/>
                    </a:lnTo>
                    <a:lnTo>
                      <a:pt x="716" y="575"/>
                    </a:lnTo>
                    <a:lnTo>
                      <a:pt x="722" y="575"/>
                    </a:lnTo>
                    <a:lnTo>
                      <a:pt x="722" y="588"/>
                    </a:lnTo>
                    <a:lnTo>
                      <a:pt x="729" y="588"/>
                    </a:lnTo>
                    <a:lnTo>
                      <a:pt x="729" y="569"/>
                    </a:lnTo>
                    <a:lnTo>
                      <a:pt x="735" y="569"/>
                    </a:lnTo>
                    <a:lnTo>
                      <a:pt x="735" y="563"/>
                    </a:lnTo>
                    <a:lnTo>
                      <a:pt x="742" y="563"/>
                    </a:lnTo>
                    <a:lnTo>
                      <a:pt x="742" y="533"/>
                    </a:lnTo>
                    <a:lnTo>
                      <a:pt x="748" y="533"/>
                    </a:lnTo>
                    <a:lnTo>
                      <a:pt x="748" y="527"/>
                    </a:lnTo>
                    <a:lnTo>
                      <a:pt x="761" y="527"/>
                    </a:lnTo>
                    <a:lnTo>
                      <a:pt x="761" y="485"/>
                    </a:lnTo>
                    <a:lnTo>
                      <a:pt x="755" y="485"/>
                    </a:lnTo>
                    <a:lnTo>
                      <a:pt x="755" y="467"/>
                    </a:lnTo>
                    <a:lnTo>
                      <a:pt x="735" y="467"/>
                    </a:lnTo>
                    <a:lnTo>
                      <a:pt x="735" y="455"/>
                    </a:lnTo>
                    <a:lnTo>
                      <a:pt x="729" y="455"/>
                    </a:lnTo>
                    <a:lnTo>
                      <a:pt x="729" y="449"/>
                    </a:lnTo>
                    <a:lnTo>
                      <a:pt x="716" y="449"/>
                    </a:lnTo>
                    <a:lnTo>
                      <a:pt x="716" y="443"/>
                    </a:lnTo>
                    <a:lnTo>
                      <a:pt x="710" y="443"/>
                    </a:lnTo>
                    <a:lnTo>
                      <a:pt x="710" y="437"/>
                    </a:lnTo>
                    <a:lnTo>
                      <a:pt x="690" y="437"/>
                    </a:lnTo>
                    <a:lnTo>
                      <a:pt x="690" y="430"/>
                    </a:lnTo>
                    <a:lnTo>
                      <a:pt x="684" y="430"/>
                    </a:lnTo>
                    <a:lnTo>
                      <a:pt x="684" y="424"/>
                    </a:lnTo>
                    <a:lnTo>
                      <a:pt x="678" y="424"/>
                    </a:lnTo>
                    <a:lnTo>
                      <a:pt x="678" y="418"/>
                    </a:lnTo>
                    <a:lnTo>
                      <a:pt x="665" y="418"/>
                    </a:lnTo>
                    <a:lnTo>
                      <a:pt x="665" y="412"/>
                    </a:lnTo>
                    <a:lnTo>
                      <a:pt x="639" y="412"/>
                    </a:lnTo>
                    <a:lnTo>
                      <a:pt x="639" y="406"/>
                    </a:lnTo>
                    <a:lnTo>
                      <a:pt x="633" y="406"/>
                    </a:lnTo>
                    <a:lnTo>
                      <a:pt x="633" y="400"/>
                    </a:lnTo>
                    <a:lnTo>
                      <a:pt x="602" y="400"/>
                    </a:lnTo>
                    <a:lnTo>
                      <a:pt x="602" y="394"/>
                    </a:lnTo>
                    <a:lnTo>
                      <a:pt x="588" y="394"/>
                    </a:lnTo>
                    <a:lnTo>
                      <a:pt x="588" y="388"/>
                    </a:lnTo>
                    <a:lnTo>
                      <a:pt x="569" y="388"/>
                    </a:lnTo>
                    <a:lnTo>
                      <a:pt x="569" y="382"/>
                    </a:lnTo>
                    <a:lnTo>
                      <a:pt x="563" y="382"/>
                    </a:lnTo>
                    <a:lnTo>
                      <a:pt x="563" y="376"/>
                    </a:lnTo>
                    <a:lnTo>
                      <a:pt x="543" y="376"/>
                    </a:lnTo>
                    <a:lnTo>
                      <a:pt x="543" y="369"/>
                    </a:lnTo>
                    <a:lnTo>
                      <a:pt x="537" y="369"/>
                    </a:lnTo>
                    <a:lnTo>
                      <a:pt x="537" y="363"/>
                    </a:lnTo>
                    <a:lnTo>
                      <a:pt x="531" y="363"/>
                    </a:lnTo>
                    <a:lnTo>
                      <a:pt x="531" y="357"/>
                    </a:lnTo>
                    <a:lnTo>
                      <a:pt x="505" y="357"/>
                    </a:lnTo>
                    <a:lnTo>
                      <a:pt x="505" y="351"/>
                    </a:lnTo>
                    <a:lnTo>
                      <a:pt x="499" y="351"/>
                    </a:lnTo>
                    <a:lnTo>
                      <a:pt x="499" y="345"/>
                    </a:lnTo>
                    <a:lnTo>
                      <a:pt x="486" y="345"/>
                    </a:lnTo>
                    <a:lnTo>
                      <a:pt x="486" y="339"/>
                    </a:lnTo>
                    <a:lnTo>
                      <a:pt x="480" y="339"/>
                    </a:lnTo>
                    <a:lnTo>
                      <a:pt x="480" y="333"/>
                    </a:lnTo>
                    <a:lnTo>
                      <a:pt x="473" y="333"/>
                    </a:lnTo>
                    <a:lnTo>
                      <a:pt x="473" y="327"/>
                    </a:lnTo>
                    <a:lnTo>
                      <a:pt x="447" y="327"/>
                    </a:lnTo>
                    <a:lnTo>
                      <a:pt x="447" y="315"/>
                    </a:lnTo>
                    <a:lnTo>
                      <a:pt x="441" y="315"/>
                    </a:lnTo>
                    <a:lnTo>
                      <a:pt x="441" y="309"/>
                    </a:lnTo>
                    <a:lnTo>
                      <a:pt x="415" y="309"/>
                    </a:lnTo>
                    <a:lnTo>
                      <a:pt x="415" y="297"/>
                    </a:lnTo>
                    <a:lnTo>
                      <a:pt x="390" y="297"/>
                    </a:lnTo>
                    <a:lnTo>
                      <a:pt x="390" y="291"/>
                    </a:lnTo>
                    <a:lnTo>
                      <a:pt x="378" y="291"/>
                    </a:lnTo>
                    <a:lnTo>
                      <a:pt x="378" y="285"/>
                    </a:lnTo>
                    <a:lnTo>
                      <a:pt x="370" y="285"/>
                    </a:lnTo>
                    <a:lnTo>
                      <a:pt x="370" y="279"/>
                    </a:lnTo>
                    <a:lnTo>
                      <a:pt x="358" y="279"/>
                    </a:lnTo>
                    <a:lnTo>
                      <a:pt x="358" y="273"/>
                    </a:lnTo>
                    <a:lnTo>
                      <a:pt x="352" y="273"/>
                    </a:lnTo>
                    <a:lnTo>
                      <a:pt x="352" y="267"/>
                    </a:lnTo>
                    <a:lnTo>
                      <a:pt x="319" y="267"/>
                    </a:lnTo>
                    <a:lnTo>
                      <a:pt x="319" y="260"/>
                    </a:lnTo>
                    <a:lnTo>
                      <a:pt x="313" y="260"/>
                    </a:lnTo>
                    <a:lnTo>
                      <a:pt x="313" y="254"/>
                    </a:lnTo>
                    <a:lnTo>
                      <a:pt x="294" y="254"/>
                    </a:lnTo>
                    <a:lnTo>
                      <a:pt x="294" y="248"/>
                    </a:lnTo>
                    <a:lnTo>
                      <a:pt x="275" y="248"/>
                    </a:lnTo>
                    <a:lnTo>
                      <a:pt x="275" y="242"/>
                    </a:lnTo>
                    <a:lnTo>
                      <a:pt x="268" y="242"/>
                    </a:lnTo>
                    <a:lnTo>
                      <a:pt x="268" y="236"/>
                    </a:lnTo>
                    <a:lnTo>
                      <a:pt x="237" y="236"/>
                    </a:lnTo>
                    <a:lnTo>
                      <a:pt x="237" y="230"/>
                    </a:lnTo>
                    <a:lnTo>
                      <a:pt x="205" y="230"/>
                    </a:lnTo>
                    <a:lnTo>
                      <a:pt x="205" y="224"/>
                    </a:lnTo>
                    <a:lnTo>
                      <a:pt x="192" y="224"/>
                    </a:lnTo>
                    <a:lnTo>
                      <a:pt x="192" y="218"/>
                    </a:lnTo>
                    <a:lnTo>
                      <a:pt x="185" y="218"/>
                    </a:lnTo>
                    <a:lnTo>
                      <a:pt x="185" y="176"/>
                    </a:lnTo>
                    <a:lnTo>
                      <a:pt x="179" y="176"/>
                    </a:lnTo>
                    <a:lnTo>
                      <a:pt x="179" y="157"/>
                    </a:lnTo>
                    <a:lnTo>
                      <a:pt x="173" y="157"/>
                    </a:lnTo>
                    <a:lnTo>
                      <a:pt x="173" y="139"/>
                    </a:lnTo>
                    <a:lnTo>
                      <a:pt x="166" y="139"/>
                    </a:lnTo>
                    <a:lnTo>
                      <a:pt x="166" y="133"/>
                    </a:lnTo>
                    <a:lnTo>
                      <a:pt x="160" y="133"/>
                    </a:lnTo>
                    <a:lnTo>
                      <a:pt x="160" y="121"/>
                    </a:lnTo>
                    <a:lnTo>
                      <a:pt x="154" y="121"/>
                    </a:lnTo>
                    <a:lnTo>
                      <a:pt x="154" y="115"/>
                    </a:lnTo>
                    <a:lnTo>
                      <a:pt x="140" y="115"/>
                    </a:lnTo>
                    <a:lnTo>
                      <a:pt x="140" y="109"/>
                    </a:lnTo>
                    <a:lnTo>
                      <a:pt x="134" y="109"/>
                    </a:lnTo>
                    <a:lnTo>
                      <a:pt x="134" y="103"/>
                    </a:lnTo>
                    <a:lnTo>
                      <a:pt x="109" y="103"/>
                    </a:lnTo>
                    <a:lnTo>
                      <a:pt x="109" y="97"/>
                    </a:lnTo>
                    <a:lnTo>
                      <a:pt x="96" y="97"/>
                    </a:lnTo>
                    <a:lnTo>
                      <a:pt x="96" y="90"/>
                    </a:lnTo>
                    <a:lnTo>
                      <a:pt x="89" y="90"/>
                    </a:lnTo>
                    <a:lnTo>
                      <a:pt x="89" y="84"/>
                    </a:lnTo>
                    <a:lnTo>
                      <a:pt x="71" y="84"/>
                    </a:lnTo>
                    <a:lnTo>
                      <a:pt x="71" y="78"/>
                    </a:lnTo>
                    <a:lnTo>
                      <a:pt x="64" y="78"/>
                    </a:lnTo>
                    <a:lnTo>
                      <a:pt x="64" y="42"/>
                    </a:lnTo>
                    <a:lnTo>
                      <a:pt x="58" y="42"/>
                    </a:lnTo>
                    <a:lnTo>
                      <a:pt x="58" y="30"/>
                    </a:lnTo>
                    <a:lnTo>
                      <a:pt x="52" y="30"/>
                    </a:lnTo>
                    <a:lnTo>
                      <a:pt x="52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8" y="30"/>
                    </a:lnTo>
                    <a:lnTo>
                      <a:pt x="38" y="48"/>
                    </a:lnTo>
                    <a:lnTo>
                      <a:pt x="45" y="48"/>
                    </a:lnTo>
                    <a:lnTo>
                      <a:pt x="45" y="84"/>
                    </a:lnTo>
                    <a:lnTo>
                      <a:pt x="58" y="84"/>
                    </a:lnTo>
                    <a:lnTo>
                      <a:pt x="58" y="97"/>
                    </a:lnTo>
                    <a:lnTo>
                      <a:pt x="64" y="97"/>
                    </a:lnTo>
                    <a:lnTo>
                      <a:pt x="64" y="109"/>
                    </a:lnTo>
                    <a:lnTo>
                      <a:pt x="89" y="109"/>
                    </a:lnTo>
                    <a:lnTo>
                      <a:pt x="89" y="115"/>
                    </a:lnTo>
                    <a:lnTo>
                      <a:pt x="96" y="115"/>
                    </a:lnTo>
                    <a:lnTo>
                      <a:pt x="96" y="121"/>
                    </a:lnTo>
                    <a:lnTo>
                      <a:pt x="134" y="121"/>
                    </a:lnTo>
                    <a:lnTo>
                      <a:pt x="134" y="133"/>
                    </a:lnTo>
                    <a:lnTo>
                      <a:pt x="148" y="133"/>
                    </a:lnTo>
                    <a:lnTo>
                      <a:pt x="148" y="139"/>
                    </a:lnTo>
                    <a:lnTo>
                      <a:pt x="154" y="139"/>
                    </a:lnTo>
                    <a:lnTo>
                      <a:pt x="154" y="151"/>
                    </a:lnTo>
                    <a:lnTo>
                      <a:pt x="160" y="151"/>
                    </a:lnTo>
                    <a:lnTo>
                      <a:pt x="160" y="194"/>
                    </a:lnTo>
                    <a:lnTo>
                      <a:pt x="166" y="194"/>
                    </a:lnTo>
                    <a:lnTo>
                      <a:pt x="166" y="218"/>
                    </a:lnTo>
                    <a:lnTo>
                      <a:pt x="173" y="218"/>
                    </a:lnTo>
                    <a:lnTo>
                      <a:pt x="173" y="224"/>
                    </a:lnTo>
                    <a:lnTo>
                      <a:pt x="179" y="224"/>
                    </a:lnTo>
                    <a:lnTo>
                      <a:pt x="179" y="230"/>
                    </a:lnTo>
                    <a:lnTo>
                      <a:pt x="185" y="230"/>
                    </a:lnTo>
                    <a:lnTo>
                      <a:pt x="185" y="242"/>
                    </a:lnTo>
                    <a:lnTo>
                      <a:pt x="199" y="242"/>
                    </a:lnTo>
                    <a:lnTo>
                      <a:pt x="199" y="248"/>
                    </a:lnTo>
                    <a:lnTo>
                      <a:pt x="205" y="248"/>
                    </a:lnTo>
                    <a:lnTo>
                      <a:pt x="205" y="254"/>
                    </a:lnTo>
                    <a:lnTo>
                      <a:pt x="268" y="254"/>
                    </a:lnTo>
                    <a:lnTo>
                      <a:pt x="268" y="260"/>
                    </a:lnTo>
                    <a:lnTo>
                      <a:pt x="275" y="260"/>
                    </a:lnTo>
                    <a:lnTo>
                      <a:pt x="275" y="273"/>
                    </a:lnTo>
                    <a:lnTo>
                      <a:pt x="313" y="273"/>
                    </a:lnTo>
                    <a:lnTo>
                      <a:pt x="313" y="279"/>
                    </a:lnTo>
                    <a:lnTo>
                      <a:pt x="319" y="279"/>
                    </a:lnTo>
                    <a:lnTo>
                      <a:pt x="319" y="285"/>
                    </a:lnTo>
                    <a:lnTo>
                      <a:pt x="345" y="285"/>
                    </a:lnTo>
                    <a:lnTo>
                      <a:pt x="345" y="291"/>
                    </a:lnTo>
                    <a:lnTo>
                      <a:pt x="352" y="291"/>
                    </a:lnTo>
                    <a:lnTo>
                      <a:pt x="352" y="303"/>
                    </a:lnTo>
                    <a:lnTo>
                      <a:pt x="370" y="303"/>
                    </a:lnTo>
                    <a:lnTo>
                      <a:pt x="370" y="309"/>
                    </a:lnTo>
                    <a:lnTo>
                      <a:pt x="384" y="309"/>
                    </a:lnTo>
                    <a:lnTo>
                      <a:pt x="384" y="315"/>
                    </a:lnTo>
                    <a:lnTo>
                      <a:pt x="409" y="315"/>
                    </a:lnTo>
                    <a:lnTo>
                      <a:pt x="409" y="333"/>
                    </a:lnTo>
                    <a:lnTo>
                      <a:pt x="435" y="333"/>
                    </a:lnTo>
                    <a:lnTo>
                      <a:pt x="435" y="339"/>
                    </a:lnTo>
                    <a:lnTo>
                      <a:pt x="441" y="339"/>
                    </a:lnTo>
                    <a:lnTo>
                      <a:pt x="441" y="345"/>
                    </a:lnTo>
                    <a:lnTo>
                      <a:pt x="447" y="345"/>
                    </a:lnTo>
                    <a:lnTo>
                      <a:pt x="447" y="351"/>
                    </a:lnTo>
                    <a:lnTo>
                      <a:pt x="473" y="351"/>
                    </a:lnTo>
                    <a:lnTo>
                      <a:pt x="473" y="363"/>
                    </a:lnTo>
                    <a:lnTo>
                      <a:pt x="492" y="363"/>
                    </a:lnTo>
                    <a:lnTo>
                      <a:pt x="492" y="369"/>
                    </a:lnTo>
                    <a:lnTo>
                      <a:pt x="499" y="369"/>
                    </a:lnTo>
                    <a:lnTo>
                      <a:pt x="499" y="382"/>
                    </a:lnTo>
                    <a:lnTo>
                      <a:pt x="525" y="382"/>
                    </a:lnTo>
                    <a:lnTo>
                      <a:pt x="525" y="388"/>
                    </a:lnTo>
                    <a:lnTo>
                      <a:pt x="531" y="388"/>
                    </a:lnTo>
                    <a:lnTo>
                      <a:pt x="531" y="394"/>
                    </a:lnTo>
                    <a:lnTo>
                      <a:pt x="550" y="394"/>
                    </a:lnTo>
                    <a:lnTo>
                      <a:pt x="550" y="400"/>
                    </a:lnTo>
                    <a:lnTo>
                      <a:pt x="557" y="400"/>
                    </a:lnTo>
                    <a:lnTo>
                      <a:pt x="557" y="406"/>
                    </a:lnTo>
                    <a:lnTo>
                      <a:pt x="563" y="406"/>
                    </a:lnTo>
                    <a:lnTo>
                      <a:pt x="563" y="412"/>
                    </a:lnTo>
                    <a:lnTo>
                      <a:pt x="588" y="412"/>
                    </a:lnTo>
                    <a:lnTo>
                      <a:pt x="588" y="418"/>
                    </a:lnTo>
                    <a:lnTo>
                      <a:pt x="608" y="418"/>
                    </a:lnTo>
                    <a:lnTo>
                      <a:pt x="608" y="424"/>
                    </a:lnTo>
                    <a:lnTo>
                      <a:pt x="633" y="424"/>
                    </a:lnTo>
                    <a:lnTo>
                      <a:pt x="633" y="430"/>
                    </a:lnTo>
                    <a:lnTo>
                      <a:pt x="645" y="430"/>
                    </a:lnTo>
                    <a:lnTo>
                      <a:pt x="645" y="437"/>
                    </a:lnTo>
                    <a:lnTo>
                      <a:pt x="678" y="437"/>
                    </a:lnTo>
                    <a:lnTo>
                      <a:pt x="678" y="4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3" name="Freeform 2907">
                <a:extLst>
                  <a:ext uri="{FF2B5EF4-FFF2-40B4-BE49-F238E27FC236}">
                    <a16:creationId xmlns:a16="http://schemas.microsoft.com/office/drawing/2014/main" xmlns="" id="{F85CB52B-B093-4BFE-8F15-5D7FA1BF9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" y="196"/>
                <a:ext cx="15" cy="18"/>
              </a:xfrm>
              <a:custGeom>
                <a:avLst/>
                <a:gdLst>
                  <a:gd name="T0" fmla="*/ 90 w 460"/>
                  <a:gd name="T1" fmla="*/ 667 h 691"/>
                  <a:gd name="T2" fmla="*/ 102 w 460"/>
                  <a:gd name="T3" fmla="*/ 655 h 691"/>
                  <a:gd name="T4" fmla="*/ 134 w 460"/>
                  <a:gd name="T5" fmla="*/ 649 h 691"/>
                  <a:gd name="T6" fmla="*/ 153 w 460"/>
                  <a:gd name="T7" fmla="*/ 636 h 691"/>
                  <a:gd name="T8" fmla="*/ 230 w 460"/>
                  <a:gd name="T9" fmla="*/ 630 h 691"/>
                  <a:gd name="T10" fmla="*/ 236 w 460"/>
                  <a:gd name="T11" fmla="*/ 618 h 691"/>
                  <a:gd name="T12" fmla="*/ 300 w 460"/>
                  <a:gd name="T13" fmla="*/ 612 h 691"/>
                  <a:gd name="T14" fmla="*/ 320 w 460"/>
                  <a:gd name="T15" fmla="*/ 594 h 691"/>
                  <a:gd name="T16" fmla="*/ 338 w 460"/>
                  <a:gd name="T17" fmla="*/ 588 h 691"/>
                  <a:gd name="T18" fmla="*/ 345 w 460"/>
                  <a:gd name="T19" fmla="*/ 564 h 691"/>
                  <a:gd name="T20" fmla="*/ 345 w 460"/>
                  <a:gd name="T21" fmla="*/ 546 h 691"/>
                  <a:gd name="T22" fmla="*/ 332 w 460"/>
                  <a:gd name="T23" fmla="*/ 491 h 691"/>
                  <a:gd name="T24" fmla="*/ 332 w 460"/>
                  <a:gd name="T25" fmla="*/ 454 h 691"/>
                  <a:gd name="T26" fmla="*/ 345 w 460"/>
                  <a:gd name="T27" fmla="*/ 418 h 691"/>
                  <a:gd name="T28" fmla="*/ 358 w 460"/>
                  <a:gd name="T29" fmla="*/ 400 h 691"/>
                  <a:gd name="T30" fmla="*/ 364 w 460"/>
                  <a:gd name="T31" fmla="*/ 370 h 691"/>
                  <a:gd name="T32" fmla="*/ 377 w 460"/>
                  <a:gd name="T33" fmla="*/ 322 h 691"/>
                  <a:gd name="T34" fmla="*/ 383 w 460"/>
                  <a:gd name="T35" fmla="*/ 242 h 691"/>
                  <a:gd name="T36" fmla="*/ 403 w 460"/>
                  <a:gd name="T37" fmla="*/ 230 h 691"/>
                  <a:gd name="T38" fmla="*/ 409 w 460"/>
                  <a:gd name="T39" fmla="*/ 218 h 691"/>
                  <a:gd name="T40" fmla="*/ 422 w 460"/>
                  <a:gd name="T41" fmla="*/ 212 h 691"/>
                  <a:gd name="T42" fmla="*/ 428 w 460"/>
                  <a:gd name="T43" fmla="*/ 194 h 691"/>
                  <a:gd name="T44" fmla="*/ 440 w 460"/>
                  <a:gd name="T45" fmla="*/ 188 h 691"/>
                  <a:gd name="T46" fmla="*/ 434 w 460"/>
                  <a:gd name="T47" fmla="*/ 97 h 691"/>
                  <a:gd name="T48" fmla="*/ 448 w 460"/>
                  <a:gd name="T49" fmla="*/ 54 h 691"/>
                  <a:gd name="T50" fmla="*/ 454 w 460"/>
                  <a:gd name="T51" fmla="*/ 12 h 691"/>
                  <a:gd name="T52" fmla="*/ 440 w 460"/>
                  <a:gd name="T53" fmla="*/ 0 h 691"/>
                  <a:gd name="T54" fmla="*/ 434 w 460"/>
                  <a:gd name="T55" fmla="*/ 36 h 691"/>
                  <a:gd name="T56" fmla="*/ 415 w 460"/>
                  <a:gd name="T57" fmla="*/ 79 h 691"/>
                  <a:gd name="T58" fmla="*/ 409 w 460"/>
                  <a:gd name="T59" fmla="*/ 194 h 691"/>
                  <a:gd name="T60" fmla="*/ 396 w 460"/>
                  <a:gd name="T61" fmla="*/ 206 h 691"/>
                  <a:gd name="T62" fmla="*/ 383 w 460"/>
                  <a:gd name="T63" fmla="*/ 224 h 691"/>
                  <a:gd name="T64" fmla="*/ 364 w 460"/>
                  <a:gd name="T65" fmla="*/ 236 h 691"/>
                  <a:gd name="T66" fmla="*/ 358 w 460"/>
                  <a:gd name="T67" fmla="*/ 322 h 691"/>
                  <a:gd name="T68" fmla="*/ 345 w 460"/>
                  <a:gd name="T69" fmla="*/ 370 h 691"/>
                  <a:gd name="T70" fmla="*/ 338 w 460"/>
                  <a:gd name="T71" fmla="*/ 406 h 691"/>
                  <a:gd name="T72" fmla="*/ 326 w 460"/>
                  <a:gd name="T73" fmla="*/ 412 h 691"/>
                  <a:gd name="T74" fmla="*/ 320 w 460"/>
                  <a:gd name="T75" fmla="*/ 430 h 691"/>
                  <a:gd name="T76" fmla="*/ 306 w 460"/>
                  <a:gd name="T77" fmla="*/ 442 h 691"/>
                  <a:gd name="T78" fmla="*/ 300 w 460"/>
                  <a:gd name="T79" fmla="*/ 491 h 691"/>
                  <a:gd name="T80" fmla="*/ 313 w 460"/>
                  <a:gd name="T81" fmla="*/ 498 h 691"/>
                  <a:gd name="T82" fmla="*/ 320 w 460"/>
                  <a:gd name="T83" fmla="*/ 528 h 691"/>
                  <a:gd name="T84" fmla="*/ 332 w 460"/>
                  <a:gd name="T85" fmla="*/ 546 h 691"/>
                  <a:gd name="T86" fmla="*/ 326 w 460"/>
                  <a:gd name="T87" fmla="*/ 570 h 691"/>
                  <a:gd name="T88" fmla="*/ 313 w 460"/>
                  <a:gd name="T89" fmla="*/ 576 h 691"/>
                  <a:gd name="T90" fmla="*/ 294 w 460"/>
                  <a:gd name="T91" fmla="*/ 588 h 691"/>
                  <a:gd name="T92" fmla="*/ 230 w 460"/>
                  <a:gd name="T93" fmla="*/ 594 h 691"/>
                  <a:gd name="T94" fmla="*/ 224 w 460"/>
                  <a:gd name="T95" fmla="*/ 612 h 691"/>
                  <a:gd name="T96" fmla="*/ 128 w 460"/>
                  <a:gd name="T97" fmla="*/ 618 h 691"/>
                  <a:gd name="T98" fmla="*/ 102 w 460"/>
                  <a:gd name="T99" fmla="*/ 636 h 691"/>
                  <a:gd name="T100" fmla="*/ 70 w 460"/>
                  <a:gd name="T101" fmla="*/ 642 h 691"/>
                  <a:gd name="T102" fmla="*/ 51 w 460"/>
                  <a:gd name="T103" fmla="*/ 655 h 691"/>
                  <a:gd name="T104" fmla="*/ 13 w 460"/>
                  <a:gd name="T105" fmla="*/ 661 h 691"/>
                  <a:gd name="T106" fmla="*/ 0 w 460"/>
                  <a:gd name="T107" fmla="*/ 691 h 691"/>
                  <a:gd name="T108" fmla="*/ 31 w 460"/>
                  <a:gd name="T109" fmla="*/ 685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0" h="691">
                    <a:moveTo>
                      <a:pt x="64" y="679"/>
                    </a:moveTo>
                    <a:lnTo>
                      <a:pt x="64" y="667"/>
                    </a:lnTo>
                    <a:lnTo>
                      <a:pt x="90" y="667"/>
                    </a:lnTo>
                    <a:lnTo>
                      <a:pt x="90" y="661"/>
                    </a:lnTo>
                    <a:lnTo>
                      <a:pt x="102" y="661"/>
                    </a:lnTo>
                    <a:lnTo>
                      <a:pt x="102" y="655"/>
                    </a:lnTo>
                    <a:lnTo>
                      <a:pt x="108" y="655"/>
                    </a:lnTo>
                    <a:lnTo>
                      <a:pt x="108" y="649"/>
                    </a:lnTo>
                    <a:lnTo>
                      <a:pt x="134" y="649"/>
                    </a:lnTo>
                    <a:lnTo>
                      <a:pt x="134" y="642"/>
                    </a:lnTo>
                    <a:lnTo>
                      <a:pt x="153" y="642"/>
                    </a:lnTo>
                    <a:lnTo>
                      <a:pt x="153" y="636"/>
                    </a:lnTo>
                    <a:lnTo>
                      <a:pt x="204" y="636"/>
                    </a:lnTo>
                    <a:lnTo>
                      <a:pt x="204" y="630"/>
                    </a:lnTo>
                    <a:lnTo>
                      <a:pt x="230" y="630"/>
                    </a:lnTo>
                    <a:lnTo>
                      <a:pt x="230" y="624"/>
                    </a:lnTo>
                    <a:lnTo>
                      <a:pt x="236" y="624"/>
                    </a:lnTo>
                    <a:lnTo>
                      <a:pt x="236" y="618"/>
                    </a:lnTo>
                    <a:lnTo>
                      <a:pt x="287" y="618"/>
                    </a:lnTo>
                    <a:lnTo>
                      <a:pt x="287" y="612"/>
                    </a:lnTo>
                    <a:lnTo>
                      <a:pt x="300" y="612"/>
                    </a:lnTo>
                    <a:lnTo>
                      <a:pt x="300" y="606"/>
                    </a:lnTo>
                    <a:lnTo>
                      <a:pt x="320" y="606"/>
                    </a:lnTo>
                    <a:lnTo>
                      <a:pt x="320" y="594"/>
                    </a:lnTo>
                    <a:lnTo>
                      <a:pt x="326" y="594"/>
                    </a:lnTo>
                    <a:lnTo>
                      <a:pt x="326" y="588"/>
                    </a:lnTo>
                    <a:lnTo>
                      <a:pt x="338" y="588"/>
                    </a:lnTo>
                    <a:lnTo>
                      <a:pt x="338" y="576"/>
                    </a:lnTo>
                    <a:lnTo>
                      <a:pt x="345" y="576"/>
                    </a:lnTo>
                    <a:lnTo>
                      <a:pt x="345" y="564"/>
                    </a:lnTo>
                    <a:lnTo>
                      <a:pt x="351" y="564"/>
                    </a:lnTo>
                    <a:lnTo>
                      <a:pt x="351" y="546"/>
                    </a:lnTo>
                    <a:lnTo>
                      <a:pt x="345" y="546"/>
                    </a:lnTo>
                    <a:lnTo>
                      <a:pt x="345" y="522"/>
                    </a:lnTo>
                    <a:lnTo>
                      <a:pt x="332" y="522"/>
                    </a:lnTo>
                    <a:lnTo>
                      <a:pt x="332" y="491"/>
                    </a:lnTo>
                    <a:lnTo>
                      <a:pt x="326" y="491"/>
                    </a:lnTo>
                    <a:lnTo>
                      <a:pt x="326" y="454"/>
                    </a:lnTo>
                    <a:lnTo>
                      <a:pt x="332" y="454"/>
                    </a:lnTo>
                    <a:lnTo>
                      <a:pt x="332" y="436"/>
                    </a:lnTo>
                    <a:lnTo>
                      <a:pt x="345" y="436"/>
                    </a:lnTo>
                    <a:lnTo>
                      <a:pt x="345" y="418"/>
                    </a:lnTo>
                    <a:lnTo>
                      <a:pt x="351" y="418"/>
                    </a:lnTo>
                    <a:lnTo>
                      <a:pt x="351" y="400"/>
                    </a:lnTo>
                    <a:lnTo>
                      <a:pt x="358" y="400"/>
                    </a:lnTo>
                    <a:lnTo>
                      <a:pt x="358" y="382"/>
                    </a:lnTo>
                    <a:lnTo>
                      <a:pt x="364" y="382"/>
                    </a:lnTo>
                    <a:lnTo>
                      <a:pt x="364" y="370"/>
                    </a:lnTo>
                    <a:lnTo>
                      <a:pt x="371" y="370"/>
                    </a:lnTo>
                    <a:lnTo>
                      <a:pt x="371" y="322"/>
                    </a:lnTo>
                    <a:lnTo>
                      <a:pt x="377" y="322"/>
                    </a:lnTo>
                    <a:lnTo>
                      <a:pt x="377" y="266"/>
                    </a:lnTo>
                    <a:lnTo>
                      <a:pt x="383" y="266"/>
                    </a:lnTo>
                    <a:lnTo>
                      <a:pt x="383" y="242"/>
                    </a:lnTo>
                    <a:lnTo>
                      <a:pt x="389" y="242"/>
                    </a:lnTo>
                    <a:lnTo>
                      <a:pt x="389" y="230"/>
                    </a:lnTo>
                    <a:lnTo>
                      <a:pt x="403" y="230"/>
                    </a:lnTo>
                    <a:lnTo>
                      <a:pt x="403" y="224"/>
                    </a:lnTo>
                    <a:lnTo>
                      <a:pt x="409" y="224"/>
                    </a:lnTo>
                    <a:lnTo>
                      <a:pt x="409" y="218"/>
                    </a:lnTo>
                    <a:lnTo>
                      <a:pt x="415" y="218"/>
                    </a:lnTo>
                    <a:lnTo>
                      <a:pt x="415" y="212"/>
                    </a:lnTo>
                    <a:lnTo>
                      <a:pt x="422" y="212"/>
                    </a:lnTo>
                    <a:lnTo>
                      <a:pt x="422" y="206"/>
                    </a:lnTo>
                    <a:lnTo>
                      <a:pt x="428" y="206"/>
                    </a:lnTo>
                    <a:lnTo>
                      <a:pt x="428" y="194"/>
                    </a:lnTo>
                    <a:lnTo>
                      <a:pt x="434" y="194"/>
                    </a:lnTo>
                    <a:lnTo>
                      <a:pt x="434" y="188"/>
                    </a:lnTo>
                    <a:lnTo>
                      <a:pt x="440" y="188"/>
                    </a:lnTo>
                    <a:lnTo>
                      <a:pt x="440" y="152"/>
                    </a:lnTo>
                    <a:lnTo>
                      <a:pt x="434" y="152"/>
                    </a:lnTo>
                    <a:lnTo>
                      <a:pt x="434" y="97"/>
                    </a:lnTo>
                    <a:lnTo>
                      <a:pt x="440" y="97"/>
                    </a:lnTo>
                    <a:lnTo>
                      <a:pt x="440" y="54"/>
                    </a:lnTo>
                    <a:lnTo>
                      <a:pt x="448" y="54"/>
                    </a:lnTo>
                    <a:lnTo>
                      <a:pt x="448" y="36"/>
                    </a:lnTo>
                    <a:lnTo>
                      <a:pt x="454" y="36"/>
                    </a:lnTo>
                    <a:lnTo>
                      <a:pt x="454" y="12"/>
                    </a:lnTo>
                    <a:lnTo>
                      <a:pt x="460" y="12"/>
                    </a:lnTo>
                    <a:lnTo>
                      <a:pt x="460" y="0"/>
                    </a:lnTo>
                    <a:lnTo>
                      <a:pt x="440" y="0"/>
                    </a:lnTo>
                    <a:lnTo>
                      <a:pt x="440" y="18"/>
                    </a:lnTo>
                    <a:lnTo>
                      <a:pt x="434" y="18"/>
                    </a:lnTo>
                    <a:lnTo>
                      <a:pt x="434" y="36"/>
                    </a:lnTo>
                    <a:lnTo>
                      <a:pt x="422" y="36"/>
                    </a:lnTo>
                    <a:lnTo>
                      <a:pt x="422" y="79"/>
                    </a:lnTo>
                    <a:lnTo>
                      <a:pt x="415" y="79"/>
                    </a:lnTo>
                    <a:lnTo>
                      <a:pt x="415" y="188"/>
                    </a:lnTo>
                    <a:lnTo>
                      <a:pt x="409" y="188"/>
                    </a:lnTo>
                    <a:lnTo>
                      <a:pt x="409" y="194"/>
                    </a:lnTo>
                    <a:lnTo>
                      <a:pt x="403" y="194"/>
                    </a:lnTo>
                    <a:lnTo>
                      <a:pt x="403" y="206"/>
                    </a:lnTo>
                    <a:lnTo>
                      <a:pt x="396" y="206"/>
                    </a:lnTo>
                    <a:lnTo>
                      <a:pt x="396" y="212"/>
                    </a:lnTo>
                    <a:lnTo>
                      <a:pt x="383" y="212"/>
                    </a:lnTo>
                    <a:lnTo>
                      <a:pt x="383" y="224"/>
                    </a:lnTo>
                    <a:lnTo>
                      <a:pt x="377" y="224"/>
                    </a:lnTo>
                    <a:lnTo>
                      <a:pt x="377" y="236"/>
                    </a:lnTo>
                    <a:lnTo>
                      <a:pt x="364" y="236"/>
                    </a:lnTo>
                    <a:lnTo>
                      <a:pt x="364" y="266"/>
                    </a:lnTo>
                    <a:lnTo>
                      <a:pt x="358" y="266"/>
                    </a:lnTo>
                    <a:lnTo>
                      <a:pt x="358" y="322"/>
                    </a:lnTo>
                    <a:lnTo>
                      <a:pt x="351" y="322"/>
                    </a:lnTo>
                    <a:lnTo>
                      <a:pt x="351" y="370"/>
                    </a:lnTo>
                    <a:lnTo>
                      <a:pt x="345" y="370"/>
                    </a:lnTo>
                    <a:lnTo>
                      <a:pt x="345" y="376"/>
                    </a:lnTo>
                    <a:lnTo>
                      <a:pt x="338" y="376"/>
                    </a:lnTo>
                    <a:lnTo>
                      <a:pt x="338" y="406"/>
                    </a:lnTo>
                    <a:lnTo>
                      <a:pt x="332" y="406"/>
                    </a:lnTo>
                    <a:lnTo>
                      <a:pt x="332" y="412"/>
                    </a:lnTo>
                    <a:lnTo>
                      <a:pt x="326" y="412"/>
                    </a:lnTo>
                    <a:lnTo>
                      <a:pt x="326" y="424"/>
                    </a:lnTo>
                    <a:lnTo>
                      <a:pt x="320" y="424"/>
                    </a:lnTo>
                    <a:lnTo>
                      <a:pt x="320" y="430"/>
                    </a:lnTo>
                    <a:lnTo>
                      <a:pt x="313" y="430"/>
                    </a:lnTo>
                    <a:lnTo>
                      <a:pt x="313" y="442"/>
                    </a:lnTo>
                    <a:lnTo>
                      <a:pt x="306" y="442"/>
                    </a:lnTo>
                    <a:lnTo>
                      <a:pt x="306" y="448"/>
                    </a:lnTo>
                    <a:lnTo>
                      <a:pt x="300" y="448"/>
                    </a:lnTo>
                    <a:lnTo>
                      <a:pt x="300" y="491"/>
                    </a:lnTo>
                    <a:lnTo>
                      <a:pt x="306" y="491"/>
                    </a:lnTo>
                    <a:lnTo>
                      <a:pt x="306" y="498"/>
                    </a:lnTo>
                    <a:lnTo>
                      <a:pt x="313" y="498"/>
                    </a:lnTo>
                    <a:lnTo>
                      <a:pt x="313" y="516"/>
                    </a:lnTo>
                    <a:lnTo>
                      <a:pt x="320" y="516"/>
                    </a:lnTo>
                    <a:lnTo>
                      <a:pt x="320" y="528"/>
                    </a:lnTo>
                    <a:lnTo>
                      <a:pt x="326" y="528"/>
                    </a:lnTo>
                    <a:lnTo>
                      <a:pt x="326" y="546"/>
                    </a:lnTo>
                    <a:lnTo>
                      <a:pt x="332" y="546"/>
                    </a:lnTo>
                    <a:lnTo>
                      <a:pt x="332" y="564"/>
                    </a:lnTo>
                    <a:lnTo>
                      <a:pt x="326" y="564"/>
                    </a:lnTo>
                    <a:lnTo>
                      <a:pt x="326" y="570"/>
                    </a:lnTo>
                    <a:lnTo>
                      <a:pt x="320" y="570"/>
                    </a:lnTo>
                    <a:lnTo>
                      <a:pt x="320" y="576"/>
                    </a:lnTo>
                    <a:lnTo>
                      <a:pt x="313" y="576"/>
                    </a:lnTo>
                    <a:lnTo>
                      <a:pt x="313" y="582"/>
                    </a:lnTo>
                    <a:lnTo>
                      <a:pt x="294" y="582"/>
                    </a:lnTo>
                    <a:lnTo>
                      <a:pt x="294" y="588"/>
                    </a:lnTo>
                    <a:lnTo>
                      <a:pt x="287" y="588"/>
                    </a:lnTo>
                    <a:lnTo>
                      <a:pt x="287" y="594"/>
                    </a:lnTo>
                    <a:lnTo>
                      <a:pt x="230" y="594"/>
                    </a:lnTo>
                    <a:lnTo>
                      <a:pt x="230" y="606"/>
                    </a:lnTo>
                    <a:lnTo>
                      <a:pt x="224" y="606"/>
                    </a:lnTo>
                    <a:lnTo>
                      <a:pt x="224" y="612"/>
                    </a:lnTo>
                    <a:lnTo>
                      <a:pt x="147" y="612"/>
                    </a:lnTo>
                    <a:lnTo>
                      <a:pt x="147" y="618"/>
                    </a:lnTo>
                    <a:lnTo>
                      <a:pt x="128" y="618"/>
                    </a:lnTo>
                    <a:lnTo>
                      <a:pt x="128" y="624"/>
                    </a:lnTo>
                    <a:lnTo>
                      <a:pt x="102" y="624"/>
                    </a:lnTo>
                    <a:lnTo>
                      <a:pt x="102" y="636"/>
                    </a:lnTo>
                    <a:lnTo>
                      <a:pt x="96" y="636"/>
                    </a:lnTo>
                    <a:lnTo>
                      <a:pt x="96" y="642"/>
                    </a:lnTo>
                    <a:lnTo>
                      <a:pt x="70" y="642"/>
                    </a:lnTo>
                    <a:lnTo>
                      <a:pt x="70" y="649"/>
                    </a:lnTo>
                    <a:lnTo>
                      <a:pt x="51" y="649"/>
                    </a:lnTo>
                    <a:lnTo>
                      <a:pt x="51" y="655"/>
                    </a:lnTo>
                    <a:lnTo>
                      <a:pt x="25" y="655"/>
                    </a:lnTo>
                    <a:lnTo>
                      <a:pt x="25" y="661"/>
                    </a:lnTo>
                    <a:lnTo>
                      <a:pt x="13" y="661"/>
                    </a:lnTo>
                    <a:lnTo>
                      <a:pt x="13" y="667"/>
                    </a:lnTo>
                    <a:lnTo>
                      <a:pt x="0" y="667"/>
                    </a:lnTo>
                    <a:lnTo>
                      <a:pt x="0" y="691"/>
                    </a:lnTo>
                    <a:lnTo>
                      <a:pt x="19" y="691"/>
                    </a:lnTo>
                    <a:lnTo>
                      <a:pt x="19" y="685"/>
                    </a:lnTo>
                    <a:lnTo>
                      <a:pt x="31" y="685"/>
                    </a:lnTo>
                    <a:lnTo>
                      <a:pt x="31" y="679"/>
                    </a:lnTo>
                    <a:lnTo>
                      <a:pt x="64" y="67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4" name="Freeform 2908">
                <a:extLst>
                  <a:ext uri="{FF2B5EF4-FFF2-40B4-BE49-F238E27FC236}">
                    <a16:creationId xmlns:a16="http://schemas.microsoft.com/office/drawing/2014/main" xmlns="" id="{26601FD9-6880-4DF0-B93A-57D7CF3A7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" y="369"/>
                <a:ext cx="20" cy="23"/>
              </a:xfrm>
              <a:custGeom>
                <a:avLst/>
                <a:gdLst>
                  <a:gd name="T0" fmla="*/ 57 w 593"/>
                  <a:gd name="T1" fmla="*/ 279 h 855"/>
                  <a:gd name="T2" fmla="*/ 76 w 593"/>
                  <a:gd name="T3" fmla="*/ 309 h 855"/>
                  <a:gd name="T4" fmla="*/ 88 w 593"/>
                  <a:gd name="T5" fmla="*/ 334 h 855"/>
                  <a:gd name="T6" fmla="*/ 108 w 593"/>
                  <a:gd name="T7" fmla="*/ 352 h 855"/>
                  <a:gd name="T8" fmla="*/ 120 w 593"/>
                  <a:gd name="T9" fmla="*/ 376 h 855"/>
                  <a:gd name="T10" fmla="*/ 146 w 593"/>
                  <a:gd name="T11" fmla="*/ 394 h 855"/>
                  <a:gd name="T12" fmla="*/ 159 w 593"/>
                  <a:gd name="T13" fmla="*/ 424 h 855"/>
                  <a:gd name="T14" fmla="*/ 287 w 593"/>
                  <a:gd name="T15" fmla="*/ 443 h 855"/>
                  <a:gd name="T16" fmla="*/ 306 w 593"/>
                  <a:gd name="T17" fmla="*/ 485 h 855"/>
                  <a:gd name="T18" fmla="*/ 332 w 593"/>
                  <a:gd name="T19" fmla="*/ 504 h 855"/>
                  <a:gd name="T20" fmla="*/ 344 w 593"/>
                  <a:gd name="T21" fmla="*/ 546 h 855"/>
                  <a:gd name="T22" fmla="*/ 363 w 593"/>
                  <a:gd name="T23" fmla="*/ 570 h 855"/>
                  <a:gd name="T24" fmla="*/ 376 w 593"/>
                  <a:gd name="T25" fmla="*/ 630 h 855"/>
                  <a:gd name="T26" fmla="*/ 408 w 593"/>
                  <a:gd name="T27" fmla="*/ 655 h 855"/>
                  <a:gd name="T28" fmla="*/ 427 w 593"/>
                  <a:gd name="T29" fmla="*/ 686 h 855"/>
                  <a:gd name="T30" fmla="*/ 452 w 593"/>
                  <a:gd name="T31" fmla="*/ 710 h 855"/>
                  <a:gd name="T32" fmla="*/ 466 w 593"/>
                  <a:gd name="T33" fmla="*/ 770 h 855"/>
                  <a:gd name="T34" fmla="*/ 536 w 593"/>
                  <a:gd name="T35" fmla="*/ 782 h 855"/>
                  <a:gd name="T36" fmla="*/ 549 w 593"/>
                  <a:gd name="T37" fmla="*/ 806 h 855"/>
                  <a:gd name="T38" fmla="*/ 574 w 593"/>
                  <a:gd name="T39" fmla="*/ 837 h 855"/>
                  <a:gd name="T40" fmla="*/ 593 w 593"/>
                  <a:gd name="T41" fmla="*/ 843 h 855"/>
                  <a:gd name="T42" fmla="*/ 574 w 593"/>
                  <a:gd name="T43" fmla="*/ 818 h 855"/>
                  <a:gd name="T44" fmla="*/ 562 w 593"/>
                  <a:gd name="T45" fmla="*/ 788 h 855"/>
                  <a:gd name="T46" fmla="*/ 542 w 593"/>
                  <a:gd name="T47" fmla="*/ 776 h 855"/>
                  <a:gd name="T48" fmla="*/ 517 w 593"/>
                  <a:gd name="T49" fmla="*/ 758 h 855"/>
                  <a:gd name="T50" fmla="*/ 466 w 593"/>
                  <a:gd name="T51" fmla="*/ 728 h 855"/>
                  <a:gd name="T52" fmla="*/ 452 w 593"/>
                  <a:gd name="T53" fmla="*/ 686 h 855"/>
                  <a:gd name="T54" fmla="*/ 434 w 593"/>
                  <a:gd name="T55" fmla="*/ 668 h 855"/>
                  <a:gd name="T56" fmla="*/ 421 w 593"/>
                  <a:gd name="T57" fmla="*/ 649 h 855"/>
                  <a:gd name="T58" fmla="*/ 401 w 593"/>
                  <a:gd name="T59" fmla="*/ 630 h 855"/>
                  <a:gd name="T60" fmla="*/ 389 w 593"/>
                  <a:gd name="T61" fmla="*/ 600 h 855"/>
                  <a:gd name="T62" fmla="*/ 370 w 593"/>
                  <a:gd name="T63" fmla="*/ 570 h 855"/>
                  <a:gd name="T64" fmla="*/ 357 w 593"/>
                  <a:gd name="T65" fmla="*/ 522 h 855"/>
                  <a:gd name="T66" fmla="*/ 338 w 593"/>
                  <a:gd name="T67" fmla="*/ 498 h 855"/>
                  <a:gd name="T68" fmla="*/ 325 w 593"/>
                  <a:gd name="T69" fmla="*/ 473 h 855"/>
                  <a:gd name="T70" fmla="*/ 306 w 593"/>
                  <a:gd name="T71" fmla="*/ 461 h 855"/>
                  <a:gd name="T72" fmla="*/ 293 w 593"/>
                  <a:gd name="T73" fmla="*/ 418 h 855"/>
                  <a:gd name="T74" fmla="*/ 267 w 593"/>
                  <a:gd name="T75" fmla="*/ 400 h 855"/>
                  <a:gd name="T76" fmla="*/ 165 w 593"/>
                  <a:gd name="T77" fmla="*/ 394 h 855"/>
                  <a:gd name="T78" fmla="*/ 146 w 593"/>
                  <a:gd name="T79" fmla="*/ 382 h 855"/>
                  <a:gd name="T80" fmla="*/ 133 w 593"/>
                  <a:gd name="T81" fmla="*/ 358 h 855"/>
                  <a:gd name="T82" fmla="*/ 114 w 593"/>
                  <a:gd name="T83" fmla="*/ 340 h 855"/>
                  <a:gd name="T84" fmla="*/ 102 w 593"/>
                  <a:gd name="T85" fmla="*/ 321 h 855"/>
                  <a:gd name="T86" fmla="*/ 82 w 593"/>
                  <a:gd name="T87" fmla="*/ 297 h 855"/>
                  <a:gd name="T88" fmla="*/ 69 w 593"/>
                  <a:gd name="T89" fmla="*/ 243 h 855"/>
                  <a:gd name="T90" fmla="*/ 51 w 593"/>
                  <a:gd name="T91" fmla="*/ 79 h 855"/>
                  <a:gd name="T92" fmla="*/ 37 w 593"/>
                  <a:gd name="T93" fmla="*/ 31 h 855"/>
                  <a:gd name="T94" fmla="*/ 12 w 593"/>
                  <a:gd name="T95" fmla="*/ 6 h 855"/>
                  <a:gd name="T96" fmla="*/ 6 w 593"/>
                  <a:gd name="T97" fmla="*/ 31 h 855"/>
                  <a:gd name="T98" fmla="*/ 25 w 593"/>
                  <a:gd name="T99" fmla="*/ 49 h 855"/>
                  <a:gd name="T100" fmla="*/ 37 w 593"/>
                  <a:gd name="T101" fmla="*/ 91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3" h="855">
                    <a:moveTo>
                      <a:pt x="43" y="243"/>
                    </a:moveTo>
                    <a:lnTo>
                      <a:pt x="51" y="243"/>
                    </a:lnTo>
                    <a:lnTo>
                      <a:pt x="51" y="249"/>
                    </a:lnTo>
                    <a:lnTo>
                      <a:pt x="57" y="249"/>
                    </a:lnTo>
                    <a:lnTo>
                      <a:pt x="57" y="279"/>
                    </a:lnTo>
                    <a:lnTo>
                      <a:pt x="63" y="279"/>
                    </a:lnTo>
                    <a:lnTo>
                      <a:pt x="63" y="291"/>
                    </a:lnTo>
                    <a:lnTo>
                      <a:pt x="69" y="291"/>
                    </a:lnTo>
                    <a:lnTo>
                      <a:pt x="69" y="309"/>
                    </a:lnTo>
                    <a:lnTo>
                      <a:pt x="76" y="309"/>
                    </a:lnTo>
                    <a:lnTo>
                      <a:pt x="76" y="321"/>
                    </a:lnTo>
                    <a:lnTo>
                      <a:pt x="82" y="321"/>
                    </a:lnTo>
                    <a:lnTo>
                      <a:pt x="82" y="328"/>
                    </a:lnTo>
                    <a:lnTo>
                      <a:pt x="88" y="328"/>
                    </a:lnTo>
                    <a:lnTo>
                      <a:pt x="88" y="334"/>
                    </a:lnTo>
                    <a:lnTo>
                      <a:pt x="95" y="334"/>
                    </a:lnTo>
                    <a:lnTo>
                      <a:pt x="95" y="346"/>
                    </a:lnTo>
                    <a:lnTo>
                      <a:pt x="102" y="346"/>
                    </a:lnTo>
                    <a:lnTo>
                      <a:pt x="102" y="352"/>
                    </a:lnTo>
                    <a:lnTo>
                      <a:pt x="108" y="352"/>
                    </a:lnTo>
                    <a:lnTo>
                      <a:pt x="108" y="358"/>
                    </a:lnTo>
                    <a:lnTo>
                      <a:pt x="114" y="358"/>
                    </a:lnTo>
                    <a:lnTo>
                      <a:pt x="114" y="364"/>
                    </a:lnTo>
                    <a:lnTo>
                      <a:pt x="120" y="364"/>
                    </a:lnTo>
                    <a:lnTo>
                      <a:pt x="120" y="376"/>
                    </a:lnTo>
                    <a:lnTo>
                      <a:pt x="133" y="376"/>
                    </a:lnTo>
                    <a:lnTo>
                      <a:pt x="133" y="388"/>
                    </a:lnTo>
                    <a:lnTo>
                      <a:pt x="140" y="388"/>
                    </a:lnTo>
                    <a:lnTo>
                      <a:pt x="140" y="394"/>
                    </a:lnTo>
                    <a:lnTo>
                      <a:pt x="146" y="394"/>
                    </a:lnTo>
                    <a:lnTo>
                      <a:pt x="146" y="406"/>
                    </a:lnTo>
                    <a:lnTo>
                      <a:pt x="153" y="406"/>
                    </a:lnTo>
                    <a:lnTo>
                      <a:pt x="153" y="418"/>
                    </a:lnTo>
                    <a:lnTo>
                      <a:pt x="159" y="418"/>
                    </a:lnTo>
                    <a:lnTo>
                      <a:pt x="159" y="424"/>
                    </a:lnTo>
                    <a:lnTo>
                      <a:pt x="274" y="424"/>
                    </a:lnTo>
                    <a:lnTo>
                      <a:pt x="274" y="430"/>
                    </a:lnTo>
                    <a:lnTo>
                      <a:pt x="281" y="430"/>
                    </a:lnTo>
                    <a:lnTo>
                      <a:pt x="281" y="443"/>
                    </a:lnTo>
                    <a:lnTo>
                      <a:pt x="287" y="443"/>
                    </a:lnTo>
                    <a:lnTo>
                      <a:pt x="287" y="461"/>
                    </a:lnTo>
                    <a:lnTo>
                      <a:pt x="293" y="461"/>
                    </a:lnTo>
                    <a:lnTo>
                      <a:pt x="293" y="467"/>
                    </a:lnTo>
                    <a:lnTo>
                      <a:pt x="306" y="467"/>
                    </a:lnTo>
                    <a:lnTo>
                      <a:pt x="306" y="485"/>
                    </a:lnTo>
                    <a:lnTo>
                      <a:pt x="318" y="485"/>
                    </a:lnTo>
                    <a:lnTo>
                      <a:pt x="318" y="498"/>
                    </a:lnTo>
                    <a:lnTo>
                      <a:pt x="325" y="498"/>
                    </a:lnTo>
                    <a:lnTo>
                      <a:pt x="325" y="504"/>
                    </a:lnTo>
                    <a:lnTo>
                      <a:pt x="332" y="504"/>
                    </a:lnTo>
                    <a:lnTo>
                      <a:pt x="332" y="522"/>
                    </a:lnTo>
                    <a:lnTo>
                      <a:pt x="338" y="522"/>
                    </a:lnTo>
                    <a:lnTo>
                      <a:pt x="338" y="534"/>
                    </a:lnTo>
                    <a:lnTo>
                      <a:pt x="344" y="534"/>
                    </a:lnTo>
                    <a:lnTo>
                      <a:pt x="344" y="546"/>
                    </a:lnTo>
                    <a:lnTo>
                      <a:pt x="350" y="546"/>
                    </a:lnTo>
                    <a:lnTo>
                      <a:pt x="350" y="558"/>
                    </a:lnTo>
                    <a:lnTo>
                      <a:pt x="357" y="558"/>
                    </a:lnTo>
                    <a:lnTo>
                      <a:pt x="357" y="570"/>
                    </a:lnTo>
                    <a:lnTo>
                      <a:pt x="363" y="570"/>
                    </a:lnTo>
                    <a:lnTo>
                      <a:pt x="363" y="600"/>
                    </a:lnTo>
                    <a:lnTo>
                      <a:pt x="370" y="600"/>
                    </a:lnTo>
                    <a:lnTo>
                      <a:pt x="370" y="612"/>
                    </a:lnTo>
                    <a:lnTo>
                      <a:pt x="376" y="612"/>
                    </a:lnTo>
                    <a:lnTo>
                      <a:pt x="376" y="630"/>
                    </a:lnTo>
                    <a:lnTo>
                      <a:pt x="389" y="630"/>
                    </a:lnTo>
                    <a:lnTo>
                      <a:pt x="389" y="649"/>
                    </a:lnTo>
                    <a:lnTo>
                      <a:pt x="395" y="649"/>
                    </a:lnTo>
                    <a:lnTo>
                      <a:pt x="395" y="655"/>
                    </a:lnTo>
                    <a:lnTo>
                      <a:pt x="408" y="655"/>
                    </a:lnTo>
                    <a:lnTo>
                      <a:pt x="408" y="668"/>
                    </a:lnTo>
                    <a:lnTo>
                      <a:pt x="415" y="668"/>
                    </a:lnTo>
                    <a:lnTo>
                      <a:pt x="415" y="680"/>
                    </a:lnTo>
                    <a:lnTo>
                      <a:pt x="427" y="680"/>
                    </a:lnTo>
                    <a:lnTo>
                      <a:pt x="427" y="686"/>
                    </a:lnTo>
                    <a:lnTo>
                      <a:pt x="440" y="686"/>
                    </a:lnTo>
                    <a:lnTo>
                      <a:pt x="440" y="698"/>
                    </a:lnTo>
                    <a:lnTo>
                      <a:pt x="446" y="698"/>
                    </a:lnTo>
                    <a:lnTo>
                      <a:pt x="446" y="710"/>
                    </a:lnTo>
                    <a:lnTo>
                      <a:pt x="452" y="710"/>
                    </a:lnTo>
                    <a:lnTo>
                      <a:pt x="452" y="752"/>
                    </a:lnTo>
                    <a:lnTo>
                      <a:pt x="460" y="752"/>
                    </a:lnTo>
                    <a:lnTo>
                      <a:pt x="460" y="758"/>
                    </a:lnTo>
                    <a:lnTo>
                      <a:pt x="466" y="758"/>
                    </a:lnTo>
                    <a:lnTo>
                      <a:pt x="466" y="770"/>
                    </a:lnTo>
                    <a:lnTo>
                      <a:pt x="472" y="770"/>
                    </a:lnTo>
                    <a:lnTo>
                      <a:pt x="472" y="776"/>
                    </a:lnTo>
                    <a:lnTo>
                      <a:pt x="504" y="776"/>
                    </a:lnTo>
                    <a:lnTo>
                      <a:pt x="504" y="782"/>
                    </a:lnTo>
                    <a:lnTo>
                      <a:pt x="536" y="782"/>
                    </a:lnTo>
                    <a:lnTo>
                      <a:pt x="536" y="788"/>
                    </a:lnTo>
                    <a:lnTo>
                      <a:pt x="542" y="788"/>
                    </a:lnTo>
                    <a:lnTo>
                      <a:pt x="542" y="800"/>
                    </a:lnTo>
                    <a:lnTo>
                      <a:pt x="549" y="800"/>
                    </a:lnTo>
                    <a:lnTo>
                      <a:pt x="549" y="806"/>
                    </a:lnTo>
                    <a:lnTo>
                      <a:pt x="555" y="806"/>
                    </a:lnTo>
                    <a:lnTo>
                      <a:pt x="555" y="818"/>
                    </a:lnTo>
                    <a:lnTo>
                      <a:pt x="568" y="818"/>
                    </a:lnTo>
                    <a:lnTo>
                      <a:pt x="568" y="837"/>
                    </a:lnTo>
                    <a:lnTo>
                      <a:pt x="574" y="837"/>
                    </a:lnTo>
                    <a:lnTo>
                      <a:pt x="574" y="843"/>
                    </a:lnTo>
                    <a:lnTo>
                      <a:pt x="580" y="843"/>
                    </a:lnTo>
                    <a:lnTo>
                      <a:pt x="580" y="855"/>
                    </a:lnTo>
                    <a:lnTo>
                      <a:pt x="593" y="855"/>
                    </a:lnTo>
                    <a:lnTo>
                      <a:pt x="593" y="843"/>
                    </a:lnTo>
                    <a:lnTo>
                      <a:pt x="587" y="843"/>
                    </a:lnTo>
                    <a:lnTo>
                      <a:pt x="587" y="830"/>
                    </a:lnTo>
                    <a:lnTo>
                      <a:pt x="580" y="830"/>
                    </a:lnTo>
                    <a:lnTo>
                      <a:pt x="580" y="818"/>
                    </a:lnTo>
                    <a:lnTo>
                      <a:pt x="574" y="818"/>
                    </a:lnTo>
                    <a:lnTo>
                      <a:pt x="574" y="812"/>
                    </a:lnTo>
                    <a:lnTo>
                      <a:pt x="568" y="812"/>
                    </a:lnTo>
                    <a:lnTo>
                      <a:pt x="568" y="794"/>
                    </a:lnTo>
                    <a:lnTo>
                      <a:pt x="562" y="794"/>
                    </a:lnTo>
                    <a:lnTo>
                      <a:pt x="562" y="788"/>
                    </a:lnTo>
                    <a:lnTo>
                      <a:pt x="555" y="788"/>
                    </a:lnTo>
                    <a:lnTo>
                      <a:pt x="555" y="782"/>
                    </a:lnTo>
                    <a:lnTo>
                      <a:pt x="549" y="782"/>
                    </a:lnTo>
                    <a:lnTo>
                      <a:pt x="549" y="776"/>
                    </a:lnTo>
                    <a:lnTo>
                      <a:pt x="542" y="776"/>
                    </a:lnTo>
                    <a:lnTo>
                      <a:pt x="542" y="770"/>
                    </a:lnTo>
                    <a:lnTo>
                      <a:pt x="536" y="770"/>
                    </a:lnTo>
                    <a:lnTo>
                      <a:pt x="536" y="764"/>
                    </a:lnTo>
                    <a:lnTo>
                      <a:pt x="517" y="764"/>
                    </a:lnTo>
                    <a:lnTo>
                      <a:pt x="517" y="758"/>
                    </a:lnTo>
                    <a:lnTo>
                      <a:pt x="485" y="758"/>
                    </a:lnTo>
                    <a:lnTo>
                      <a:pt x="485" y="752"/>
                    </a:lnTo>
                    <a:lnTo>
                      <a:pt x="472" y="752"/>
                    </a:lnTo>
                    <a:lnTo>
                      <a:pt x="472" y="728"/>
                    </a:lnTo>
                    <a:lnTo>
                      <a:pt x="466" y="728"/>
                    </a:lnTo>
                    <a:lnTo>
                      <a:pt x="466" y="704"/>
                    </a:lnTo>
                    <a:lnTo>
                      <a:pt x="460" y="704"/>
                    </a:lnTo>
                    <a:lnTo>
                      <a:pt x="460" y="692"/>
                    </a:lnTo>
                    <a:lnTo>
                      <a:pt x="452" y="692"/>
                    </a:lnTo>
                    <a:lnTo>
                      <a:pt x="452" y="686"/>
                    </a:lnTo>
                    <a:lnTo>
                      <a:pt x="446" y="686"/>
                    </a:lnTo>
                    <a:lnTo>
                      <a:pt x="446" y="674"/>
                    </a:lnTo>
                    <a:lnTo>
                      <a:pt x="440" y="674"/>
                    </a:lnTo>
                    <a:lnTo>
                      <a:pt x="440" y="668"/>
                    </a:lnTo>
                    <a:lnTo>
                      <a:pt x="434" y="668"/>
                    </a:lnTo>
                    <a:lnTo>
                      <a:pt x="434" y="661"/>
                    </a:lnTo>
                    <a:lnTo>
                      <a:pt x="427" y="661"/>
                    </a:lnTo>
                    <a:lnTo>
                      <a:pt x="427" y="655"/>
                    </a:lnTo>
                    <a:lnTo>
                      <a:pt x="421" y="655"/>
                    </a:lnTo>
                    <a:lnTo>
                      <a:pt x="421" y="649"/>
                    </a:lnTo>
                    <a:lnTo>
                      <a:pt x="415" y="649"/>
                    </a:lnTo>
                    <a:lnTo>
                      <a:pt x="415" y="642"/>
                    </a:lnTo>
                    <a:lnTo>
                      <a:pt x="408" y="642"/>
                    </a:lnTo>
                    <a:lnTo>
                      <a:pt x="408" y="630"/>
                    </a:lnTo>
                    <a:lnTo>
                      <a:pt x="401" y="630"/>
                    </a:lnTo>
                    <a:lnTo>
                      <a:pt x="401" y="624"/>
                    </a:lnTo>
                    <a:lnTo>
                      <a:pt x="395" y="624"/>
                    </a:lnTo>
                    <a:lnTo>
                      <a:pt x="395" y="612"/>
                    </a:lnTo>
                    <a:lnTo>
                      <a:pt x="389" y="612"/>
                    </a:lnTo>
                    <a:lnTo>
                      <a:pt x="389" y="600"/>
                    </a:lnTo>
                    <a:lnTo>
                      <a:pt x="383" y="600"/>
                    </a:lnTo>
                    <a:lnTo>
                      <a:pt x="383" y="576"/>
                    </a:lnTo>
                    <a:lnTo>
                      <a:pt x="376" y="576"/>
                    </a:lnTo>
                    <a:lnTo>
                      <a:pt x="376" y="570"/>
                    </a:lnTo>
                    <a:lnTo>
                      <a:pt x="370" y="570"/>
                    </a:lnTo>
                    <a:lnTo>
                      <a:pt x="370" y="546"/>
                    </a:lnTo>
                    <a:lnTo>
                      <a:pt x="363" y="546"/>
                    </a:lnTo>
                    <a:lnTo>
                      <a:pt x="363" y="534"/>
                    </a:lnTo>
                    <a:lnTo>
                      <a:pt x="357" y="534"/>
                    </a:lnTo>
                    <a:lnTo>
                      <a:pt x="357" y="522"/>
                    </a:lnTo>
                    <a:lnTo>
                      <a:pt x="350" y="522"/>
                    </a:lnTo>
                    <a:lnTo>
                      <a:pt x="350" y="510"/>
                    </a:lnTo>
                    <a:lnTo>
                      <a:pt x="344" y="510"/>
                    </a:lnTo>
                    <a:lnTo>
                      <a:pt x="344" y="498"/>
                    </a:lnTo>
                    <a:lnTo>
                      <a:pt x="338" y="498"/>
                    </a:lnTo>
                    <a:lnTo>
                      <a:pt x="338" y="491"/>
                    </a:lnTo>
                    <a:lnTo>
                      <a:pt x="332" y="491"/>
                    </a:lnTo>
                    <a:lnTo>
                      <a:pt x="332" y="479"/>
                    </a:lnTo>
                    <a:lnTo>
                      <a:pt x="325" y="479"/>
                    </a:lnTo>
                    <a:lnTo>
                      <a:pt x="325" y="473"/>
                    </a:lnTo>
                    <a:lnTo>
                      <a:pt x="318" y="473"/>
                    </a:lnTo>
                    <a:lnTo>
                      <a:pt x="318" y="467"/>
                    </a:lnTo>
                    <a:lnTo>
                      <a:pt x="312" y="467"/>
                    </a:lnTo>
                    <a:lnTo>
                      <a:pt x="312" y="461"/>
                    </a:lnTo>
                    <a:lnTo>
                      <a:pt x="306" y="461"/>
                    </a:lnTo>
                    <a:lnTo>
                      <a:pt x="306" y="443"/>
                    </a:lnTo>
                    <a:lnTo>
                      <a:pt x="299" y="443"/>
                    </a:lnTo>
                    <a:lnTo>
                      <a:pt x="299" y="424"/>
                    </a:lnTo>
                    <a:lnTo>
                      <a:pt x="293" y="424"/>
                    </a:lnTo>
                    <a:lnTo>
                      <a:pt x="293" y="418"/>
                    </a:lnTo>
                    <a:lnTo>
                      <a:pt x="287" y="418"/>
                    </a:lnTo>
                    <a:lnTo>
                      <a:pt x="287" y="412"/>
                    </a:lnTo>
                    <a:lnTo>
                      <a:pt x="281" y="412"/>
                    </a:lnTo>
                    <a:lnTo>
                      <a:pt x="281" y="400"/>
                    </a:lnTo>
                    <a:lnTo>
                      <a:pt x="267" y="400"/>
                    </a:lnTo>
                    <a:lnTo>
                      <a:pt x="267" y="394"/>
                    </a:lnTo>
                    <a:lnTo>
                      <a:pt x="230" y="394"/>
                    </a:lnTo>
                    <a:lnTo>
                      <a:pt x="230" y="400"/>
                    </a:lnTo>
                    <a:lnTo>
                      <a:pt x="165" y="400"/>
                    </a:lnTo>
                    <a:lnTo>
                      <a:pt x="165" y="394"/>
                    </a:lnTo>
                    <a:lnTo>
                      <a:pt x="159" y="394"/>
                    </a:lnTo>
                    <a:lnTo>
                      <a:pt x="159" y="388"/>
                    </a:lnTo>
                    <a:lnTo>
                      <a:pt x="153" y="388"/>
                    </a:lnTo>
                    <a:lnTo>
                      <a:pt x="153" y="382"/>
                    </a:lnTo>
                    <a:lnTo>
                      <a:pt x="146" y="382"/>
                    </a:lnTo>
                    <a:lnTo>
                      <a:pt x="146" y="370"/>
                    </a:lnTo>
                    <a:lnTo>
                      <a:pt x="140" y="370"/>
                    </a:lnTo>
                    <a:lnTo>
                      <a:pt x="140" y="364"/>
                    </a:lnTo>
                    <a:lnTo>
                      <a:pt x="133" y="364"/>
                    </a:lnTo>
                    <a:lnTo>
                      <a:pt x="133" y="358"/>
                    </a:lnTo>
                    <a:lnTo>
                      <a:pt x="127" y="358"/>
                    </a:lnTo>
                    <a:lnTo>
                      <a:pt x="127" y="346"/>
                    </a:lnTo>
                    <a:lnTo>
                      <a:pt x="120" y="346"/>
                    </a:lnTo>
                    <a:lnTo>
                      <a:pt x="120" y="340"/>
                    </a:lnTo>
                    <a:lnTo>
                      <a:pt x="114" y="340"/>
                    </a:lnTo>
                    <a:lnTo>
                      <a:pt x="114" y="334"/>
                    </a:lnTo>
                    <a:lnTo>
                      <a:pt x="108" y="334"/>
                    </a:lnTo>
                    <a:lnTo>
                      <a:pt x="108" y="328"/>
                    </a:lnTo>
                    <a:lnTo>
                      <a:pt x="102" y="328"/>
                    </a:lnTo>
                    <a:lnTo>
                      <a:pt x="102" y="321"/>
                    </a:lnTo>
                    <a:lnTo>
                      <a:pt x="95" y="321"/>
                    </a:lnTo>
                    <a:lnTo>
                      <a:pt x="95" y="309"/>
                    </a:lnTo>
                    <a:lnTo>
                      <a:pt x="88" y="309"/>
                    </a:lnTo>
                    <a:lnTo>
                      <a:pt x="88" y="297"/>
                    </a:lnTo>
                    <a:lnTo>
                      <a:pt x="82" y="297"/>
                    </a:lnTo>
                    <a:lnTo>
                      <a:pt x="82" y="285"/>
                    </a:lnTo>
                    <a:lnTo>
                      <a:pt x="76" y="285"/>
                    </a:lnTo>
                    <a:lnTo>
                      <a:pt x="76" y="255"/>
                    </a:lnTo>
                    <a:lnTo>
                      <a:pt x="69" y="255"/>
                    </a:lnTo>
                    <a:lnTo>
                      <a:pt x="69" y="243"/>
                    </a:lnTo>
                    <a:lnTo>
                      <a:pt x="63" y="243"/>
                    </a:lnTo>
                    <a:lnTo>
                      <a:pt x="63" y="91"/>
                    </a:lnTo>
                    <a:lnTo>
                      <a:pt x="57" y="91"/>
                    </a:lnTo>
                    <a:lnTo>
                      <a:pt x="57" y="79"/>
                    </a:lnTo>
                    <a:lnTo>
                      <a:pt x="51" y="79"/>
                    </a:lnTo>
                    <a:lnTo>
                      <a:pt x="51" y="61"/>
                    </a:lnTo>
                    <a:lnTo>
                      <a:pt x="43" y="61"/>
                    </a:lnTo>
                    <a:lnTo>
                      <a:pt x="43" y="49"/>
                    </a:lnTo>
                    <a:lnTo>
                      <a:pt x="37" y="49"/>
                    </a:lnTo>
                    <a:lnTo>
                      <a:pt x="37" y="31"/>
                    </a:lnTo>
                    <a:lnTo>
                      <a:pt x="25" y="31"/>
                    </a:lnTo>
                    <a:lnTo>
                      <a:pt x="25" y="25"/>
                    </a:lnTo>
                    <a:lnTo>
                      <a:pt x="18" y="25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2" y="31"/>
                    </a:lnTo>
                    <a:lnTo>
                      <a:pt x="12" y="43"/>
                    </a:lnTo>
                    <a:lnTo>
                      <a:pt x="18" y="43"/>
                    </a:lnTo>
                    <a:lnTo>
                      <a:pt x="18" y="49"/>
                    </a:lnTo>
                    <a:lnTo>
                      <a:pt x="25" y="49"/>
                    </a:lnTo>
                    <a:lnTo>
                      <a:pt x="25" y="55"/>
                    </a:lnTo>
                    <a:lnTo>
                      <a:pt x="31" y="55"/>
                    </a:lnTo>
                    <a:lnTo>
                      <a:pt x="31" y="79"/>
                    </a:lnTo>
                    <a:lnTo>
                      <a:pt x="37" y="79"/>
                    </a:lnTo>
                    <a:lnTo>
                      <a:pt x="37" y="91"/>
                    </a:lnTo>
                    <a:lnTo>
                      <a:pt x="43" y="91"/>
                    </a:lnTo>
                    <a:lnTo>
                      <a:pt x="43" y="2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5" name="Freeform 2909">
                <a:extLst>
                  <a:ext uri="{FF2B5EF4-FFF2-40B4-BE49-F238E27FC236}">
                    <a16:creationId xmlns:a16="http://schemas.microsoft.com/office/drawing/2014/main" xmlns="" id="{AF4D3374-55A9-471C-B641-21D20B99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260"/>
                <a:ext cx="2" cy="28"/>
              </a:xfrm>
              <a:custGeom>
                <a:avLst/>
                <a:gdLst>
                  <a:gd name="T0" fmla="*/ 26 w 51"/>
                  <a:gd name="T1" fmla="*/ 685 h 1012"/>
                  <a:gd name="T2" fmla="*/ 14 w 51"/>
                  <a:gd name="T3" fmla="*/ 709 h 1012"/>
                  <a:gd name="T4" fmla="*/ 20 w 51"/>
                  <a:gd name="T5" fmla="*/ 769 h 1012"/>
                  <a:gd name="T6" fmla="*/ 26 w 51"/>
                  <a:gd name="T7" fmla="*/ 794 h 1012"/>
                  <a:gd name="T8" fmla="*/ 20 w 51"/>
                  <a:gd name="T9" fmla="*/ 945 h 1012"/>
                  <a:gd name="T10" fmla="*/ 14 w 51"/>
                  <a:gd name="T11" fmla="*/ 958 h 1012"/>
                  <a:gd name="T12" fmla="*/ 20 w 51"/>
                  <a:gd name="T13" fmla="*/ 1012 h 1012"/>
                  <a:gd name="T14" fmla="*/ 26 w 51"/>
                  <a:gd name="T15" fmla="*/ 1006 h 1012"/>
                  <a:gd name="T16" fmla="*/ 33 w 51"/>
                  <a:gd name="T17" fmla="*/ 970 h 1012"/>
                  <a:gd name="T18" fmla="*/ 39 w 51"/>
                  <a:gd name="T19" fmla="*/ 958 h 1012"/>
                  <a:gd name="T20" fmla="*/ 45 w 51"/>
                  <a:gd name="T21" fmla="*/ 891 h 1012"/>
                  <a:gd name="T22" fmla="*/ 39 w 51"/>
                  <a:gd name="T23" fmla="*/ 855 h 1012"/>
                  <a:gd name="T24" fmla="*/ 33 w 51"/>
                  <a:gd name="T25" fmla="*/ 757 h 1012"/>
                  <a:gd name="T26" fmla="*/ 39 w 51"/>
                  <a:gd name="T27" fmla="*/ 709 h 1012"/>
                  <a:gd name="T28" fmla="*/ 45 w 51"/>
                  <a:gd name="T29" fmla="*/ 655 h 1012"/>
                  <a:gd name="T30" fmla="*/ 51 w 51"/>
                  <a:gd name="T31" fmla="*/ 624 h 1012"/>
                  <a:gd name="T32" fmla="*/ 45 w 51"/>
                  <a:gd name="T33" fmla="*/ 387 h 1012"/>
                  <a:gd name="T34" fmla="*/ 39 w 51"/>
                  <a:gd name="T35" fmla="*/ 369 h 1012"/>
                  <a:gd name="T36" fmla="*/ 33 w 51"/>
                  <a:gd name="T37" fmla="*/ 121 h 1012"/>
                  <a:gd name="T38" fmla="*/ 26 w 51"/>
                  <a:gd name="T39" fmla="*/ 84 h 1012"/>
                  <a:gd name="T40" fmla="*/ 20 w 51"/>
                  <a:gd name="T41" fmla="*/ 42 h 1012"/>
                  <a:gd name="T42" fmla="*/ 0 w 51"/>
                  <a:gd name="T43" fmla="*/ 0 h 1012"/>
                  <a:gd name="T44" fmla="*/ 7 w 51"/>
                  <a:gd name="T45" fmla="*/ 84 h 1012"/>
                  <a:gd name="T46" fmla="*/ 14 w 51"/>
                  <a:gd name="T47" fmla="*/ 90 h 1012"/>
                  <a:gd name="T48" fmla="*/ 20 w 51"/>
                  <a:gd name="T49" fmla="*/ 145 h 1012"/>
                  <a:gd name="T50" fmla="*/ 14 w 51"/>
                  <a:gd name="T51" fmla="*/ 224 h 1012"/>
                  <a:gd name="T52" fmla="*/ 20 w 51"/>
                  <a:gd name="T53" fmla="*/ 272 h 1012"/>
                  <a:gd name="T54" fmla="*/ 26 w 51"/>
                  <a:gd name="T55" fmla="*/ 375 h 1012"/>
                  <a:gd name="T56" fmla="*/ 33 w 51"/>
                  <a:gd name="T57" fmla="*/ 393 h 1012"/>
                  <a:gd name="T58" fmla="*/ 26 w 51"/>
                  <a:gd name="T59" fmla="*/ 605 h 1012"/>
                  <a:gd name="T60" fmla="*/ 20 w 51"/>
                  <a:gd name="T61" fmla="*/ 630 h 1012"/>
                  <a:gd name="T62" fmla="*/ 14 w 51"/>
                  <a:gd name="T63" fmla="*/ 673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" h="1012">
                    <a:moveTo>
                      <a:pt x="14" y="685"/>
                    </a:moveTo>
                    <a:lnTo>
                      <a:pt x="26" y="685"/>
                    </a:lnTo>
                    <a:lnTo>
                      <a:pt x="26" y="709"/>
                    </a:lnTo>
                    <a:lnTo>
                      <a:pt x="14" y="709"/>
                    </a:lnTo>
                    <a:lnTo>
                      <a:pt x="14" y="769"/>
                    </a:lnTo>
                    <a:lnTo>
                      <a:pt x="20" y="769"/>
                    </a:lnTo>
                    <a:lnTo>
                      <a:pt x="20" y="794"/>
                    </a:lnTo>
                    <a:lnTo>
                      <a:pt x="26" y="794"/>
                    </a:lnTo>
                    <a:lnTo>
                      <a:pt x="26" y="945"/>
                    </a:lnTo>
                    <a:lnTo>
                      <a:pt x="20" y="945"/>
                    </a:lnTo>
                    <a:lnTo>
                      <a:pt x="20" y="958"/>
                    </a:lnTo>
                    <a:lnTo>
                      <a:pt x="14" y="958"/>
                    </a:lnTo>
                    <a:lnTo>
                      <a:pt x="14" y="1012"/>
                    </a:lnTo>
                    <a:lnTo>
                      <a:pt x="20" y="1012"/>
                    </a:lnTo>
                    <a:lnTo>
                      <a:pt x="20" y="1006"/>
                    </a:lnTo>
                    <a:lnTo>
                      <a:pt x="26" y="1006"/>
                    </a:lnTo>
                    <a:lnTo>
                      <a:pt x="26" y="970"/>
                    </a:lnTo>
                    <a:lnTo>
                      <a:pt x="33" y="970"/>
                    </a:lnTo>
                    <a:lnTo>
                      <a:pt x="33" y="958"/>
                    </a:lnTo>
                    <a:lnTo>
                      <a:pt x="39" y="958"/>
                    </a:lnTo>
                    <a:lnTo>
                      <a:pt x="39" y="891"/>
                    </a:lnTo>
                    <a:lnTo>
                      <a:pt x="45" y="891"/>
                    </a:lnTo>
                    <a:lnTo>
                      <a:pt x="45" y="855"/>
                    </a:lnTo>
                    <a:lnTo>
                      <a:pt x="39" y="855"/>
                    </a:lnTo>
                    <a:lnTo>
                      <a:pt x="39" y="757"/>
                    </a:lnTo>
                    <a:lnTo>
                      <a:pt x="33" y="757"/>
                    </a:lnTo>
                    <a:lnTo>
                      <a:pt x="33" y="709"/>
                    </a:lnTo>
                    <a:lnTo>
                      <a:pt x="39" y="709"/>
                    </a:lnTo>
                    <a:lnTo>
                      <a:pt x="39" y="655"/>
                    </a:lnTo>
                    <a:lnTo>
                      <a:pt x="45" y="655"/>
                    </a:lnTo>
                    <a:lnTo>
                      <a:pt x="45" y="624"/>
                    </a:lnTo>
                    <a:lnTo>
                      <a:pt x="51" y="624"/>
                    </a:lnTo>
                    <a:lnTo>
                      <a:pt x="51" y="387"/>
                    </a:lnTo>
                    <a:lnTo>
                      <a:pt x="45" y="387"/>
                    </a:lnTo>
                    <a:lnTo>
                      <a:pt x="45" y="369"/>
                    </a:lnTo>
                    <a:lnTo>
                      <a:pt x="39" y="369"/>
                    </a:lnTo>
                    <a:lnTo>
                      <a:pt x="39" y="121"/>
                    </a:lnTo>
                    <a:lnTo>
                      <a:pt x="33" y="121"/>
                    </a:lnTo>
                    <a:lnTo>
                      <a:pt x="33" y="84"/>
                    </a:lnTo>
                    <a:lnTo>
                      <a:pt x="26" y="84"/>
                    </a:lnTo>
                    <a:lnTo>
                      <a:pt x="26" y="42"/>
                    </a:lnTo>
                    <a:lnTo>
                      <a:pt x="20" y="42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84"/>
                    </a:lnTo>
                    <a:lnTo>
                      <a:pt x="7" y="84"/>
                    </a:lnTo>
                    <a:lnTo>
                      <a:pt x="7" y="90"/>
                    </a:lnTo>
                    <a:lnTo>
                      <a:pt x="14" y="90"/>
                    </a:lnTo>
                    <a:lnTo>
                      <a:pt x="14" y="145"/>
                    </a:lnTo>
                    <a:lnTo>
                      <a:pt x="20" y="145"/>
                    </a:lnTo>
                    <a:lnTo>
                      <a:pt x="20" y="224"/>
                    </a:lnTo>
                    <a:lnTo>
                      <a:pt x="14" y="224"/>
                    </a:lnTo>
                    <a:lnTo>
                      <a:pt x="14" y="272"/>
                    </a:lnTo>
                    <a:lnTo>
                      <a:pt x="20" y="272"/>
                    </a:lnTo>
                    <a:lnTo>
                      <a:pt x="20" y="375"/>
                    </a:lnTo>
                    <a:lnTo>
                      <a:pt x="26" y="375"/>
                    </a:lnTo>
                    <a:lnTo>
                      <a:pt x="26" y="393"/>
                    </a:lnTo>
                    <a:lnTo>
                      <a:pt x="33" y="393"/>
                    </a:lnTo>
                    <a:lnTo>
                      <a:pt x="33" y="605"/>
                    </a:lnTo>
                    <a:lnTo>
                      <a:pt x="26" y="605"/>
                    </a:lnTo>
                    <a:lnTo>
                      <a:pt x="26" y="630"/>
                    </a:lnTo>
                    <a:lnTo>
                      <a:pt x="20" y="630"/>
                    </a:lnTo>
                    <a:lnTo>
                      <a:pt x="20" y="673"/>
                    </a:lnTo>
                    <a:lnTo>
                      <a:pt x="14" y="673"/>
                    </a:lnTo>
                    <a:lnTo>
                      <a:pt x="14" y="6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6" name="Freeform 2910">
                <a:extLst>
                  <a:ext uri="{FF2B5EF4-FFF2-40B4-BE49-F238E27FC236}">
                    <a16:creationId xmlns:a16="http://schemas.microsoft.com/office/drawing/2014/main" xmlns="" id="{EE96A4E4-7A8C-4B16-B78C-044F87C1B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" y="116"/>
                <a:ext cx="13" cy="14"/>
              </a:xfrm>
              <a:custGeom>
                <a:avLst/>
                <a:gdLst>
                  <a:gd name="T0" fmla="*/ 82 w 389"/>
                  <a:gd name="T1" fmla="*/ 49 h 534"/>
                  <a:gd name="T2" fmla="*/ 57 w 389"/>
                  <a:gd name="T3" fmla="*/ 62 h 534"/>
                  <a:gd name="T4" fmla="*/ 31 w 389"/>
                  <a:gd name="T5" fmla="*/ 68 h 534"/>
                  <a:gd name="T6" fmla="*/ 25 w 389"/>
                  <a:gd name="T7" fmla="*/ 80 h 534"/>
                  <a:gd name="T8" fmla="*/ 31 w 389"/>
                  <a:gd name="T9" fmla="*/ 92 h 534"/>
                  <a:gd name="T10" fmla="*/ 51 w 389"/>
                  <a:gd name="T11" fmla="*/ 80 h 534"/>
                  <a:gd name="T12" fmla="*/ 90 w 389"/>
                  <a:gd name="T13" fmla="*/ 74 h 534"/>
                  <a:gd name="T14" fmla="*/ 102 w 389"/>
                  <a:gd name="T15" fmla="*/ 62 h 534"/>
                  <a:gd name="T16" fmla="*/ 115 w 389"/>
                  <a:gd name="T17" fmla="*/ 56 h 534"/>
                  <a:gd name="T18" fmla="*/ 121 w 389"/>
                  <a:gd name="T19" fmla="*/ 43 h 534"/>
                  <a:gd name="T20" fmla="*/ 141 w 389"/>
                  <a:gd name="T21" fmla="*/ 37 h 534"/>
                  <a:gd name="T22" fmla="*/ 166 w 389"/>
                  <a:gd name="T23" fmla="*/ 37 h 534"/>
                  <a:gd name="T24" fmla="*/ 204 w 389"/>
                  <a:gd name="T25" fmla="*/ 43 h 534"/>
                  <a:gd name="T26" fmla="*/ 217 w 389"/>
                  <a:gd name="T27" fmla="*/ 56 h 534"/>
                  <a:gd name="T28" fmla="*/ 230 w 389"/>
                  <a:gd name="T29" fmla="*/ 62 h 534"/>
                  <a:gd name="T30" fmla="*/ 217 w 389"/>
                  <a:gd name="T31" fmla="*/ 128 h 534"/>
                  <a:gd name="T32" fmla="*/ 236 w 389"/>
                  <a:gd name="T33" fmla="*/ 134 h 534"/>
                  <a:gd name="T34" fmla="*/ 243 w 389"/>
                  <a:gd name="T35" fmla="*/ 146 h 534"/>
                  <a:gd name="T36" fmla="*/ 275 w 389"/>
                  <a:gd name="T37" fmla="*/ 316 h 534"/>
                  <a:gd name="T38" fmla="*/ 281 w 389"/>
                  <a:gd name="T39" fmla="*/ 480 h 534"/>
                  <a:gd name="T40" fmla="*/ 249 w 389"/>
                  <a:gd name="T41" fmla="*/ 486 h 534"/>
                  <a:gd name="T42" fmla="*/ 243 w 389"/>
                  <a:gd name="T43" fmla="*/ 498 h 534"/>
                  <a:gd name="T44" fmla="*/ 198 w 389"/>
                  <a:gd name="T45" fmla="*/ 504 h 534"/>
                  <a:gd name="T46" fmla="*/ 185 w 389"/>
                  <a:gd name="T47" fmla="*/ 522 h 534"/>
                  <a:gd name="T48" fmla="*/ 192 w 389"/>
                  <a:gd name="T49" fmla="*/ 534 h 534"/>
                  <a:gd name="T50" fmla="*/ 223 w 389"/>
                  <a:gd name="T51" fmla="*/ 522 h 534"/>
                  <a:gd name="T52" fmla="*/ 275 w 389"/>
                  <a:gd name="T53" fmla="*/ 510 h 534"/>
                  <a:gd name="T54" fmla="*/ 281 w 389"/>
                  <a:gd name="T55" fmla="*/ 498 h 534"/>
                  <a:gd name="T56" fmla="*/ 294 w 389"/>
                  <a:gd name="T57" fmla="*/ 492 h 534"/>
                  <a:gd name="T58" fmla="*/ 306 w 389"/>
                  <a:gd name="T59" fmla="*/ 395 h 534"/>
                  <a:gd name="T60" fmla="*/ 287 w 389"/>
                  <a:gd name="T61" fmla="*/ 316 h 534"/>
                  <a:gd name="T62" fmla="*/ 320 w 389"/>
                  <a:gd name="T63" fmla="*/ 280 h 534"/>
                  <a:gd name="T64" fmla="*/ 371 w 389"/>
                  <a:gd name="T65" fmla="*/ 286 h 534"/>
                  <a:gd name="T66" fmla="*/ 389 w 389"/>
                  <a:gd name="T67" fmla="*/ 255 h 534"/>
                  <a:gd name="T68" fmla="*/ 320 w 389"/>
                  <a:gd name="T69" fmla="*/ 261 h 534"/>
                  <a:gd name="T70" fmla="*/ 312 w 389"/>
                  <a:gd name="T71" fmla="*/ 249 h 534"/>
                  <a:gd name="T72" fmla="*/ 281 w 389"/>
                  <a:gd name="T73" fmla="*/ 146 h 534"/>
                  <a:gd name="T74" fmla="*/ 275 w 389"/>
                  <a:gd name="T75" fmla="*/ 134 h 534"/>
                  <a:gd name="T76" fmla="*/ 243 w 389"/>
                  <a:gd name="T77" fmla="*/ 122 h 534"/>
                  <a:gd name="T78" fmla="*/ 236 w 389"/>
                  <a:gd name="T79" fmla="*/ 80 h 534"/>
                  <a:gd name="T80" fmla="*/ 243 w 389"/>
                  <a:gd name="T81" fmla="*/ 62 h 534"/>
                  <a:gd name="T82" fmla="*/ 236 w 389"/>
                  <a:gd name="T83" fmla="*/ 43 h 534"/>
                  <a:gd name="T84" fmla="*/ 217 w 389"/>
                  <a:gd name="T85" fmla="*/ 37 h 534"/>
                  <a:gd name="T86" fmla="*/ 210 w 389"/>
                  <a:gd name="T87" fmla="*/ 24 h 534"/>
                  <a:gd name="T88" fmla="*/ 185 w 389"/>
                  <a:gd name="T89" fmla="*/ 18 h 534"/>
                  <a:gd name="T90" fmla="*/ 178 w 389"/>
                  <a:gd name="T91" fmla="*/ 0 h 534"/>
                  <a:gd name="T92" fmla="*/ 121 w 389"/>
                  <a:gd name="T93" fmla="*/ 12 h 534"/>
                  <a:gd name="T94" fmla="*/ 108 w 389"/>
                  <a:gd name="T95" fmla="*/ 37 h 534"/>
                  <a:gd name="T96" fmla="*/ 90 w 389"/>
                  <a:gd name="T97" fmla="*/ 43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9" h="534">
                    <a:moveTo>
                      <a:pt x="90" y="43"/>
                    </a:moveTo>
                    <a:lnTo>
                      <a:pt x="90" y="49"/>
                    </a:lnTo>
                    <a:lnTo>
                      <a:pt x="82" y="49"/>
                    </a:lnTo>
                    <a:lnTo>
                      <a:pt x="82" y="56"/>
                    </a:lnTo>
                    <a:lnTo>
                      <a:pt x="57" y="56"/>
                    </a:lnTo>
                    <a:lnTo>
                      <a:pt x="57" y="62"/>
                    </a:lnTo>
                    <a:lnTo>
                      <a:pt x="51" y="62"/>
                    </a:lnTo>
                    <a:lnTo>
                      <a:pt x="51" y="68"/>
                    </a:lnTo>
                    <a:lnTo>
                      <a:pt x="31" y="68"/>
                    </a:lnTo>
                    <a:lnTo>
                      <a:pt x="31" y="74"/>
                    </a:lnTo>
                    <a:lnTo>
                      <a:pt x="25" y="74"/>
                    </a:lnTo>
                    <a:lnTo>
                      <a:pt x="25" y="80"/>
                    </a:lnTo>
                    <a:lnTo>
                      <a:pt x="0" y="80"/>
                    </a:lnTo>
                    <a:lnTo>
                      <a:pt x="0" y="92"/>
                    </a:lnTo>
                    <a:lnTo>
                      <a:pt x="31" y="92"/>
                    </a:lnTo>
                    <a:lnTo>
                      <a:pt x="31" y="86"/>
                    </a:lnTo>
                    <a:lnTo>
                      <a:pt x="51" y="86"/>
                    </a:lnTo>
                    <a:lnTo>
                      <a:pt x="51" y="80"/>
                    </a:lnTo>
                    <a:lnTo>
                      <a:pt x="76" y="80"/>
                    </a:lnTo>
                    <a:lnTo>
                      <a:pt x="76" y="74"/>
                    </a:lnTo>
                    <a:lnTo>
                      <a:pt x="90" y="74"/>
                    </a:lnTo>
                    <a:lnTo>
                      <a:pt x="90" y="68"/>
                    </a:lnTo>
                    <a:lnTo>
                      <a:pt x="102" y="68"/>
                    </a:lnTo>
                    <a:lnTo>
                      <a:pt x="102" y="62"/>
                    </a:lnTo>
                    <a:lnTo>
                      <a:pt x="108" y="62"/>
                    </a:lnTo>
                    <a:lnTo>
                      <a:pt x="108" y="56"/>
                    </a:lnTo>
                    <a:lnTo>
                      <a:pt x="115" y="56"/>
                    </a:lnTo>
                    <a:lnTo>
                      <a:pt x="115" y="49"/>
                    </a:lnTo>
                    <a:lnTo>
                      <a:pt x="121" y="49"/>
                    </a:lnTo>
                    <a:lnTo>
                      <a:pt x="121" y="43"/>
                    </a:lnTo>
                    <a:lnTo>
                      <a:pt x="127" y="43"/>
                    </a:lnTo>
                    <a:lnTo>
                      <a:pt x="127" y="37"/>
                    </a:lnTo>
                    <a:lnTo>
                      <a:pt x="141" y="37"/>
                    </a:lnTo>
                    <a:lnTo>
                      <a:pt x="141" y="24"/>
                    </a:lnTo>
                    <a:lnTo>
                      <a:pt x="166" y="24"/>
                    </a:lnTo>
                    <a:lnTo>
                      <a:pt x="166" y="37"/>
                    </a:lnTo>
                    <a:lnTo>
                      <a:pt x="198" y="37"/>
                    </a:lnTo>
                    <a:lnTo>
                      <a:pt x="198" y="43"/>
                    </a:lnTo>
                    <a:lnTo>
                      <a:pt x="204" y="43"/>
                    </a:lnTo>
                    <a:lnTo>
                      <a:pt x="204" y="49"/>
                    </a:lnTo>
                    <a:lnTo>
                      <a:pt x="217" y="49"/>
                    </a:lnTo>
                    <a:lnTo>
                      <a:pt x="217" y="56"/>
                    </a:lnTo>
                    <a:lnTo>
                      <a:pt x="223" y="56"/>
                    </a:lnTo>
                    <a:lnTo>
                      <a:pt x="223" y="62"/>
                    </a:lnTo>
                    <a:lnTo>
                      <a:pt x="230" y="62"/>
                    </a:lnTo>
                    <a:lnTo>
                      <a:pt x="230" y="80"/>
                    </a:lnTo>
                    <a:lnTo>
                      <a:pt x="217" y="80"/>
                    </a:lnTo>
                    <a:lnTo>
                      <a:pt x="217" y="128"/>
                    </a:lnTo>
                    <a:lnTo>
                      <a:pt x="230" y="128"/>
                    </a:lnTo>
                    <a:lnTo>
                      <a:pt x="230" y="134"/>
                    </a:lnTo>
                    <a:lnTo>
                      <a:pt x="236" y="134"/>
                    </a:lnTo>
                    <a:lnTo>
                      <a:pt x="236" y="140"/>
                    </a:lnTo>
                    <a:lnTo>
                      <a:pt x="243" y="140"/>
                    </a:lnTo>
                    <a:lnTo>
                      <a:pt x="243" y="146"/>
                    </a:lnTo>
                    <a:lnTo>
                      <a:pt x="268" y="146"/>
                    </a:lnTo>
                    <a:lnTo>
                      <a:pt x="268" y="316"/>
                    </a:lnTo>
                    <a:lnTo>
                      <a:pt x="275" y="316"/>
                    </a:lnTo>
                    <a:lnTo>
                      <a:pt x="275" y="322"/>
                    </a:lnTo>
                    <a:lnTo>
                      <a:pt x="281" y="322"/>
                    </a:lnTo>
                    <a:lnTo>
                      <a:pt x="281" y="480"/>
                    </a:lnTo>
                    <a:lnTo>
                      <a:pt x="275" y="480"/>
                    </a:lnTo>
                    <a:lnTo>
                      <a:pt x="275" y="486"/>
                    </a:lnTo>
                    <a:lnTo>
                      <a:pt x="249" y="486"/>
                    </a:lnTo>
                    <a:lnTo>
                      <a:pt x="249" y="492"/>
                    </a:lnTo>
                    <a:lnTo>
                      <a:pt x="243" y="492"/>
                    </a:lnTo>
                    <a:lnTo>
                      <a:pt x="243" y="498"/>
                    </a:lnTo>
                    <a:lnTo>
                      <a:pt x="223" y="498"/>
                    </a:lnTo>
                    <a:lnTo>
                      <a:pt x="223" y="504"/>
                    </a:lnTo>
                    <a:lnTo>
                      <a:pt x="198" y="504"/>
                    </a:lnTo>
                    <a:lnTo>
                      <a:pt x="198" y="516"/>
                    </a:lnTo>
                    <a:lnTo>
                      <a:pt x="185" y="516"/>
                    </a:lnTo>
                    <a:lnTo>
                      <a:pt x="185" y="522"/>
                    </a:lnTo>
                    <a:lnTo>
                      <a:pt x="178" y="522"/>
                    </a:lnTo>
                    <a:lnTo>
                      <a:pt x="178" y="534"/>
                    </a:lnTo>
                    <a:lnTo>
                      <a:pt x="192" y="534"/>
                    </a:lnTo>
                    <a:lnTo>
                      <a:pt x="192" y="528"/>
                    </a:lnTo>
                    <a:lnTo>
                      <a:pt x="223" y="528"/>
                    </a:lnTo>
                    <a:lnTo>
                      <a:pt x="223" y="522"/>
                    </a:lnTo>
                    <a:lnTo>
                      <a:pt x="243" y="522"/>
                    </a:lnTo>
                    <a:lnTo>
                      <a:pt x="243" y="510"/>
                    </a:lnTo>
                    <a:lnTo>
                      <a:pt x="275" y="510"/>
                    </a:lnTo>
                    <a:lnTo>
                      <a:pt x="275" y="504"/>
                    </a:lnTo>
                    <a:lnTo>
                      <a:pt x="281" y="504"/>
                    </a:lnTo>
                    <a:lnTo>
                      <a:pt x="281" y="498"/>
                    </a:lnTo>
                    <a:lnTo>
                      <a:pt x="287" y="498"/>
                    </a:lnTo>
                    <a:lnTo>
                      <a:pt x="287" y="492"/>
                    </a:lnTo>
                    <a:lnTo>
                      <a:pt x="294" y="492"/>
                    </a:lnTo>
                    <a:lnTo>
                      <a:pt x="294" y="486"/>
                    </a:lnTo>
                    <a:lnTo>
                      <a:pt x="306" y="486"/>
                    </a:lnTo>
                    <a:lnTo>
                      <a:pt x="306" y="395"/>
                    </a:lnTo>
                    <a:lnTo>
                      <a:pt x="300" y="395"/>
                    </a:lnTo>
                    <a:lnTo>
                      <a:pt x="300" y="316"/>
                    </a:lnTo>
                    <a:lnTo>
                      <a:pt x="287" y="316"/>
                    </a:lnTo>
                    <a:lnTo>
                      <a:pt x="287" y="274"/>
                    </a:lnTo>
                    <a:lnTo>
                      <a:pt x="320" y="274"/>
                    </a:lnTo>
                    <a:lnTo>
                      <a:pt x="320" y="280"/>
                    </a:lnTo>
                    <a:lnTo>
                      <a:pt x="332" y="280"/>
                    </a:lnTo>
                    <a:lnTo>
                      <a:pt x="332" y="286"/>
                    </a:lnTo>
                    <a:lnTo>
                      <a:pt x="371" y="286"/>
                    </a:lnTo>
                    <a:lnTo>
                      <a:pt x="371" y="280"/>
                    </a:lnTo>
                    <a:lnTo>
                      <a:pt x="389" y="280"/>
                    </a:lnTo>
                    <a:lnTo>
                      <a:pt x="389" y="255"/>
                    </a:lnTo>
                    <a:lnTo>
                      <a:pt x="383" y="255"/>
                    </a:lnTo>
                    <a:lnTo>
                      <a:pt x="383" y="261"/>
                    </a:lnTo>
                    <a:lnTo>
                      <a:pt x="320" y="261"/>
                    </a:lnTo>
                    <a:lnTo>
                      <a:pt x="320" y="255"/>
                    </a:lnTo>
                    <a:lnTo>
                      <a:pt x="312" y="255"/>
                    </a:lnTo>
                    <a:lnTo>
                      <a:pt x="312" y="249"/>
                    </a:lnTo>
                    <a:lnTo>
                      <a:pt x="287" y="249"/>
                    </a:lnTo>
                    <a:lnTo>
                      <a:pt x="287" y="146"/>
                    </a:lnTo>
                    <a:lnTo>
                      <a:pt x="281" y="146"/>
                    </a:lnTo>
                    <a:lnTo>
                      <a:pt x="281" y="140"/>
                    </a:lnTo>
                    <a:lnTo>
                      <a:pt x="275" y="140"/>
                    </a:lnTo>
                    <a:lnTo>
                      <a:pt x="275" y="134"/>
                    </a:lnTo>
                    <a:lnTo>
                      <a:pt x="268" y="134"/>
                    </a:lnTo>
                    <a:lnTo>
                      <a:pt x="268" y="122"/>
                    </a:lnTo>
                    <a:lnTo>
                      <a:pt x="243" y="122"/>
                    </a:lnTo>
                    <a:lnTo>
                      <a:pt x="243" y="116"/>
                    </a:lnTo>
                    <a:lnTo>
                      <a:pt x="236" y="116"/>
                    </a:lnTo>
                    <a:lnTo>
                      <a:pt x="236" y="80"/>
                    </a:lnTo>
                    <a:lnTo>
                      <a:pt x="249" y="80"/>
                    </a:lnTo>
                    <a:lnTo>
                      <a:pt x="249" y="62"/>
                    </a:lnTo>
                    <a:lnTo>
                      <a:pt x="243" y="62"/>
                    </a:lnTo>
                    <a:lnTo>
                      <a:pt x="243" y="49"/>
                    </a:lnTo>
                    <a:lnTo>
                      <a:pt x="236" y="49"/>
                    </a:lnTo>
                    <a:lnTo>
                      <a:pt x="236" y="43"/>
                    </a:lnTo>
                    <a:lnTo>
                      <a:pt x="223" y="43"/>
                    </a:lnTo>
                    <a:lnTo>
                      <a:pt x="223" y="37"/>
                    </a:lnTo>
                    <a:lnTo>
                      <a:pt x="217" y="37"/>
                    </a:lnTo>
                    <a:lnTo>
                      <a:pt x="217" y="30"/>
                    </a:lnTo>
                    <a:lnTo>
                      <a:pt x="210" y="30"/>
                    </a:lnTo>
                    <a:lnTo>
                      <a:pt x="210" y="24"/>
                    </a:lnTo>
                    <a:lnTo>
                      <a:pt x="204" y="24"/>
                    </a:lnTo>
                    <a:lnTo>
                      <a:pt x="204" y="18"/>
                    </a:lnTo>
                    <a:lnTo>
                      <a:pt x="185" y="18"/>
                    </a:lnTo>
                    <a:lnTo>
                      <a:pt x="185" y="6"/>
                    </a:lnTo>
                    <a:lnTo>
                      <a:pt x="178" y="6"/>
                    </a:lnTo>
                    <a:lnTo>
                      <a:pt x="178" y="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121" y="12"/>
                    </a:lnTo>
                    <a:lnTo>
                      <a:pt x="121" y="30"/>
                    </a:lnTo>
                    <a:lnTo>
                      <a:pt x="108" y="30"/>
                    </a:lnTo>
                    <a:lnTo>
                      <a:pt x="108" y="37"/>
                    </a:lnTo>
                    <a:lnTo>
                      <a:pt x="102" y="37"/>
                    </a:lnTo>
                    <a:lnTo>
                      <a:pt x="102" y="43"/>
                    </a:lnTo>
                    <a:lnTo>
                      <a:pt x="90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7" name="Freeform 2911">
                <a:extLst>
                  <a:ext uri="{FF2B5EF4-FFF2-40B4-BE49-F238E27FC236}">
                    <a16:creationId xmlns:a16="http://schemas.microsoft.com/office/drawing/2014/main" xmlns="" id="{7600E35C-3A5F-44D2-8242-96D1FCE85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183"/>
                <a:ext cx="25" cy="6"/>
              </a:xfrm>
              <a:custGeom>
                <a:avLst/>
                <a:gdLst>
                  <a:gd name="T0" fmla="*/ 537 w 735"/>
                  <a:gd name="T1" fmla="*/ 109 h 236"/>
                  <a:gd name="T2" fmla="*/ 563 w 735"/>
                  <a:gd name="T3" fmla="*/ 97 h 236"/>
                  <a:gd name="T4" fmla="*/ 627 w 735"/>
                  <a:gd name="T5" fmla="*/ 103 h 236"/>
                  <a:gd name="T6" fmla="*/ 646 w 735"/>
                  <a:gd name="T7" fmla="*/ 122 h 236"/>
                  <a:gd name="T8" fmla="*/ 665 w 735"/>
                  <a:gd name="T9" fmla="*/ 140 h 236"/>
                  <a:gd name="T10" fmla="*/ 704 w 735"/>
                  <a:gd name="T11" fmla="*/ 134 h 236"/>
                  <a:gd name="T12" fmla="*/ 672 w 735"/>
                  <a:gd name="T13" fmla="*/ 109 h 236"/>
                  <a:gd name="T14" fmla="*/ 659 w 735"/>
                  <a:gd name="T15" fmla="*/ 97 h 236"/>
                  <a:gd name="T16" fmla="*/ 633 w 735"/>
                  <a:gd name="T17" fmla="*/ 78 h 236"/>
                  <a:gd name="T18" fmla="*/ 563 w 735"/>
                  <a:gd name="T19" fmla="*/ 72 h 236"/>
                  <a:gd name="T20" fmla="*/ 544 w 735"/>
                  <a:gd name="T21" fmla="*/ 91 h 236"/>
                  <a:gd name="T22" fmla="*/ 525 w 735"/>
                  <a:gd name="T23" fmla="*/ 103 h 236"/>
                  <a:gd name="T24" fmla="*/ 511 w 735"/>
                  <a:gd name="T25" fmla="*/ 116 h 236"/>
                  <a:gd name="T26" fmla="*/ 499 w 735"/>
                  <a:gd name="T27" fmla="*/ 128 h 236"/>
                  <a:gd name="T28" fmla="*/ 486 w 735"/>
                  <a:gd name="T29" fmla="*/ 146 h 236"/>
                  <a:gd name="T30" fmla="*/ 468 w 735"/>
                  <a:gd name="T31" fmla="*/ 170 h 236"/>
                  <a:gd name="T32" fmla="*/ 454 w 735"/>
                  <a:gd name="T33" fmla="*/ 182 h 236"/>
                  <a:gd name="T34" fmla="*/ 442 w 735"/>
                  <a:gd name="T35" fmla="*/ 194 h 236"/>
                  <a:gd name="T36" fmla="*/ 429 w 735"/>
                  <a:gd name="T37" fmla="*/ 206 h 236"/>
                  <a:gd name="T38" fmla="*/ 378 w 735"/>
                  <a:gd name="T39" fmla="*/ 206 h 236"/>
                  <a:gd name="T40" fmla="*/ 352 w 735"/>
                  <a:gd name="T41" fmla="*/ 194 h 236"/>
                  <a:gd name="T42" fmla="*/ 326 w 735"/>
                  <a:gd name="T43" fmla="*/ 182 h 236"/>
                  <a:gd name="T44" fmla="*/ 263 w 735"/>
                  <a:gd name="T45" fmla="*/ 182 h 236"/>
                  <a:gd name="T46" fmla="*/ 238 w 735"/>
                  <a:gd name="T47" fmla="*/ 176 h 236"/>
                  <a:gd name="T48" fmla="*/ 218 w 735"/>
                  <a:gd name="T49" fmla="*/ 164 h 236"/>
                  <a:gd name="T50" fmla="*/ 199 w 735"/>
                  <a:gd name="T51" fmla="*/ 176 h 236"/>
                  <a:gd name="T52" fmla="*/ 96 w 735"/>
                  <a:gd name="T53" fmla="*/ 158 h 236"/>
                  <a:gd name="T54" fmla="*/ 84 w 735"/>
                  <a:gd name="T55" fmla="*/ 109 h 236"/>
                  <a:gd name="T56" fmla="*/ 71 w 735"/>
                  <a:gd name="T57" fmla="*/ 84 h 236"/>
                  <a:gd name="T58" fmla="*/ 59 w 735"/>
                  <a:gd name="T59" fmla="*/ 60 h 236"/>
                  <a:gd name="T60" fmla="*/ 45 w 735"/>
                  <a:gd name="T61" fmla="*/ 48 h 236"/>
                  <a:gd name="T62" fmla="*/ 33 w 735"/>
                  <a:gd name="T63" fmla="*/ 36 h 236"/>
                  <a:gd name="T64" fmla="*/ 20 w 735"/>
                  <a:gd name="T65" fmla="*/ 6 h 236"/>
                  <a:gd name="T66" fmla="*/ 0 w 735"/>
                  <a:gd name="T67" fmla="*/ 18 h 236"/>
                  <a:gd name="T68" fmla="*/ 14 w 735"/>
                  <a:gd name="T69" fmla="*/ 42 h 236"/>
                  <a:gd name="T70" fmla="*/ 26 w 735"/>
                  <a:gd name="T71" fmla="*/ 60 h 236"/>
                  <a:gd name="T72" fmla="*/ 45 w 735"/>
                  <a:gd name="T73" fmla="*/ 84 h 236"/>
                  <a:gd name="T74" fmla="*/ 59 w 735"/>
                  <a:gd name="T75" fmla="*/ 103 h 236"/>
                  <a:gd name="T76" fmla="*/ 71 w 735"/>
                  <a:gd name="T77" fmla="*/ 158 h 236"/>
                  <a:gd name="T78" fmla="*/ 90 w 735"/>
                  <a:gd name="T79" fmla="*/ 182 h 236"/>
                  <a:gd name="T80" fmla="*/ 103 w 735"/>
                  <a:gd name="T81" fmla="*/ 200 h 236"/>
                  <a:gd name="T82" fmla="*/ 224 w 735"/>
                  <a:gd name="T83" fmla="*/ 200 h 236"/>
                  <a:gd name="T84" fmla="*/ 256 w 735"/>
                  <a:gd name="T85" fmla="*/ 200 h 236"/>
                  <a:gd name="T86" fmla="*/ 320 w 735"/>
                  <a:gd name="T87" fmla="*/ 200 h 236"/>
                  <a:gd name="T88" fmla="*/ 333 w 735"/>
                  <a:gd name="T89" fmla="*/ 212 h 236"/>
                  <a:gd name="T90" fmla="*/ 352 w 735"/>
                  <a:gd name="T91" fmla="*/ 224 h 236"/>
                  <a:gd name="T92" fmla="*/ 378 w 735"/>
                  <a:gd name="T93" fmla="*/ 236 h 236"/>
                  <a:gd name="T94" fmla="*/ 409 w 735"/>
                  <a:gd name="T95" fmla="*/ 224 h 236"/>
                  <a:gd name="T96" fmla="*/ 442 w 735"/>
                  <a:gd name="T97" fmla="*/ 212 h 236"/>
                  <a:gd name="T98" fmla="*/ 454 w 735"/>
                  <a:gd name="T99" fmla="*/ 200 h 236"/>
                  <a:gd name="T100" fmla="*/ 468 w 735"/>
                  <a:gd name="T101" fmla="*/ 182 h 236"/>
                  <a:gd name="T102" fmla="*/ 486 w 735"/>
                  <a:gd name="T103" fmla="*/ 164 h 236"/>
                  <a:gd name="T104" fmla="*/ 499 w 735"/>
                  <a:gd name="T105" fmla="*/ 152 h 236"/>
                  <a:gd name="T106" fmla="*/ 511 w 735"/>
                  <a:gd name="T107" fmla="*/ 13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35" h="236">
                    <a:moveTo>
                      <a:pt x="531" y="122"/>
                    </a:moveTo>
                    <a:lnTo>
                      <a:pt x="531" y="116"/>
                    </a:lnTo>
                    <a:lnTo>
                      <a:pt x="537" y="116"/>
                    </a:lnTo>
                    <a:lnTo>
                      <a:pt x="537" y="109"/>
                    </a:lnTo>
                    <a:lnTo>
                      <a:pt x="544" y="109"/>
                    </a:lnTo>
                    <a:lnTo>
                      <a:pt x="544" y="103"/>
                    </a:lnTo>
                    <a:lnTo>
                      <a:pt x="563" y="103"/>
                    </a:lnTo>
                    <a:lnTo>
                      <a:pt x="563" y="97"/>
                    </a:lnTo>
                    <a:lnTo>
                      <a:pt x="570" y="97"/>
                    </a:lnTo>
                    <a:lnTo>
                      <a:pt x="570" y="91"/>
                    </a:lnTo>
                    <a:lnTo>
                      <a:pt x="627" y="91"/>
                    </a:lnTo>
                    <a:lnTo>
                      <a:pt x="627" y="103"/>
                    </a:lnTo>
                    <a:lnTo>
                      <a:pt x="639" y="103"/>
                    </a:lnTo>
                    <a:lnTo>
                      <a:pt x="639" y="109"/>
                    </a:lnTo>
                    <a:lnTo>
                      <a:pt x="646" y="109"/>
                    </a:lnTo>
                    <a:lnTo>
                      <a:pt x="646" y="122"/>
                    </a:lnTo>
                    <a:lnTo>
                      <a:pt x="659" y="122"/>
                    </a:lnTo>
                    <a:lnTo>
                      <a:pt x="659" y="134"/>
                    </a:lnTo>
                    <a:lnTo>
                      <a:pt x="665" y="134"/>
                    </a:lnTo>
                    <a:lnTo>
                      <a:pt x="665" y="140"/>
                    </a:lnTo>
                    <a:lnTo>
                      <a:pt x="678" y="140"/>
                    </a:lnTo>
                    <a:lnTo>
                      <a:pt x="678" y="146"/>
                    </a:lnTo>
                    <a:lnTo>
                      <a:pt x="704" y="146"/>
                    </a:lnTo>
                    <a:lnTo>
                      <a:pt x="704" y="134"/>
                    </a:lnTo>
                    <a:lnTo>
                      <a:pt x="735" y="134"/>
                    </a:lnTo>
                    <a:lnTo>
                      <a:pt x="735" y="116"/>
                    </a:lnTo>
                    <a:lnTo>
                      <a:pt x="672" y="116"/>
                    </a:lnTo>
                    <a:lnTo>
                      <a:pt x="672" y="109"/>
                    </a:lnTo>
                    <a:lnTo>
                      <a:pt x="665" y="109"/>
                    </a:lnTo>
                    <a:lnTo>
                      <a:pt x="665" y="103"/>
                    </a:lnTo>
                    <a:lnTo>
                      <a:pt x="659" y="103"/>
                    </a:lnTo>
                    <a:lnTo>
                      <a:pt x="659" y="97"/>
                    </a:lnTo>
                    <a:lnTo>
                      <a:pt x="646" y="97"/>
                    </a:lnTo>
                    <a:lnTo>
                      <a:pt x="646" y="84"/>
                    </a:lnTo>
                    <a:lnTo>
                      <a:pt x="633" y="84"/>
                    </a:lnTo>
                    <a:lnTo>
                      <a:pt x="633" y="78"/>
                    </a:lnTo>
                    <a:lnTo>
                      <a:pt x="627" y="78"/>
                    </a:lnTo>
                    <a:lnTo>
                      <a:pt x="627" y="66"/>
                    </a:lnTo>
                    <a:lnTo>
                      <a:pt x="563" y="66"/>
                    </a:lnTo>
                    <a:lnTo>
                      <a:pt x="563" y="72"/>
                    </a:lnTo>
                    <a:lnTo>
                      <a:pt x="556" y="72"/>
                    </a:lnTo>
                    <a:lnTo>
                      <a:pt x="556" y="84"/>
                    </a:lnTo>
                    <a:lnTo>
                      <a:pt x="544" y="84"/>
                    </a:lnTo>
                    <a:lnTo>
                      <a:pt x="544" y="91"/>
                    </a:lnTo>
                    <a:lnTo>
                      <a:pt x="537" y="91"/>
                    </a:lnTo>
                    <a:lnTo>
                      <a:pt x="537" y="97"/>
                    </a:lnTo>
                    <a:lnTo>
                      <a:pt x="525" y="97"/>
                    </a:lnTo>
                    <a:lnTo>
                      <a:pt x="525" y="103"/>
                    </a:lnTo>
                    <a:lnTo>
                      <a:pt x="519" y="103"/>
                    </a:lnTo>
                    <a:lnTo>
                      <a:pt x="519" y="109"/>
                    </a:lnTo>
                    <a:lnTo>
                      <a:pt x="511" y="109"/>
                    </a:lnTo>
                    <a:lnTo>
                      <a:pt x="511" y="116"/>
                    </a:lnTo>
                    <a:lnTo>
                      <a:pt x="505" y="116"/>
                    </a:lnTo>
                    <a:lnTo>
                      <a:pt x="505" y="122"/>
                    </a:lnTo>
                    <a:lnTo>
                      <a:pt x="499" y="122"/>
                    </a:lnTo>
                    <a:lnTo>
                      <a:pt x="499" y="128"/>
                    </a:lnTo>
                    <a:lnTo>
                      <a:pt x="493" y="128"/>
                    </a:lnTo>
                    <a:lnTo>
                      <a:pt x="493" y="140"/>
                    </a:lnTo>
                    <a:lnTo>
                      <a:pt x="486" y="140"/>
                    </a:lnTo>
                    <a:lnTo>
                      <a:pt x="486" y="146"/>
                    </a:lnTo>
                    <a:lnTo>
                      <a:pt x="480" y="146"/>
                    </a:lnTo>
                    <a:lnTo>
                      <a:pt x="480" y="158"/>
                    </a:lnTo>
                    <a:lnTo>
                      <a:pt x="468" y="158"/>
                    </a:lnTo>
                    <a:lnTo>
                      <a:pt x="468" y="170"/>
                    </a:lnTo>
                    <a:lnTo>
                      <a:pt x="460" y="170"/>
                    </a:lnTo>
                    <a:lnTo>
                      <a:pt x="460" y="176"/>
                    </a:lnTo>
                    <a:lnTo>
                      <a:pt x="454" y="176"/>
                    </a:lnTo>
                    <a:lnTo>
                      <a:pt x="454" y="182"/>
                    </a:lnTo>
                    <a:lnTo>
                      <a:pt x="448" y="182"/>
                    </a:lnTo>
                    <a:lnTo>
                      <a:pt x="448" y="188"/>
                    </a:lnTo>
                    <a:lnTo>
                      <a:pt x="442" y="188"/>
                    </a:lnTo>
                    <a:lnTo>
                      <a:pt x="442" y="194"/>
                    </a:lnTo>
                    <a:lnTo>
                      <a:pt x="435" y="194"/>
                    </a:lnTo>
                    <a:lnTo>
                      <a:pt x="435" y="200"/>
                    </a:lnTo>
                    <a:lnTo>
                      <a:pt x="429" y="200"/>
                    </a:lnTo>
                    <a:lnTo>
                      <a:pt x="429" y="206"/>
                    </a:lnTo>
                    <a:lnTo>
                      <a:pt x="409" y="206"/>
                    </a:lnTo>
                    <a:lnTo>
                      <a:pt x="409" y="212"/>
                    </a:lnTo>
                    <a:lnTo>
                      <a:pt x="378" y="212"/>
                    </a:lnTo>
                    <a:lnTo>
                      <a:pt x="378" y="206"/>
                    </a:lnTo>
                    <a:lnTo>
                      <a:pt x="358" y="206"/>
                    </a:lnTo>
                    <a:lnTo>
                      <a:pt x="358" y="200"/>
                    </a:lnTo>
                    <a:lnTo>
                      <a:pt x="352" y="200"/>
                    </a:lnTo>
                    <a:lnTo>
                      <a:pt x="352" y="194"/>
                    </a:lnTo>
                    <a:lnTo>
                      <a:pt x="346" y="194"/>
                    </a:lnTo>
                    <a:lnTo>
                      <a:pt x="346" y="188"/>
                    </a:lnTo>
                    <a:lnTo>
                      <a:pt x="326" y="188"/>
                    </a:lnTo>
                    <a:lnTo>
                      <a:pt x="326" y="182"/>
                    </a:lnTo>
                    <a:lnTo>
                      <a:pt x="320" y="182"/>
                    </a:lnTo>
                    <a:lnTo>
                      <a:pt x="320" y="176"/>
                    </a:lnTo>
                    <a:lnTo>
                      <a:pt x="263" y="176"/>
                    </a:lnTo>
                    <a:lnTo>
                      <a:pt x="263" y="182"/>
                    </a:lnTo>
                    <a:lnTo>
                      <a:pt x="256" y="182"/>
                    </a:lnTo>
                    <a:lnTo>
                      <a:pt x="256" y="188"/>
                    </a:lnTo>
                    <a:lnTo>
                      <a:pt x="238" y="188"/>
                    </a:lnTo>
                    <a:lnTo>
                      <a:pt x="238" y="176"/>
                    </a:lnTo>
                    <a:lnTo>
                      <a:pt x="224" y="176"/>
                    </a:lnTo>
                    <a:lnTo>
                      <a:pt x="224" y="170"/>
                    </a:lnTo>
                    <a:lnTo>
                      <a:pt x="218" y="170"/>
                    </a:lnTo>
                    <a:lnTo>
                      <a:pt x="218" y="164"/>
                    </a:lnTo>
                    <a:lnTo>
                      <a:pt x="205" y="164"/>
                    </a:lnTo>
                    <a:lnTo>
                      <a:pt x="205" y="170"/>
                    </a:lnTo>
                    <a:lnTo>
                      <a:pt x="199" y="170"/>
                    </a:lnTo>
                    <a:lnTo>
                      <a:pt x="199" y="176"/>
                    </a:lnTo>
                    <a:lnTo>
                      <a:pt x="110" y="176"/>
                    </a:lnTo>
                    <a:lnTo>
                      <a:pt x="110" y="170"/>
                    </a:lnTo>
                    <a:lnTo>
                      <a:pt x="96" y="170"/>
                    </a:lnTo>
                    <a:lnTo>
                      <a:pt x="96" y="158"/>
                    </a:lnTo>
                    <a:lnTo>
                      <a:pt x="90" y="158"/>
                    </a:lnTo>
                    <a:lnTo>
                      <a:pt x="90" y="122"/>
                    </a:lnTo>
                    <a:lnTo>
                      <a:pt x="84" y="122"/>
                    </a:lnTo>
                    <a:lnTo>
                      <a:pt x="84" y="109"/>
                    </a:lnTo>
                    <a:lnTo>
                      <a:pt x="77" y="109"/>
                    </a:lnTo>
                    <a:lnTo>
                      <a:pt x="77" y="91"/>
                    </a:lnTo>
                    <a:lnTo>
                      <a:pt x="71" y="91"/>
                    </a:lnTo>
                    <a:lnTo>
                      <a:pt x="71" y="84"/>
                    </a:lnTo>
                    <a:lnTo>
                      <a:pt x="65" y="84"/>
                    </a:lnTo>
                    <a:lnTo>
                      <a:pt x="65" y="66"/>
                    </a:lnTo>
                    <a:lnTo>
                      <a:pt x="59" y="66"/>
                    </a:lnTo>
                    <a:lnTo>
                      <a:pt x="59" y="60"/>
                    </a:lnTo>
                    <a:lnTo>
                      <a:pt x="51" y="60"/>
                    </a:lnTo>
                    <a:lnTo>
                      <a:pt x="51" y="54"/>
                    </a:lnTo>
                    <a:lnTo>
                      <a:pt x="45" y="54"/>
                    </a:lnTo>
                    <a:lnTo>
                      <a:pt x="45" y="48"/>
                    </a:lnTo>
                    <a:lnTo>
                      <a:pt x="39" y="48"/>
                    </a:lnTo>
                    <a:lnTo>
                      <a:pt x="39" y="42"/>
                    </a:lnTo>
                    <a:lnTo>
                      <a:pt x="33" y="42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36"/>
                    </a:lnTo>
                    <a:lnTo>
                      <a:pt x="14" y="36"/>
                    </a:lnTo>
                    <a:lnTo>
                      <a:pt x="14" y="42"/>
                    </a:lnTo>
                    <a:lnTo>
                      <a:pt x="20" y="42"/>
                    </a:lnTo>
                    <a:lnTo>
                      <a:pt x="20" y="54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33" y="60"/>
                    </a:lnTo>
                    <a:lnTo>
                      <a:pt x="33" y="72"/>
                    </a:lnTo>
                    <a:lnTo>
                      <a:pt x="45" y="72"/>
                    </a:lnTo>
                    <a:lnTo>
                      <a:pt x="45" y="84"/>
                    </a:lnTo>
                    <a:lnTo>
                      <a:pt x="51" y="84"/>
                    </a:lnTo>
                    <a:lnTo>
                      <a:pt x="51" y="91"/>
                    </a:lnTo>
                    <a:lnTo>
                      <a:pt x="59" y="91"/>
                    </a:lnTo>
                    <a:lnTo>
                      <a:pt x="59" y="103"/>
                    </a:lnTo>
                    <a:lnTo>
                      <a:pt x="65" y="103"/>
                    </a:lnTo>
                    <a:lnTo>
                      <a:pt x="65" y="128"/>
                    </a:lnTo>
                    <a:lnTo>
                      <a:pt x="71" y="128"/>
                    </a:lnTo>
                    <a:lnTo>
                      <a:pt x="71" y="158"/>
                    </a:lnTo>
                    <a:lnTo>
                      <a:pt x="77" y="158"/>
                    </a:lnTo>
                    <a:lnTo>
                      <a:pt x="77" y="176"/>
                    </a:lnTo>
                    <a:lnTo>
                      <a:pt x="90" y="176"/>
                    </a:lnTo>
                    <a:lnTo>
                      <a:pt x="90" y="182"/>
                    </a:lnTo>
                    <a:lnTo>
                      <a:pt x="96" y="182"/>
                    </a:lnTo>
                    <a:lnTo>
                      <a:pt x="96" y="194"/>
                    </a:lnTo>
                    <a:lnTo>
                      <a:pt x="103" y="194"/>
                    </a:lnTo>
                    <a:lnTo>
                      <a:pt x="103" y="200"/>
                    </a:lnTo>
                    <a:lnTo>
                      <a:pt x="193" y="200"/>
                    </a:lnTo>
                    <a:lnTo>
                      <a:pt x="193" y="194"/>
                    </a:lnTo>
                    <a:lnTo>
                      <a:pt x="224" y="194"/>
                    </a:lnTo>
                    <a:lnTo>
                      <a:pt x="224" y="200"/>
                    </a:lnTo>
                    <a:lnTo>
                      <a:pt x="238" y="200"/>
                    </a:lnTo>
                    <a:lnTo>
                      <a:pt x="238" y="206"/>
                    </a:lnTo>
                    <a:lnTo>
                      <a:pt x="256" y="206"/>
                    </a:lnTo>
                    <a:lnTo>
                      <a:pt x="256" y="200"/>
                    </a:lnTo>
                    <a:lnTo>
                      <a:pt x="269" y="200"/>
                    </a:lnTo>
                    <a:lnTo>
                      <a:pt x="269" y="194"/>
                    </a:lnTo>
                    <a:lnTo>
                      <a:pt x="320" y="194"/>
                    </a:lnTo>
                    <a:lnTo>
                      <a:pt x="320" y="200"/>
                    </a:lnTo>
                    <a:lnTo>
                      <a:pt x="326" y="200"/>
                    </a:lnTo>
                    <a:lnTo>
                      <a:pt x="326" y="206"/>
                    </a:lnTo>
                    <a:lnTo>
                      <a:pt x="333" y="206"/>
                    </a:lnTo>
                    <a:lnTo>
                      <a:pt x="333" y="212"/>
                    </a:lnTo>
                    <a:lnTo>
                      <a:pt x="346" y="212"/>
                    </a:lnTo>
                    <a:lnTo>
                      <a:pt x="346" y="218"/>
                    </a:lnTo>
                    <a:lnTo>
                      <a:pt x="352" y="218"/>
                    </a:lnTo>
                    <a:lnTo>
                      <a:pt x="352" y="224"/>
                    </a:lnTo>
                    <a:lnTo>
                      <a:pt x="371" y="224"/>
                    </a:lnTo>
                    <a:lnTo>
                      <a:pt x="371" y="230"/>
                    </a:lnTo>
                    <a:lnTo>
                      <a:pt x="378" y="230"/>
                    </a:lnTo>
                    <a:lnTo>
                      <a:pt x="378" y="236"/>
                    </a:lnTo>
                    <a:lnTo>
                      <a:pt x="403" y="236"/>
                    </a:lnTo>
                    <a:lnTo>
                      <a:pt x="403" y="230"/>
                    </a:lnTo>
                    <a:lnTo>
                      <a:pt x="409" y="230"/>
                    </a:lnTo>
                    <a:lnTo>
                      <a:pt x="409" y="224"/>
                    </a:lnTo>
                    <a:lnTo>
                      <a:pt x="435" y="224"/>
                    </a:lnTo>
                    <a:lnTo>
                      <a:pt x="435" y="218"/>
                    </a:lnTo>
                    <a:lnTo>
                      <a:pt x="442" y="218"/>
                    </a:lnTo>
                    <a:lnTo>
                      <a:pt x="442" y="212"/>
                    </a:lnTo>
                    <a:lnTo>
                      <a:pt x="448" y="212"/>
                    </a:lnTo>
                    <a:lnTo>
                      <a:pt x="448" y="206"/>
                    </a:lnTo>
                    <a:lnTo>
                      <a:pt x="454" y="206"/>
                    </a:lnTo>
                    <a:lnTo>
                      <a:pt x="454" y="200"/>
                    </a:lnTo>
                    <a:lnTo>
                      <a:pt x="460" y="200"/>
                    </a:lnTo>
                    <a:lnTo>
                      <a:pt x="460" y="194"/>
                    </a:lnTo>
                    <a:lnTo>
                      <a:pt x="468" y="194"/>
                    </a:lnTo>
                    <a:lnTo>
                      <a:pt x="468" y="182"/>
                    </a:lnTo>
                    <a:lnTo>
                      <a:pt x="480" y="182"/>
                    </a:lnTo>
                    <a:lnTo>
                      <a:pt x="480" y="176"/>
                    </a:lnTo>
                    <a:lnTo>
                      <a:pt x="486" y="176"/>
                    </a:lnTo>
                    <a:lnTo>
                      <a:pt x="486" y="164"/>
                    </a:lnTo>
                    <a:lnTo>
                      <a:pt x="493" y="164"/>
                    </a:lnTo>
                    <a:lnTo>
                      <a:pt x="493" y="158"/>
                    </a:lnTo>
                    <a:lnTo>
                      <a:pt x="499" y="158"/>
                    </a:lnTo>
                    <a:lnTo>
                      <a:pt x="499" y="152"/>
                    </a:lnTo>
                    <a:lnTo>
                      <a:pt x="505" y="152"/>
                    </a:lnTo>
                    <a:lnTo>
                      <a:pt x="505" y="140"/>
                    </a:lnTo>
                    <a:lnTo>
                      <a:pt x="511" y="140"/>
                    </a:lnTo>
                    <a:lnTo>
                      <a:pt x="511" y="134"/>
                    </a:lnTo>
                    <a:lnTo>
                      <a:pt x="519" y="134"/>
                    </a:lnTo>
                    <a:lnTo>
                      <a:pt x="519" y="122"/>
                    </a:lnTo>
                    <a:lnTo>
                      <a:pt x="531" y="12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8" name="Freeform 2912">
                <a:extLst>
                  <a:ext uri="{FF2B5EF4-FFF2-40B4-BE49-F238E27FC236}">
                    <a16:creationId xmlns:a16="http://schemas.microsoft.com/office/drawing/2014/main" xmlns="" id="{B3153CA9-2EBF-4742-A33F-323384901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" y="167"/>
                <a:ext cx="25" cy="3"/>
              </a:xfrm>
              <a:custGeom>
                <a:avLst/>
                <a:gdLst>
                  <a:gd name="T0" fmla="*/ 39 w 742"/>
                  <a:gd name="T1" fmla="*/ 116 h 122"/>
                  <a:gd name="T2" fmla="*/ 97 w 742"/>
                  <a:gd name="T3" fmla="*/ 122 h 122"/>
                  <a:gd name="T4" fmla="*/ 148 w 742"/>
                  <a:gd name="T5" fmla="*/ 116 h 122"/>
                  <a:gd name="T6" fmla="*/ 307 w 742"/>
                  <a:gd name="T7" fmla="*/ 104 h 122"/>
                  <a:gd name="T8" fmla="*/ 320 w 742"/>
                  <a:gd name="T9" fmla="*/ 98 h 122"/>
                  <a:gd name="T10" fmla="*/ 340 w 742"/>
                  <a:gd name="T11" fmla="*/ 92 h 122"/>
                  <a:gd name="T12" fmla="*/ 346 w 742"/>
                  <a:gd name="T13" fmla="*/ 86 h 122"/>
                  <a:gd name="T14" fmla="*/ 352 w 742"/>
                  <a:gd name="T15" fmla="*/ 80 h 122"/>
                  <a:gd name="T16" fmla="*/ 358 w 742"/>
                  <a:gd name="T17" fmla="*/ 67 h 122"/>
                  <a:gd name="T18" fmla="*/ 365 w 742"/>
                  <a:gd name="T19" fmla="*/ 61 h 122"/>
                  <a:gd name="T20" fmla="*/ 372 w 742"/>
                  <a:gd name="T21" fmla="*/ 55 h 122"/>
                  <a:gd name="T22" fmla="*/ 378 w 742"/>
                  <a:gd name="T23" fmla="*/ 43 h 122"/>
                  <a:gd name="T24" fmla="*/ 384 w 742"/>
                  <a:gd name="T25" fmla="*/ 37 h 122"/>
                  <a:gd name="T26" fmla="*/ 391 w 742"/>
                  <a:gd name="T27" fmla="*/ 31 h 122"/>
                  <a:gd name="T28" fmla="*/ 397 w 742"/>
                  <a:gd name="T29" fmla="*/ 25 h 122"/>
                  <a:gd name="T30" fmla="*/ 417 w 742"/>
                  <a:gd name="T31" fmla="*/ 31 h 122"/>
                  <a:gd name="T32" fmla="*/ 423 w 742"/>
                  <a:gd name="T33" fmla="*/ 37 h 122"/>
                  <a:gd name="T34" fmla="*/ 442 w 742"/>
                  <a:gd name="T35" fmla="*/ 55 h 122"/>
                  <a:gd name="T36" fmla="*/ 461 w 742"/>
                  <a:gd name="T37" fmla="*/ 61 h 122"/>
                  <a:gd name="T38" fmla="*/ 474 w 742"/>
                  <a:gd name="T39" fmla="*/ 55 h 122"/>
                  <a:gd name="T40" fmla="*/ 480 w 742"/>
                  <a:gd name="T41" fmla="*/ 49 h 122"/>
                  <a:gd name="T42" fmla="*/ 506 w 742"/>
                  <a:gd name="T43" fmla="*/ 37 h 122"/>
                  <a:gd name="T44" fmla="*/ 550 w 742"/>
                  <a:gd name="T45" fmla="*/ 43 h 122"/>
                  <a:gd name="T46" fmla="*/ 557 w 742"/>
                  <a:gd name="T47" fmla="*/ 49 h 122"/>
                  <a:gd name="T48" fmla="*/ 665 w 742"/>
                  <a:gd name="T49" fmla="*/ 55 h 122"/>
                  <a:gd name="T50" fmla="*/ 678 w 742"/>
                  <a:gd name="T51" fmla="*/ 61 h 122"/>
                  <a:gd name="T52" fmla="*/ 684 w 742"/>
                  <a:gd name="T53" fmla="*/ 67 h 122"/>
                  <a:gd name="T54" fmla="*/ 710 w 742"/>
                  <a:gd name="T55" fmla="*/ 73 h 122"/>
                  <a:gd name="T56" fmla="*/ 716 w 742"/>
                  <a:gd name="T57" fmla="*/ 80 h 122"/>
                  <a:gd name="T58" fmla="*/ 742 w 742"/>
                  <a:gd name="T59" fmla="*/ 61 h 122"/>
                  <a:gd name="T60" fmla="*/ 729 w 742"/>
                  <a:gd name="T61" fmla="*/ 55 h 122"/>
                  <a:gd name="T62" fmla="*/ 723 w 742"/>
                  <a:gd name="T63" fmla="*/ 49 h 122"/>
                  <a:gd name="T64" fmla="*/ 716 w 742"/>
                  <a:gd name="T65" fmla="*/ 43 h 122"/>
                  <a:gd name="T66" fmla="*/ 698 w 742"/>
                  <a:gd name="T67" fmla="*/ 37 h 122"/>
                  <a:gd name="T68" fmla="*/ 678 w 742"/>
                  <a:gd name="T69" fmla="*/ 31 h 122"/>
                  <a:gd name="T70" fmla="*/ 639 w 742"/>
                  <a:gd name="T71" fmla="*/ 25 h 122"/>
                  <a:gd name="T72" fmla="*/ 563 w 742"/>
                  <a:gd name="T73" fmla="*/ 19 h 122"/>
                  <a:gd name="T74" fmla="*/ 537 w 742"/>
                  <a:gd name="T75" fmla="*/ 13 h 122"/>
                  <a:gd name="T76" fmla="*/ 512 w 742"/>
                  <a:gd name="T77" fmla="*/ 19 h 122"/>
                  <a:gd name="T78" fmla="*/ 506 w 742"/>
                  <a:gd name="T79" fmla="*/ 25 h 122"/>
                  <a:gd name="T80" fmla="*/ 499 w 742"/>
                  <a:gd name="T81" fmla="*/ 31 h 122"/>
                  <a:gd name="T82" fmla="*/ 480 w 742"/>
                  <a:gd name="T83" fmla="*/ 43 h 122"/>
                  <a:gd name="T84" fmla="*/ 461 w 742"/>
                  <a:gd name="T85" fmla="*/ 37 h 122"/>
                  <a:gd name="T86" fmla="*/ 454 w 742"/>
                  <a:gd name="T87" fmla="*/ 31 h 122"/>
                  <a:gd name="T88" fmla="*/ 448 w 742"/>
                  <a:gd name="T89" fmla="*/ 19 h 122"/>
                  <a:gd name="T90" fmla="*/ 442 w 742"/>
                  <a:gd name="T91" fmla="*/ 13 h 122"/>
                  <a:gd name="T92" fmla="*/ 423 w 742"/>
                  <a:gd name="T93" fmla="*/ 0 h 122"/>
                  <a:gd name="T94" fmla="*/ 384 w 742"/>
                  <a:gd name="T95" fmla="*/ 13 h 122"/>
                  <a:gd name="T96" fmla="*/ 378 w 742"/>
                  <a:gd name="T97" fmla="*/ 19 h 122"/>
                  <a:gd name="T98" fmla="*/ 372 w 742"/>
                  <a:gd name="T99" fmla="*/ 31 h 122"/>
                  <a:gd name="T100" fmla="*/ 358 w 742"/>
                  <a:gd name="T101" fmla="*/ 37 h 122"/>
                  <a:gd name="T102" fmla="*/ 352 w 742"/>
                  <a:gd name="T103" fmla="*/ 61 h 122"/>
                  <a:gd name="T104" fmla="*/ 340 w 742"/>
                  <a:gd name="T105" fmla="*/ 73 h 122"/>
                  <a:gd name="T106" fmla="*/ 333 w 742"/>
                  <a:gd name="T107" fmla="*/ 80 h 122"/>
                  <a:gd name="T108" fmla="*/ 295 w 742"/>
                  <a:gd name="T109" fmla="*/ 92 h 122"/>
                  <a:gd name="T110" fmla="*/ 142 w 742"/>
                  <a:gd name="T111" fmla="*/ 98 h 122"/>
                  <a:gd name="T112" fmla="*/ 103 w 742"/>
                  <a:gd name="T113" fmla="*/ 92 h 122"/>
                  <a:gd name="T114" fmla="*/ 26 w 742"/>
                  <a:gd name="T115" fmla="*/ 98 h 122"/>
                  <a:gd name="T116" fmla="*/ 20 w 742"/>
                  <a:gd name="T117" fmla="*/ 104 h 122"/>
                  <a:gd name="T118" fmla="*/ 0 w 742"/>
                  <a:gd name="T11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42" h="122">
                    <a:moveTo>
                      <a:pt x="39" y="122"/>
                    </a:moveTo>
                    <a:lnTo>
                      <a:pt x="39" y="116"/>
                    </a:lnTo>
                    <a:lnTo>
                      <a:pt x="97" y="116"/>
                    </a:lnTo>
                    <a:lnTo>
                      <a:pt x="97" y="122"/>
                    </a:lnTo>
                    <a:lnTo>
                      <a:pt x="148" y="122"/>
                    </a:lnTo>
                    <a:lnTo>
                      <a:pt x="148" y="116"/>
                    </a:lnTo>
                    <a:lnTo>
                      <a:pt x="307" y="116"/>
                    </a:lnTo>
                    <a:lnTo>
                      <a:pt x="307" y="104"/>
                    </a:lnTo>
                    <a:lnTo>
                      <a:pt x="320" y="104"/>
                    </a:lnTo>
                    <a:lnTo>
                      <a:pt x="320" y="98"/>
                    </a:lnTo>
                    <a:lnTo>
                      <a:pt x="340" y="98"/>
                    </a:lnTo>
                    <a:lnTo>
                      <a:pt x="340" y="92"/>
                    </a:lnTo>
                    <a:lnTo>
                      <a:pt x="346" y="92"/>
                    </a:lnTo>
                    <a:lnTo>
                      <a:pt x="346" y="86"/>
                    </a:lnTo>
                    <a:lnTo>
                      <a:pt x="352" y="86"/>
                    </a:lnTo>
                    <a:lnTo>
                      <a:pt x="352" y="80"/>
                    </a:lnTo>
                    <a:lnTo>
                      <a:pt x="358" y="80"/>
                    </a:lnTo>
                    <a:lnTo>
                      <a:pt x="358" y="67"/>
                    </a:lnTo>
                    <a:lnTo>
                      <a:pt x="365" y="67"/>
                    </a:lnTo>
                    <a:lnTo>
                      <a:pt x="365" y="61"/>
                    </a:lnTo>
                    <a:lnTo>
                      <a:pt x="372" y="61"/>
                    </a:lnTo>
                    <a:lnTo>
                      <a:pt x="372" y="55"/>
                    </a:lnTo>
                    <a:lnTo>
                      <a:pt x="378" y="55"/>
                    </a:lnTo>
                    <a:lnTo>
                      <a:pt x="378" y="43"/>
                    </a:lnTo>
                    <a:lnTo>
                      <a:pt x="384" y="43"/>
                    </a:lnTo>
                    <a:lnTo>
                      <a:pt x="384" y="37"/>
                    </a:lnTo>
                    <a:lnTo>
                      <a:pt x="391" y="37"/>
                    </a:lnTo>
                    <a:lnTo>
                      <a:pt x="391" y="31"/>
                    </a:lnTo>
                    <a:lnTo>
                      <a:pt x="397" y="31"/>
                    </a:lnTo>
                    <a:lnTo>
                      <a:pt x="397" y="25"/>
                    </a:lnTo>
                    <a:lnTo>
                      <a:pt x="417" y="25"/>
                    </a:lnTo>
                    <a:lnTo>
                      <a:pt x="417" y="31"/>
                    </a:lnTo>
                    <a:lnTo>
                      <a:pt x="423" y="31"/>
                    </a:lnTo>
                    <a:lnTo>
                      <a:pt x="423" y="37"/>
                    </a:lnTo>
                    <a:lnTo>
                      <a:pt x="442" y="37"/>
                    </a:lnTo>
                    <a:lnTo>
                      <a:pt x="442" y="55"/>
                    </a:lnTo>
                    <a:lnTo>
                      <a:pt x="461" y="55"/>
                    </a:lnTo>
                    <a:lnTo>
                      <a:pt x="461" y="61"/>
                    </a:lnTo>
                    <a:lnTo>
                      <a:pt x="474" y="61"/>
                    </a:lnTo>
                    <a:lnTo>
                      <a:pt x="474" y="55"/>
                    </a:lnTo>
                    <a:lnTo>
                      <a:pt x="480" y="55"/>
                    </a:lnTo>
                    <a:lnTo>
                      <a:pt x="480" y="49"/>
                    </a:lnTo>
                    <a:lnTo>
                      <a:pt x="506" y="49"/>
                    </a:lnTo>
                    <a:lnTo>
                      <a:pt x="506" y="37"/>
                    </a:lnTo>
                    <a:lnTo>
                      <a:pt x="550" y="37"/>
                    </a:lnTo>
                    <a:lnTo>
                      <a:pt x="550" y="43"/>
                    </a:lnTo>
                    <a:lnTo>
                      <a:pt x="557" y="43"/>
                    </a:lnTo>
                    <a:lnTo>
                      <a:pt x="557" y="49"/>
                    </a:lnTo>
                    <a:lnTo>
                      <a:pt x="665" y="49"/>
                    </a:lnTo>
                    <a:lnTo>
                      <a:pt x="665" y="55"/>
                    </a:lnTo>
                    <a:lnTo>
                      <a:pt x="678" y="55"/>
                    </a:lnTo>
                    <a:lnTo>
                      <a:pt x="678" y="61"/>
                    </a:lnTo>
                    <a:lnTo>
                      <a:pt x="684" y="61"/>
                    </a:lnTo>
                    <a:lnTo>
                      <a:pt x="684" y="67"/>
                    </a:lnTo>
                    <a:lnTo>
                      <a:pt x="710" y="67"/>
                    </a:lnTo>
                    <a:lnTo>
                      <a:pt x="710" y="73"/>
                    </a:lnTo>
                    <a:lnTo>
                      <a:pt x="716" y="73"/>
                    </a:lnTo>
                    <a:lnTo>
                      <a:pt x="716" y="80"/>
                    </a:lnTo>
                    <a:lnTo>
                      <a:pt x="742" y="80"/>
                    </a:lnTo>
                    <a:lnTo>
                      <a:pt x="742" y="61"/>
                    </a:lnTo>
                    <a:lnTo>
                      <a:pt x="729" y="61"/>
                    </a:lnTo>
                    <a:lnTo>
                      <a:pt x="729" y="55"/>
                    </a:lnTo>
                    <a:lnTo>
                      <a:pt x="723" y="55"/>
                    </a:lnTo>
                    <a:lnTo>
                      <a:pt x="723" y="49"/>
                    </a:lnTo>
                    <a:lnTo>
                      <a:pt x="716" y="49"/>
                    </a:lnTo>
                    <a:lnTo>
                      <a:pt x="716" y="43"/>
                    </a:lnTo>
                    <a:lnTo>
                      <a:pt x="698" y="43"/>
                    </a:lnTo>
                    <a:lnTo>
                      <a:pt x="698" y="37"/>
                    </a:lnTo>
                    <a:lnTo>
                      <a:pt x="678" y="37"/>
                    </a:lnTo>
                    <a:lnTo>
                      <a:pt x="678" y="31"/>
                    </a:lnTo>
                    <a:lnTo>
                      <a:pt x="639" y="31"/>
                    </a:lnTo>
                    <a:lnTo>
                      <a:pt x="639" y="25"/>
                    </a:lnTo>
                    <a:lnTo>
                      <a:pt x="563" y="25"/>
                    </a:lnTo>
                    <a:lnTo>
                      <a:pt x="563" y="19"/>
                    </a:lnTo>
                    <a:lnTo>
                      <a:pt x="537" y="19"/>
                    </a:lnTo>
                    <a:lnTo>
                      <a:pt x="537" y="13"/>
                    </a:lnTo>
                    <a:lnTo>
                      <a:pt x="512" y="13"/>
                    </a:lnTo>
                    <a:lnTo>
                      <a:pt x="512" y="19"/>
                    </a:lnTo>
                    <a:lnTo>
                      <a:pt x="506" y="19"/>
                    </a:lnTo>
                    <a:lnTo>
                      <a:pt x="506" y="25"/>
                    </a:lnTo>
                    <a:lnTo>
                      <a:pt x="499" y="25"/>
                    </a:lnTo>
                    <a:lnTo>
                      <a:pt x="499" y="31"/>
                    </a:lnTo>
                    <a:lnTo>
                      <a:pt x="480" y="31"/>
                    </a:lnTo>
                    <a:lnTo>
                      <a:pt x="480" y="43"/>
                    </a:lnTo>
                    <a:lnTo>
                      <a:pt x="461" y="43"/>
                    </a:lnTo>
                    <a:lnTo>
                      <a:pt x="461" y="37"/>
                    </a:lnTo>
                    <a:lnTo>
                      <a:pt x="454" y="37"/>
                    </a:lnTo>
                    <a:lnTo>
                      <a:pt x="454" y="31"/>
                    </a:lnTo>
                    <a:lnTo>
                      <a:pt x="448" y="31"/>
                    </a:lnTo>
                    <a:lnTo>
                      <a:pt x="448" y="19"/>
                    </a:lnTo>
                    <a:lnTo>
                      <a:pt x="442" y="19"/>
                    </a:lnTo>
                    <a:lnTo>
                      <a:pt x="442" y="13"/>
                    </a:lnTo>
                    <a:lnTo>
                      <a:pt x="423" y="13"/>
                    </a:lnTo>
                    <a:lnTo>
                      <a:pt x="423" y="0"/>
                    </a:lnTo>
                    <a:lnTo>
                      <a:pt x="384" y="0"/>
                    </a:lnTo>
                    <a:lnTo>
                      <a:pt x="384" y="13"/>
                    </a:lnTo>
                    <a:lnTo>
                      <a:pt x="378" y="13"/>
                    </a:lnTo>
                    <a:lnTo>
                      <a:pt x="378" y="19"/>
                    </a:lnTo>
                    <a:lnTo>
                      <a:pt x="372" y="19"/>
                    </a:lnTo>
                    <a:lnTo>
                      <a:pt x="372" y="31"/>
                    </a:lnTo>
                    <a:lnTo>
                      <a:pt x="358" y="31"/>
                    </a:lnTo>
                    <a:lnTo>
                      <a:pt x="358" y="37"/>
                    </a:lnTo>
                    <a:lnTo>
                      <a:pt x="352" y="37"/>
                    </a:lnTo>
                    <a:lnTo>
                      <a:pt x="352" y="61"/>
                    </a:lnTo>
                    <a:lnTo>
                      <a:pt x="340" y="61"/>
                    </a:lnTo>
                    <a:lnTo>
                      <a:pt x="340" y="73"/>
                    </a:lnTo>
                    <a:lnTo>
                      <a:pt x="333" y="73"/>
                    </a:lnTo>
                    <a:lnTo>
                      <a:pt x="333" y="80"/>
                    </a:lnTo>
                    <a:lnTo>
                      <a:pt x="295" y="80"/>
                    </a:lnTo>
                    <a:lnTo>
                      <a:pt x="295" y="92"/>
                    </a:lnTo>
                    <a:lnTo>
                      <a:pt x="142" y="92"/>
                    </a:lnTo>
                    <a:lnTo>
                      <a:pt x="142" y="98"/>
                    </a:lnTo>
                    <a:lnTo>
                      <a:pt x="103" y="98"/>
                    </a:lnTo>
                    <a:lnTo>
                      <a:pt x="103" y="92"/>
                    </a:lnTo>
                    <a:lnTo>
                      <a:pt x="26" y="92"/>
                    </a:lnTo>
                    <a:lnTo>
                      <a:pt x="26" y="98"/>
                    </a:lnTo>
                    <a:lnTo>
                      <a:pt x="20" y="98"/>
                    </a:lnTo>
                    <a:lnTo>
                      <a:pt x="20" y="104"/>
                    </a:lnTo>
                    <a:lnTo>
                      <a:pt x="0" y="104"/>
                    </a:lnTo>
                    <a:lnTo>
                      <a:pt x="0" y="122"/>
                    </a:lnTo>
                    <a:lnTo>
                      <a:pt x="39" y="12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09" name="Freeform 2913">
                <a:extLst>
                  <a:ext uri="{FF2B5EF4-FFF2-40B4-BE49-F238E27FC236}">
                    <a16:creationId xmlns:a16="http://schemas.microsoft.com/office/drawing/2014/main" xmlns="" id="{B379FCCE-34FC-4606-ADA6-46CED73E42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" y="307"/>
                <a:ext cx="7" cy="24"/>
              </a:xfrm>
              <a:custGeom>
                <a:avLst/>
                <a:gdLst>
                  <a:gd name="T0" fmla="*/ 77 w 205"/>
                  <a:gd name="T1" fmla="*/ 425 h 909"/>
                  <a:gd name="T2" fmla="*/ 65 w 205"/>
                  <a:gd name="T3" fmla="*/ 437 h 909"/>
                  <a:gd name="T4" fmla="*/ 192 w 205"/>
                  <a:gd name="T5" fmla="*/ 903 h 909"/>
                  <a:gd name="T6" fmla="*/ 198 w 205"/>
                  <a:gd name="T7" fmla="*/ 909 h 909"/>
                  <a:gd name="T8" fmla="*/ 205 w 205"/>
                  <a:gd name="T9" fmla="*/ 837 h 909"/>
                  <a:gd name="T10" fmla="*/ 198 w 205"/>
                  <a:gd name="T11" fmla="*/ 818 h 909"/>
                  <a:gd name="T12" fmla="*/ 192 w 205"/>
                  <a:gd name="T13" fmla="*/ 800 h 909"/>
                  <a:gd name="T14" fmla="*/ 185 w 205"/>
                  <a:gd name="T15" fmla="*/ 788 h 909"/>
                  <a:gd name="T16" fmla="*/ 179 w 205"/>
                  <a:gd name="T17" fmla="*/ 776 h 909"/>
                  <a:gd name="T18" fmla="*/ 173 w 205"/>
                  <a:gd name="T19" fmla="*/ 770 h 909"/>
                  <a:gd name="T20" fmla="*/ 167 w 205"/>
                  <a:gd name="T21" fmla="*/ 594 h 909"/>
                  <a:gd name="T22" fmla="*/ 160 w 205"/>
                  <a:gd name="T23" fmla="*/ 575 h 909"/>
                  <a:gd name="T24" fmla="*/ 147 w 205"/>
                  <a:gd name="T25" fmla="*/ 557 h 909"/>
                  <a:gd name="T26" fmla="*/ 134 w 205"/>
                  <a:gd name="T27" fmla="*/ 479 h 909"/>
                  <a:gd name="T28" fmla="*/ 128 w 205"/>
                  <a:gd name="T29" fmla="*/ 467 h 909"/>
                  <a:gd name="T30" fmla="*/ 122 w 205"/>
                  <a:gd name="T31" fmla="*/ 461 h 909"/>
                  <a:gd name="T32" fmla="*/ 116 w 205"/>
                  <a:gd name="T33" fmla="*/ 449 h 909"/>
                  <a:gd name="T34" fmla="*/ 108 w 205"/>
                  <a:gd name="T35" fmla="*/ 443 h 909"/>
                  <a:gd name="T36" fmla="*/ 102 w 205"/>
                  <a:gd name="T37" fmla="*/ 437 h 909"/>
                  <a:gd name="T38" fmla="*/ 83 w 205"/>
                  <a:gd name="T39" fmla="*/ 418 h 909"/>
                  <a:gd name="T40" fmla="*/ 65 w 205"/>
                  <a:gd name="T41" fmla="*/ 406 h 909"/>
                  <a:gd name="T42" fmla="*/ 51 w 205"/>
                  <a:gd name="T43" fmla="*/ 399 h 909"/>
                  <a:gd name="T44" fmla="*/ 45 w 205"/>
                  <a:gd name="T45" fmla="*/ 387 h 909"/>
                  <a:gd name="T46" fmla="*/ 32 w 205"/>
                  <a:gd name="T47" fmla="*/ 230 h 909"/>
                  <a:gd name="T48" fmla="*/ 39 w 205"/>
                  <a:gd name="T49" fmla="*/ 97 h 909"/>
                  <a:gd name="T50" fmla="*/ 32 w 205"/>
                  <a:gd name="T51" fmla="*/ 42 h 909"/>
                  <a:gd name="T52" fmla="*/ 26 w 205"/>
                  <a:gd name="T53" fmla="*/ 24 h 909"/>
                  <a:gd name="T54" fmla="*/ 20 w 205"/>
                  <a:gd name="T55" fmla="*/ 6 h 909"/>
                  <a:gd name="T56" fmla="*/ 6 w 205"/>
                  <a:gd name="T57" fmla="*/ 0 h 909"/>
                  <a:gd name="T58" fmla="*/ 0 w 205"/>
                  <a:gd name="T59" fmla="*/ 24 h 909"/>
                  <a:gd name="T60" fmla="*/ 6 w 205"/>
                  <a:gd name="T61" fmla="*/ 54 h 909"/>
                  <a:gd name="T62" fmla="*/ 13 w 205"/>
                  <a:gd name="T63" fmla="*/ 60 h 909"/>
                  <a:gd name="T64" fmla="*/ 20 w 205"/>
                  <a:gd name="T65" fmla="*/ 267 h 909"/>
                  <a:gd name="T66" fmla="*/ 13 w 205"/>
                  <a:gd name="T67" fmla="*/ 297 h 909"/>
                  <a:gd name="T68" fmla="*/ 6 w 205"/>
                  <a:gd name="T69" fmla="*/ 363 h 909"/>
                  <a:gd name="T70" fmla="*/ 13 w 205"/>
                  <a:gd name="T71" fmla="*/ 393 h 909"/>
                  <a:gd name="T72" fmla="*/ 20 w 205"/>
                  <a:gd name="T73" fmla="*/ 399 h 909"/>
                  <a:gd name="T74" fmla="*/ 26 w 205"/>
                  <a:gd name="T75" fmla="*/ 412 h 909"/>
                  <a:gd name="T76" fmla="*/ 32 w 205"/>
                  <a:gd name="T77" fmla="*/ 418 h 909"/>
                  <a:gd name="T78" fmla="*/ 39 w 205"/>
                  <a:gd name="T79" fmla="*/ 425 h 909"/>
                  <a:gd name="T80" fmla="*/ 57 w 205"/>
                  <a:gd name="T81" fmla="*/ 443 h 909"/>
                  <a:gd name="T82" fmla="*/ 77 w 205"/>
                  <a:gd name="T83" fmla="*/ 449 h 909"/>
                  <a:gd name="T84" fmla="*/ 83 w 205"/>
                  <a:gd name="T85" fmla="*/ 455 h 909"/>
                  <a:gd name="T86" fmla="*/ 90 w 205"/>
                  <a:gd name="T87" fmla="*/ 461 h 909"/>
                  <a:gd name="T88" fmla="*/ 102 w 205"/>
                  <a:gd name="T89" fmla="*/ 467 h 909"/>
                  <a:gd name="T90" fmla="*/ 108 w 205"/>
                  <a:gd name="T91" fmla="*/ 485 h 909"/>
                  <a:gd name="T92" fmla="*/ 116 w 205"/>
                  <a:gd name="T93" fmla="*/ 563 h 909"/>
                  <a:gd name="T94" fmla="*/ 128 w 205"/>
                  <a:gd name="T95" fmla="*/ 575 h 909"/>
                  <a:gd name="T96" fmla="*/ 134 w 205"/>
                  <a:gd name="T97" fmla="*/ 587 h 909"/>
                  <a:gd name="T98" fmla="*/ 141 w 205"/>
                  <a:gd name="T99" fmla="*/ 606 h 909"/>
                  <a:gd name="T100" fmla="*/ 147 w 205"/>
                  <a:gd name="T101" fmla="*/ 757 h 909"/>
                  <a:gd name="T102" fmla="*/ 153 w 205"/>
                  <a:gd name="T103" fmla="*/ 788 h 909"/>
                  <a:gd name="T104" fmla="*/ 167 w 205"/>
                  <a:gd name="T105" fmla="*/ 800 h 909"/>
                  <a:gd name="T106" fmla="*/ 173 w 205"/>
                  <a:gd name="T107" fmla="*/ 806 h 909"/>
                  <a:gd name="T108" fmla="*/ 179 w 205"/>
                  <a:gd name="T109" fmla="*/ 831 h 909"/>
                  <a:gd name="T110" fmla="*/ 185 w 205"/>
                  <a:gd name="T111" fmla="*/ 897 h 909"/>
                  <a:gd name="T112" fmla="*/ 192 w 205"/>
                  <a:gd name="T113" fmla="*/ 903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5" h="909">
                    <a:moveTo>
                      <a:pt x="65" y="425"/>
                    </a:moveTo>
                    <a:lnTo>
                      <a:pt x="77" y="425"/>
                    </a:lnTo>
                    <a:lnTo>
                      <a:pt x="77" y="437"/>
                    </a:lnTo>
                    <a:lnTo>
                      <a:pt x="65" y="437"/>
                    </a:lnTo>
                    <a:lnTo>
                      <a:pt x="65" y="425"/>
                    </a:lnTo>
                    <a:close/>
                    <a:moveTo>
                      <a:pt x="192" y="903"/>
                    </a:moveTo>
                    <a:lnTo>
                      <a:pt x="198" y="903"/>
                    </a:lnTo>
                    <a:lnTo>
                      <a:pt x="198" y="909"/>
                    </a:lnTo>
                    <a:lnTo>
                      <a:pt x="205" y="909"/>
                    </a:lnTo>
                    <a:lnTo>
                      <a:pt x="205" y="837"/>
                    </a:lnTo>
                    <a:lnTo>
                      <a:pt x="198" y="837"/>
                    </a:lnTo>
                    <a:lnTo>
                      <a:pt x="198" y="818"/>
                    </a:lnTo>
                    <a:lnTo>
                      <a:pt x="192" y="818"/>
                    </a:lnTo>
                    <a:lnTo>
                      <a:pt x="192" y="800"/>
                    </a:lnTo>
                    <a:lnTo>
                      <a:pt x="185" y="800"/>
                    </a:lnTo>
                    <a:lnTo>
                      <a:pt x="185" y="788"/>
                    </a:lnTo>
                    <a:lnTo>
                      <a:pt x="179" y="788"/>
                    </a:lnTo>
                    <a:lnTo>
                      <a:pt x="179" y="776"/>
                    </a:lnTo>
                    <a:lnTo>
                      <a:pt x="173" y="776"/>
                    </a:lnTo>
                    <a:lnTo>
                      <a:pt x="173" y="770"/>
                    </a:lnTo>
                    <a:lnTo>
                      <a:pt x="167" y="770"/>
                    </a:lnTo>
                    <a:lnTo>
                      <a:pt x="167" y="594"/>
                    </a:lnTo>
                    <a:lnTo>
                      <a:pt x="160" y="594"/>
                    </a:lnTo>
                    <a:lnTo>
                      <a:pt x="160" y="575"/>
                    </a:lnTo>
                    <a:lnTo>
                      <a:pt x="147" y="575"/>
                    </a:lnTo>
                    <a:lnTo>
                      <a:pt x="147" y="557"/>
                    </a:lnTo>
                    <a:lnTo>
                      <a:pt x="134" y="557"/>
                    </a:lnTo>
                    <a:lnTo>
                      <a:pt x="134" y="479"/>
                    </a:lnTo>
                    <a:lnTo>
                      <a:pt x="128" y="479"/>
                    </a:lnTo>
                    <a:lnTo>
                      <a:pt x="128" y="467"/>
                    </a:lnTo>
                    <a:lnTo>
                      <a:pt x="122" y="467"/>
                    </a:lnTo>
                    <a:lnTo>
                      <a:pt x="122" y="461"/>
                    </a:lnTo>
                    <a:lnTo>
                      <a:pt x="116" y="461"/>
                    </a:lnTo>
                    <a:lnTo>
                      <a:pt x="116" y="449"/>
                    </a:lnTo>
                    <a:lnTo>
                      <a:pt x="108" y="449"/>
                    </a:lnTo>
                    <a:lnTo>
                      <a:pt x="108" y="443"/>
                    </a:lnTo>
                    <a:lnTo>
                      <a:pt x="102" y="443"/>
                    </a:lnTo>
                    <a:lnTo>
                      <a:pt x="102" y="437"/>
                    </a:lnTo>
                    <a:lnTo>
                      <a:pt x="83" y="437"/>
                    </a:lnTo>
                    <a:lnTo>
                      <a:pt x="83" y="418"/>
                    </a:lnTo>
                    <a:lnTo>
                      <a:pt x="65" y="418"/>
                    </a:lnTo>
                    <a:lnTo>
                      <a:pt x="65" y="406"/>
                    </a:lnTo>
                    <a:lnTo>
                      <a:pt x="51" y="406"/>
                    </a:lnTo>
                    <a:lnTo>
                      <a:pt x="51" y="399"/>
                    </a:lnTo>
                    <a:lnTo>
                      <a:pt x="45" y="399"/>
                    </a:lnTo>
                    <a:lnTo>
                      <a:pt x="45" y="387"/>
                    </a:lnTo>
                    <a:lnTo>
                      <a:pt x="32" y="387"/>
                    </a:lnTo>
                    <a:lnTo>
                      <a:pt x="32" y="230"/>
                    </a:lnTo>
                    <a:lnTo>
                      <a:pt x="39" y="230"/>
                    </a:lnTo>
                    <a:lnTo>
                      <a:pt x="39" y="97"/>
                    </a:lnTo>
                    <a:lnTo>
                      <a:pt x="32" y="97"/>
                    </a:lnTo>
                    <a:lnTo>
                      <a:pt x="32" y="42"/>
                    </a:lnTo>
                    <a:lnTo>
                      <a:pt x="26" y="42"/>
                    </a:lnTo>
                    <a:lnTo>
                      <a:pt x="26" y="24"/>
                    </a:lnTo>
                    <a:lnTo>
                      <a:pt x="20" y="24"/>
                    </a:lnTo>
                    <a:lnTo>
                      <a:pt x="2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6" y="54"/>
                    </a:lnTo>
                    <a:lnTo>
                      <a:pt x="13" y="54"/>
                    </a:lnTo>
                    <a:lnTo>
                      <a:pt x="13" y="60"/>
                    </a:lnTo>
                    <a:lnTo>
                      <a:pt x="20" y="60"/>
                    </a:lnTo>
                    <a:lnTo>
                      <a:pt x="20" y="267"/>
                    </a:lnTo>
                    <a:lnTo>
                      <a:pt x="13" y="267"/>
                    </a:lnTo>
                    <a:lnTo>
                      <a:pt x="13" y="297"/>
                    </a:lnTo>
                    <a:lnTo>
                      <a:pt x="6" y="297"/>
                    </a:lnTo>
                    <a:lnTo>
                      <a:pt x="6" y="363"/>
                    </a:lnTo>
                    <a:lnTo>
                      <a:pt x="13" y="363"/>
                    </a:lnTo>
                    <a:lnTo>
                      <a:pt x="13" y="393"/>
                    </a:lnTo>
                    <a:lnTo>
                      <a:pt x="20" y="393"/>
                    </a:lnTo>
                    <a:lnTo>
                      <a:pt x="20" y="399"/>
                    </a:lnTo>
                    <a:lnTo>
                      <a:pt x="26" y="399"/>
                    </a:lnTo>
                    <a:lnTo>
                      <a:pt x="26" y="412"/>
                    </a:lnTo>
                    <a:lnTo>
                      <a:pt x="32" y="412"/>
                    </a:lnTo>
                    <a:lnTo>
                      <a:pt x="32" y="418"/>
                    </a:lnTo>
                    <a:lnTo>
                      <a:pt x="39" y="418"/>
                    </a:lnTo>
                    <a:lnTo>
                      <a:pt x="39" y="425"/>
                    </a:lnTo>
                    <a:lnTo>
                      <a:pt x="57" y="425"/>
                    </a:lnTo>
                    <a:lnTo>
                      <a:pt x="57" y="443"/>
                    </a:lnTo>
                    <a:lnTo>
                      <a:pt x="77" y="443"/>
                    </a:lnTo>
                    <a:lnTo>
                      <a:pt x="77" y="449"/>
                    </a:lnTo>
                    <a:lnTo>
                      <a:pt x="83" y="449"/>
                    </a:lnTo>
                    <a:lnTo>
                      <a:pt x="83" y="455"/>
                    </a:lnTo>
                    <a:lnTo>
                      <a:pt x="90" y="455"/>
                    </a:lnTo>
                    <a:lnTo>
                      <a:pt x="90" y="461"/>
                    </a:lnTo>
                    <a:lnTo>
                      <a:pt x="102" y="461"/>
                    </a:lnTo>
                    <a:lnTo>
                      <a:pt x="102" y="467"/>
                    </a:lnTo>
                    <a:lnTo>
                      <a:pt x="108" y="467"/>
                    </a:lnTo>
                    <a:lnTo>
                      <a:pt x="108" y="485"/>
                    </a:lnTo>
                    <a:lnTo>
                      <a:pt x="116" y="485"/>
                    </a:lnTo>
                    <a:lnTo>
                      <a:pt x="116" y="563"/>
                    </a:lnTo>
                    <a:lnTo>
                      <a:pt x="128" y="563"/>
                    </a:lnTo>
                    <a:lnTo>
                      <a:pt x="128" y="575"/>
                    </a:lnTo>
                    <a:lnTo>
                      <a:pt x="134" y="575"/>
                    </a:lnTo>
                    <a:lnTo>
                      <a:pt x="134" y="587"/>
                    </a:lnTo>
                    <a:lnTo>
                      <a:pt x="141" y="587"/>
                    </a:lnTo>
                    <a:lnTo>
                      <a:pt x="141" y="606"/>
                    </a:lnTo>
                    <a:lnTo>
                      <a:pt x="147" y="606"/>
                    </a:lnTo>
                    <a:lnTo>
                      <a:pt x="147" y="757"/>
                    </a:lnTo>
                    <a:lnTo>
                      <a:pt x="153" y="757"/>
                    </a:lnTo>
                    <a:lnTo>
                      <a:pt x="153" y="788"/>
                    </a:lnTo>
                    <a:lnTo>
                      <a:pt x="167" y="788"/>
                    </a:lnTo>
                    <a:lnTo>
                      <a:pt x="167" y="800"/>
                    </a:lnTo>
                    <a:lnTo>
                      <a:pt x="173" y="800"/>
                    </a:lnTo>
                    <a:lnTo>
                      <a:pt x="173" y="806"/>
                    </a:lnTo>
                    <a:lnTo>
                      <a:pt x="179" y="806"/>
                    </a:lnTo>
                    <a:lnTo>
                      <a:pt x="179" y="831"/>
                    </a:lnTo>
                    <a:lnTo>
                      <a:pt x="185" y="831"/>
                    </a:lnTo>
                    <a:lnTo>
                      <a:pt x="185" y="897"/>
                    </a:lnTo>
                    <a:lnTo>
                      <a:pt x="192" y="897"/>
                    </a:lnTo>
                    <a:lnTo>
                      <a:pt x="192" y="9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0" name="Freeform 2914">
                <a:extLst>
                  <a:ext uri="{FF2B5EF4-FFF2-40B4-BE49-F238E27FC236}">
                    <a16:creationId xmlns:a16="http://schemas.microsoft.com/office/drawing/2014/main" xmlns="" id="{9E65105F-C004-45C1-BD4C-C3383E804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" y="176"/>
                <a:ext cx="14" cy="23"/>
              </a:xfrm>
              <a:custGeom>
                <a:avLst/>
                <a:gdLst>
                  <a:gd name="T0" fmla="*/ 365 w 423"/>
                  <a:gd name="T1" fmla="*/ 855 h 874"/>
                  <a:gd name="T2" fmla="*/ 391 w 423"/>
                  <a:gd name="T3" fmla="*/ 837 h 874"/>
                  <a:gd name="T4" fmla="*/ 409 w 423"/>
                  <a:gd name="T5" fmla="*/ 807 h 874"/>
                  <a:gd name="T6" fmla="*/ 416 w 423"/>
                  <a:gd name="T7" fmla="*/ 764 h 874"/>
                  <a:gd name="T8" fmla="*/ 403 w 423"/>
                  <a:gd name="T9" fmla="*/ 734 h 874"/>
                  <a:gd name="T10" fmla="*/ 384 w 423"/>
                  <a:gd name="T11" fmla="*/ 716 h 874"/>
                  <a:gd name="T12" fmla="*/ 371 w 423"/>
                  <a:gd name="T13" fmla="*/ 679 h 874"/>
                  <a:gd name="T14" fmla="*/ 346 w 423"/>
                  <a:gd name="T15" fmla="*/ 661 h 874"/>
                  <a:gd name="T16" fmla="*/ 333 w 423"/>
                  <a:gd name="T17" fmla="*/ 625 h 874"/>
                  <a:gd name="T18" fmla="*/ 314 w 423"/>
                  <a:gd name="T19" fmla="*/ 613 h 874"/>
                  <a:gd name="T20" fmla="*/ 301 w 423"/>
                  <a:gd name="T21" fmla="*/ 582 h 874"/>
                  <a:gd name="T22" fmla="*/ 281 w 423"/>
                  <a:gd name="T23" fmla="*/ 558 h 874"/>
                  <a:gd name="T24" fmla="*/ 269 w 423"/>
                  <a:gd name="T25" fmla="*/ 527 h 874"/>
                  <a:gd name="T26" fmla="*/ 250 w 423"/>
                  <a:gd name="T27" fmla="*/ 515 h 874"/>
                  <a:gd name="T28" fmla="*/ 237 w 423"/>
                  <a:gd name="T29" fmla="*/ 491 h 874"/>
                  <a:gd name="T30" fmla="*/ 218 w 423"/>
                  <a:gd name="T31" fmla="*/ 473 h 874"/>
                  <a:gd name="T32" fmla="*/ 218 w 423"/>
                  <a:gd name="T33" fmla="*/ 345 h 874"/>
                  <a:gd name="T34" fmla="*/ 193 w 423"/>
                  <a:gd name="T35" fmla="*/ 303 h 874"/>
                  <a:gd name="T36" fmla="*/ 173 w 423"/>
                  <a:gd name="T37" fmla="*/ 279 h 874"/>
                  <a:gd name="T38" fmla="*/ 154 w 423"/>
                  <a:gd name="T39" fmla="*/ 249 h 874"/>
                  <a:gd name="T40" fmla="*/ 141 w 423"/>
                  <a:gd name="T41" fmla="*/ 188 h 874"/>
                  <a:gd name="T42" fmla="*/ 122 w 423"/>
                  <a:gd name="T43" fmla="*/ 157 h 874"/>
                  <a:gd name="T44" fmla="*/ 103 w 423"/>
                  <a:gd name="T45" fmla="*/ 127 h 874"/>
                  <a:gd name="T46" fmla="*/ 84 w 423"/>
                  <a:gd name="T47" fmla="*/ 109 h 874"/>
                  <a:gd name="T48" fmla="*/ 71 w 423"/>
                  <a:gd name="T49" fmla="*/ 55 h 874"/>
                  <a:gd name="T50" fmla="*/ 51 w 423"/>
                  <a:gd name="T51" fmla="*/ 43 h 874"/>
                  <a:gd name="T52" fmla="*/ 33 w 423"/>
                  <a:gd name="T53" fmla="*/ 6 h 874"/>
                  <a:gd name="T54" fmla="*/ 7 w 423"/>
                  <a:gd name="T55" fmla="*/ 12 h 874"/>
                  <a:gd name="T56" fmla="*/ 20 w 423"/>
                  <a:gd name="T57" fmla="*/ 31 h 874"/>
                  <a:gd name="T58" fmla="*/ 45 w 423"/>
                  <a:gd name="T59" fmla="*/ 49 h 874"/>
                  <a:gd name="T60" fmla="*/ 59 w 423"/>
                  <a:gd name="T61" fmla="*/ 97 h 874"/>
                  <a:gd name="T62" fmla="*/ 77 w 423"/>
                  <a:gd name="T63" fmla="*/ 115 h 874"/>
                  <a:gd name="T64" fmla="*/ 90 w 423"/>
                  <a:gd name="T65" fmla="*/ 145 h 874"/>
                  <a:gd name="T66" fmla="*/ 110 w 423"/>
                  <a:gd name="T67" fmla="*/ 163 h 874"/>
                  <a:gd name="T68" fmla="*/ 122 w 423"/>
                  <a:gd name="T69" fmla="*/ 207 h 874"/>
                  <a:gd name="T70" fmla="*/ 141 w 423"/>
                  <a:gd name="T71" fmla="*/ 249 h 874"/>
                  <a:gd name="T72" fmla="*/ 154 w 423"/>
                  <a:gd name="T73" fmla="*/ 285 h 874"/>
                  <a:gd name="T74" fmla="*/ 173 w 423"/>
                  <a:gd name="T75" fmla="*/ 297 h 874"/>
                  <a:gd name="T76" fmla="*/ 186 w 423"/>
                  <a:gd name="T77" fmla="*/ 339 h 874"/>
                  <a:gd name="T78" fmla="*/ 205 w 423"/>
                  <a:gd name="T79" fmla="*/ 467 h 874"/>
                  <a:gd name="T80" fmla="*/ 218 w 423"/>
                  <a:gd name="T81" fmla="*/ 497 h 874"/>
                  <a:gd name="T82" fmla="*/ 237 w 423"/>
                  <a:gd name="T83" fmla="*/ 515 h 874"/>
                  <a:gd name="T84" fmla="*/ 250 w 423"/>
                  <a:gd name="T85" fmla="*/ 546 h 874"/>
                  <a:gd name="T86" fmla="*/ 275 w 423"/>
                  <a:gd name="T87" fmla="*/ 570 h 874"/>
                  <a:gd name="T88" fmla="*/ 289 w 423"/>
                  <a:gd name="T89" fmla="*/ 601 h 874"/>
                  <a:gd name="T90" fmla="*/ 307 w 423"/>
                  <a:gd name="T91" fmla="*/ 619 h 874"/>
                  <a:gd name="T92" fmla="*/ 320 w 423"/>
                  <a:gd name="T93" fmla="*/ 637 h 874"/>
                  <a:gd name="T94" fmla="*/ 340 w 423"/>
                  <a:gd name="T95" fmla="*/ 667 h 874"/>
                  <a:gd name="T96" fmla="*/ 352 w 423"/>
                  <a:gd name="T97" fmla="*/ 691 h 874"/>
                  <a:gd name="T98" fmla="*/ 371 w 423"/>
                  <a:gd name="T99" fmla="*/ 710 h 874"/>
                  <a:gd name="T100" fmla="*/ 384 w 423"/>
                  <a:gd name="T101" fmla="*/ 752 h 874"/>
                  <a:gd name="T102" fmla="*/ 397 w 423"/>
                  <a:gd name="T103" fmla="*/ 800 h 874"/>
                  <a:gd name="T104" fmla="*/ 384 w 423"/>
                  <a:gd name="T105" fmla="*/ 819 h 874"/>
                  <a:gd name="T106" fmla="*/ 365 w 423"/>
                  <a:gd name="T107" fmla="*/ 837 h 874"/>
                  <a:gd name="T108" fmla="*/ 352 w 423"/>
                  <a:gd name="T109" fmla="*/ 855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3" h="874">
                    <a:moveTo>
                      <a:pt x="346" y="874"/>
                    </a:moveTo>
                    <a:lnTo>
                      <a:pt x="358" y="874"/>
                    </a:lnTo>
                    <a:lnTo>
                      <a:pt x="358" y="867"/>
                    </a:lnTo>
                    <a:lnTo>
                      <a:pt x="365" y="867"/>
                    </a:lnTo>
                    <a:lnTo>
                      <a:pt x="365" y="855"/>
                    </a:lnTo>
                    <a:lnTo>
                      <a:pt x="378" y="855"/>
                    </a:lnTo>
                    <a:lnTo>
                      <a:pt x="378" y="849"/>
                    </a:lnTo>
                    <a:lnTo>
                      <a:pt x="384" y="849"/>
                    </a:lnTo>
                    <a:lnTo>
                      <a:pt x="384" y="837"/>
                    </a:lnTo>
                    <a:lnTo>
                      <a:pt x="391" y="837"/>
                    </a:lnTo>
                    <a:lnTo>
                      <a:pt x="391" y="831"/>
                    </a:lnTo>
                    <a:lnTo>
                      <a:pt x="403" y="831"/>
                    </a:lnTo>
                    <a:lnTo>
                      <a:pt x="403" y="819"/>
                    </a:lnTo>
                    <a:lnTo>
                      <a:pt x="409" y="819"/>
                    </a:lnTo>
                    <a:lnTo>
                      <a:pt x="409" y="807"/>
                    </a:lnTo>
                    <a:lnTo>
                      <a:pt x="416" y="807"/>
                    </a:lnTo>
                    <a:lnTo>
                      <a:pt x="416" y="788"/>
                    </a:lnTo>
                    <a:lnTo>
                      <a:pt x="423" y="788"/>
                    </a:lnTo>
                    <a:lnTo>
                      <a:pt x="423" y="764"/>
                    </a:lnTo>
                    <a:lnTo>
                      <a:pt x="416" y="764"/>
                    </a:lnTo>
                    <a:lnTo>
                      <a:pt x="416" y="752"/>
                    </a:lnTo>
                    <a:lnTo>
                      <a:pt x="409" y="752"/>
                    </a:lnTo>
                    <a:lnTo>
                      <a:pt x="409" y="746"/>
                    </a:lnTo>
                    <a:lnTo>
                      <a:pt x="403" y="746"/>
                    </a:lnTo>
                    <a:lnTo>
                      <a:pt x="403" y="734"/>
                    </a:lnTo>
                    <a:lnTo>
                      <a:pt x="397" y="734"/>
                    </a:lnTo>
                    <a:lnTo>
                      <a:pt x="397" y="728"/>
                    </a:lnTo>
                    <a:lnTo>
                      <a:pt x="391" y="728"/>
                    </a:lnTo>
                    <a:lnTo>
                      <a:pt x="391" y="716"/>
                    </a:lnTo>
                    <a:lnTo>
                      <a:pt x="384" y="716"/>
                    </a:lnTo>
                    <a:lnTo>
                      <a:pt x="384" y="710"/>
                    </a:lnTo>
                    <a:lnTo>
                      <a:pt x="378" y="710"/>
                    </a:lnTo>
                    <a:lnTo>
                      <a:pt x="378" y="691"/>
                    </a:lnTo>
                    <a:lnTo>
                      <a:pt x="371" y="691"/>
                    </a:lnTo>
                    <a:lnTo>
                      <a:pt x="371" y="679"/>
                    </a:lnTo>
                    <a:lnTo>
                      <a:pt x="365" y="679"/>
                    </a:lnTo>
                    <a:lnTo>
                      <a:pt x="365" y="673"/>
                    </a:lnTo>
                    <a:lnTo>
                      <a:pt x="358" y="673"/>
                    </a:lnTo>
                    <a:lnTo>
                      <a:pt x="358" y="661"/>
                    </a:lnTo>
                    <a:lnTo>
                      <a:pt x="346" y="661"/>
                    </a:lnTo>
                    <a:lnTo>
                      <a:pt x="346" y="637"/>
                    </a:lnTo>
                    <a:lnTo>
                      <a:pt x="340" y="637"/>
                    </a:lnTo>
                    <a:lnTo>
                      <a:pt x="340" y="631"/>
                    </a:lnTo>
                    <a:lnTo>
                      <a:pt x="333" y="631"/>
                    </a:lnTo>
                    <a:lnTo>
                      <a:pt x="333" y="625"/>
                    </a:lnTo>
                    <a:lnTo>
                      <a:pt x="326" y="625"/>
                    </a:lnTo>
                    <a:lnTo>
                      <a:pt x="326" y="619"/>
                    </a:lnTo>
                    <a:lnTo>
                      <a:pt x="320" y="619"/>
                    </a:lnTo>
                    <a:lnTo>
                      <a:pt x="320" y="613"/>
                    </a:lnTo>
                    <a:lnTo>
                      <a:pt x="314" y="613"/>
                    </a:lnTo>
                    <a:lnTo>
                      <a:pt x="314" y="601"/>
                    </a:lnTo>
                    <a:lnTo>
                      <a:pt x="307" y="601"/>
                    </a:lnTo>
                    <a:lnTo>
                      <a:pt x="307" y="595"/>
                    </a:lnTo>
                    <a:lnTo>
                      <a:pt x="301" y="595"/>
                    </a:lnTo>
                    <a:lnTo>
                      <a:pt x="301" y="582"/>
                    </a:lnTo>
                    <a:lnTo>
                      <a:pt x="295" y="582"/>
                    </a:lnTo>
                    <a:lnTo>
                      <a:pt x="295" y="564"/>
                    </a:lnTo>
                    <a:lnTo>
                      <a:pt x="289" y="564"/>
                    </a:lnTo>
                    <a:lnTo>
                      <a:pt x="289" y="558"/>
                    </a:lnTo>
                    <a:lnTo>
                      <a:pt x="281" y="558"/>
                    </a:lnTo>
                    <a:lnTo>
                      <a:pt x="281" y="552"/>
                    </a:lnTo>
                    <a:lnTo>
                      <a:pt x="275" y="552"/>
                    </a:lnTo>
                    <a:lnTo>
                      <a:pt x="275" y="546"/>
                    </a:lnTo>
                    <a:lnTo>
                      <a:pt x="269" y="546"/>
                    </a:lnTo>
                    <a:lnTo>
                      <a:pt x="269" y="527"/>
                    </a:lnTo>
                    <a:lnTo>
                      <a:pt x="263" y="527"/>
                    </a:lnTo>
                    <a:lnTo>
                      <a:pt x="263" y="521"/>
                    </a:lnTo>
                    <a:lnTo>
                      <a:pt x="256" y="521"/>
                    </a:lnTo>
                    <a:lnTo>
                      <a:pt x="256" y="515"/>
                    </a:lnTo>
                    <a:lnTo>
                      <a:pt x="250" y="515"/>
                    </a:lnTo>
                    <a:lnTo>
                      <a:pt x="250" y="509"/>
                    </a:lnTo>
                    <a:lnTo>
                      <a:pt x="244" y="509"/>
                    </a:lnTo>
                    <a:lnTo>
                      <a:pt x="244" y="503"/>
                    </a:lnTo>
                    <a:lnTo>
                      <a:pt x="237" y="503"/>
                    </a:lnTo>
                    <a:lnTo>
                      <a:pt x="237" y="491"/>
                    </a:lnTo>
                    <a:lnTo>
                      <a:pt x="230" y="491"/>
                    </a:lnTo>
                    <a:lnTo>
                      <a:pt x="230" y="479"/>
                    </a:lnTo>
                    <a:lnTo>
                      <a:pt x="224" y="479"/>
                    </a:lnTo>
                    <a:lnTo>
                      <a:pt x="224" y="473"/>
                    </a:lnTo>
                    <a:lnTo>
                      <a:pt x="218" y="473"/>
                    </a:lnTo>
                    <a:lnTo>
                      <a:pt x="218" y="455"/>
                    </a:lnTo>
                    <a:lnTo>
                      <a:pt x="212" y="455"/>
                    </a:lnTo>
                    <a:lnTo>
                      <a:pt x="212" y="389"/>
                    </a:lnTo>
                    <a:lnTo>
                      <a:pt x="218" y="389"/>
                    </a:lnTo>
                    <a:lnTo>
                      <a:pt x="218" y="345"/>
                    </a:lnTo>
                    <a:lnTo>
                      <a:pt x="205" y="345"/>
                    </a:lnTo>
                    <a:lnTo>
                      <a:pt x="205" y="321"/>
                    </a:lnTo>
                    <a:lnTo>
                      <a:pt x="199" y="321"/>
                    </a:lnTo>
                    <a:lnTo>
                      <a:pt x="199" y="303"/>
                    </a:lnTo>
                    <a:lnTo>
                      <a:pt x="193" y="303"/>
                    </a:lnTo>
                    <a:lnTo>
                      <a:pt x="193" y="297"/>
                    </a:lnTo>
                    <a:lnTo>
                      <a:pt x="179" y="297"/>
                    </a:lnTo>
                    <a:lnTo>
                      <a:pt x="179" y="285"/>
                    </a:lnTo>
                    <a:lnTo>
                      <a:pt x="173" y="285"/>
                    </a:lnTo>
                    <a:lnTo>
                      <a:pt x="173" y="279"/>
                    </a:lnTo>
                    <a:lnTo>
                      <a:pt x="167" y="279"/>
                    </a:lnTo>
                    <a:lnTo>
                      <a:pt x="167" y="261"/>
                    </a:lnTo>
                    <a:lnTo>
                      <a:pt x="161" y="261"/>
                    </a:lnTo>
                    <a:lnTo>
                      <a:pt x="161" y="249"/>
                    </a:lnTo>
                    <a:lnTo>
                      <a:pt x="154" y="249"/>
                    </a:lnTo>
                    <a:lnTo>
                      <a:pt x="154" y="237"/>
                    </a:lnTo>
                    <a:lnTo>
                      <a:pt x="148" y="237"/>
                    </a:lnTo>
                    <a:lnTo>
                      <a:pt x="148" y="201"/>
                    </a:lnTo>
                    <a:lnTo>
                      <a:pt x="141" y="201"/>
                    </a:lnTo>
                    <a:lnTo>
                      <a:pt x="141" y="188"/>
                    </a:lnTo>
                    <a:lnTo>
                      <a:pt x="135" y="188"/>
                    </a:lnTo>
                    <a:lnTo>
                      <a:pt x="135" y="170"/>
                    </a:lnTo>
                    <a:lnTo>
                      <a:pt x="128" y="170"/>
                    </a:lnTo>
                    <a:lnTo>
                      <a:pt x="128" y="157"/>
                    </a:lnTo>
                    <a:lnTo>
                      <a:pt x="122" y="157"/>
                    </a:lnTo>
                    <a:lnTo>
                      <a:pt x="122" y="145"/>
                    </a:lnTo>
                    <a:lnTo>
                      <a:pt x="110" y="145"/>
                    </a:lnTo>
                    <a:lnTo>
                      <a:pt x="110" y="139"/>
                    </a:lnTo>
                    <a:lnTo>
                      <a:pt x="103" y="139"/>
                    </a:lnTo>
                    <a:lnTo>
                      <a:pt x="103" y="127"/>
                    </a:lnTo>
                    <a:lnTo>
                      <a:pt x="96" y="127"/>
                    </a:lnTo>
                    <a:lnTo>
                      <a:pt x="96" y="115"/>
                    </a:lnTo>
                    <a:lnTo>
                      <a:pt x="90" y="115"/>
                    </a:lnTo>
                    <a:lnTo>
                      <a:pt x="90" y="109"/>
                    </a:lnTo>
                    <a:lnTo>
                      <a:pt x="84" y="109"/>
                    </a:lnTo>
                    <a:lnTo>
                      <a:pt x="84" y="91"/>
                    </a:lnTo>
                    <a:lnTo>
                      <a:pt x="77" y="91"/>
                    </a:lnTo>
                    <a:lnTo>
                      <a:pt x="77" y="73"/>
                    </a:lnTo>
                    <a:lnTo>
                      <a:pt x="71" y="73"/>
                    </a:lnTo>
                    <a:lnTo>
                      <a:pt x="71" y="55"/>
                    </a:lnTo>
                    <a:lnTo>
                      <a:pt x="65" y="55"/>
                    </a:lnTo>
                    <a:lnTo>
                      <a:pt x="65" y="49"/>
                    </a:lnTo>
                    <a:lnTo>
                      <a:pt x="59" y="49"/>
                    </a:lnTo>
                    <a:lnTo>
                      <a:pt x="59" y="43"/>
                    </a:lnTo>
                    <a:lnTo>
                      <a:pt x="51" y="43"/>
                    </a:lnTo>
                    <a:lnTo>
                      <a:pt x="51" y="37"/>
                    </a:lnTo>
                    <a:lnTo>
                      <a:pt x="45" y="37"/>
                    </a:lnTo>
                    <a:lnTo>
                      <a:pt x="45" y="25"/>
                    </a:lnTo>
                    <a:lnTo>
                      <a:pt x="33" y="25"/>
                    </a:lnTo>
                    <a:lnTo>
                      <a:pt x="33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14" y="18"/>
                    </a:lnTo>
                    <a:lnTo>
                      <a:pt x="14" y="25"/>
                    </a:lnTo>
                    <a:lnTo>
                      <a:pt x="20" y="25"/>
                    </a:lnTo>
                    <a:lnTo>
                      <a:pt x="20" y="31"/>
                    </a:lnTo>
                    <a:lnTo>
                      <a:pt x="33" y="31"/>
                    </a:lnTo>
                    <a:lnTo>
                      <a:pt x="33" y="43"/>
                    </a:lnTo>
                    <a:lnTo>
                      <a:pt x="39" y="43"/>
                    </a:lnTo>
                    <a:lnTo>
                      <a:pt x="39" y="49"/>
                    </a:lnTo>
                    <a:lnTo>
                      <a:pt x="45" y="49"/>
                    </a:lnTo>
                    <a:lnTo>
                      <a:pt x="45" y="61"/>
                    </a:lnTo>
                    <a:lnTo>
                      <a:pt x="51" y="61"/>
                    </a:lnTo>
                    <a:lnTo>
                      <a:pt x="51" y="73"/>
                    </a:lnTo>
                    <a:lnTo>
                      <a:pt x="59" y="73"/>
                    </a:lnTo>
                    <a:lnTo>
                      <a:pt x="59" y="97"/>
                    </a:lnTo>
                    <a:lnTo>
                      <a:pt x="65" y="97"/>
                    </a:lnTo>
                    <a:lnTo>
                      <a:pt x="65" y="109"/>
                    </a:lnTo>
                    <a:lnTo>
                      <a:pt x="71" y="109"/>
                    </a:lnTo>
                    <a:lnTo>
                      <a:pt x="71" y="115"/>
                    </a:lnTo>
                    <a:lnTo>
                      <a:pt x="77" y="115"/>
                    </a:lnTo>
                    <a:lnTo>
                      <a:pt x="77" y="127"/>
                    </a:lnTo>
                    <a:lnTo>
                      <a:pt x="84" y="127"/>
                    </a:lnTo>
                    <a:lnTo>
                      <a:pt x="84" y="133"/>
                    </a:lnTo>
                    <a:lnTo>
                      <a:pt x="90" y="133"/>
                    </a:lnTo>
                    <a:lnTo>
                      <a:pt x="90" y="145"/>
                    </a:lnTo>
                    <a:lnTo>
                      <a:pt x="96" y="145"/>
                    </a:lnTo>
                    <a:lnTo>
                      <a:pt x="96" y="151"/>
                    </a:lnTo>
                    <a:lnTo>
                      <a:pt x="103" y="151"/>
                    </a:lnTo>
                    <a:lnTo>
                      <a:pt x="103" y="163"/>
                    </a:lnTo>
                    <a:lnTo>
                      <a:pt x="110" y="163"/>
                    </a:lnTo>
                    <a:lnTo>
                      <a:pt x="110" y="170"/>
                    </a:lnTo>
                    <a:lnTo>
                      <a:pt x="116" y="170"/>
                    </a:lnTo>
                    <a:lnTo>
                      <a:pt x="116" y="188"/>
                    </a:lnTo>
                    <a:lnTo>
                      <a:pt x="122" y="188"/>
                    </a:lnTo>
                    <a:lnTo>
                      <a:pt x="122" y="207"/>
                    </a:lnTo>
                    <a:lnTo>
                      <a:pt x="128" y="207"/>
                    </a:lnTo>
                    <a:lnTo>
                      <a:pt x="128" y="237"/>
                    </a:lnTo>
                    <a:lnTo>
                      <a:pt x="135" y="237"/>
                    </a:lnTo>
                    <a:lnTo>
                      <a:pt x="135" y="249"/>
                    </a:lnTo>
                    <a:lnTo>
                      <a:pt x="141" y="249"/>
                    </a:lnTo>
                    <a:lnTo>
                      <a:pt x="141" y="261"/>
                    </a:lnTo>
                    <a:lnTo>
                      <a:pt x="148" y="261"/>
                    </a:lnTo>
                    <a:lnTo>
                      <a:pt x="148" y="267"/>
                    </a:lnTo>
                    <a:lnTo>
                      <a:pt x="154" y="267"/>
                    </a:lnTo>
                    <a:lnTo>
                      <a:pt x="154" y="285"/>
                    </a:lnTo>
                    <a:lnTo>
                      <a:pt x="161" y="285"/>
                    </a:lnTo>
                    <a:lnTo>
                      <a:pt x="161" y="291"/>
                    </a:lnTo>
                    <a:lnTo>
                      <a:pt x="167" y="291"/>
                    </a:lnTo>
                    <a:lnTo>
                      <a:pt x="167" y="297"/>
                    </a:lnTo>
                    <a:lnTo>
                      <a:pt x="173" y="297"/>
                    </a:lnTo>
                    <a:lnTo>
                      <a:pt x="173" y="309"/>
                    </a:lnTo>
                    <a:lnTo>
                      <a:pt x="179" y="309"/>
                    </a:lnTo>
                    <a:lnTo>
                      <a:pt x="179" y="321"/>
                    </a:lnTo>
                    <a:lnTo>
                      <a:pt x="186" y="321"/>
                    </a:lnTo>
                    <a:lnTo>
                      <a:pt x="186" y="339"/>
                    </a:lnTo>
                    <a:lnTo>
                      <a:pt x="193" y="339"/>
                    </a:lnTo>
                    <a:lnTo>
                      <a:pt x="193" y="461"/>
                    </a:lnTo>
                    <a:lnTo>
                      <a:pt x="199" y="461"/>
                    </a:lnTo>
                    <a:lnTo>
                      <a:pt x="199" y="467"/>
                    </a:lnTo>
                    <a:lnTo>
                      <a:pt x="205" y="467"/>
                    </a:lnTo>
                    <a:lnTo>
                      <a:pt x="205" y="479"/>
                    </a:lnTo>
                    <a:lnTo>
                      <a:pt x="212" y="479"/>
                    </a:lnTo>
                    <a:lnTo>
                      <a:pt x="212" y="491"/>
                    </a:lnTo>
                    <a:lnTo>
                      <a:pt x="218" y="491"/>
                    </a:lnTo>
                    <a:lnTo>
                      <a:pt x="218" y="497"/>
                    </a:lnTo>
                    <a:lnTo>
                      <a:pt x="224" y="497"/>
                    </a:lnTo>
                    <a:lnTo>
                      <a:pt x="224" y="509"/>
                    </a:lnTo>
                    <a:lnTo>
                      <a:pt x="230" y="509"/>
                    </a:lnTo>
                    <a:lnTo>
                      <a:pt x="230" y="515"/>
                    </a:lnTo>
                    <a:lnTo>
                      <a:pt x="237" y="515"/>
                    </a:lnTo>
                    <a:lnTo>
                      <a:pt x="237" y="521"/>
                    </a:lnTo>
                    <a:lnTo>
                      <a:pt x="244" y="521"/>
                    </a:lnTo>
                    <a:lnTo>
                      <a:pt x="244" y="527"/>
                    </a:lnTo>
                    <a:lnTo>
                      <a:pt x="250" y="527"/>
                    </a:lnTo>
                    <a:lnTo>
                      <a:pt x="250" y="546"/>
                    </a:lnTo>
                    <a:lnTo>
                      <a:pt x="256" y="546"/>
                    </a:lnTo>
                    <a:lnTo>
                      <a:pt x="256" y="558"/>
                    </a:lnTo>
                    <a:lnTo>
                      <a:pt x="269" y="558"/>
                    </a:lnTo>
                    <a:lnTo>
                      <a:pt x="269" y="570"/>
                    </a:lnTo>
                    <a:lnTo>
                      <a:pt x="275" y="570"/>
                    </a:lnTo>
                    <a:lnTo>
                      <a:pt x="275" y="582"/>
                    </a:lnTo>
                    <a:lnTo>
                      <a:pt x="281" y="582"/>
                    </a:lnTo>
                    <a:lnTo>
                      <a:pt x="281" y="588"/>
                    </a:lnTo>
                    <a:lnTo>
                      <a:pt x="289" y="588"/>
                    </a:lnTo>
                    <a:lnTo>
                      <a:pt x="289" y="601"/>
                    </a:lnTo>
                    <a:lnTo>
                      <a:pt x="295" y="601"/>
                    </a:lnTo>
                    <a:lnTo>
                      <a:pt x="295" y="607"/>
                    </a:lnTo>
                    <a:lnTo>
                      <a:pt x="301" y="607"/>
                    </a:lnTo>
                    <a:lnTo>
                      <a:pt x="301" y="619"/>
                    </a:lnTo>
                    <a:lnTo>
                      <a:pt x="307" y="619"/>
                    </a:lnTo>
                    <a:lnTo>
                      <a:pt x="307" y="625"/>
                    </a:lnTo>
                    <a:lnTo>
                      <a:pt x="314" y="625"/>
                    </a:lnTo>
                    <a:lnTo>
                      <a:pt x="314" y="631"/>
                    </a:lnTo>
                    <a:lnTo>
                      <a:pt x="320" y="631"/>
                    </a:lnTo>
                    <a:lnTo>
                      <a:pt x="320" y="637"/>
                    </a:lnTo>
                    <a:lnTo>
                      <a:pt x="326" y="637"/>
                    </a:lnTo>
                    <a:lnTo>
                      <a:pt x="326" y="661"/>
                    </a:lnTo>
                    <a:lnTo>
                      <a:pt x="333" y="661"/>
                    </a:lnTo>
                    <a:lnTo>
                      <a:pt x="333" y="667"/>
                    </a:lnTo>
                    <a:lnTo>
                      <a:pt x="340" y="667"/>
                    </a:lnTo>
                    <a:lnTo>
                      <a:pt x="340" y="679"/>
                    </a:lnTo>
                    <a:lnTo>
                      <a:pt x="346" y="679"/>
                    </a:lnTo>
                    <a:lnTo>
                      <a:pt x="346" y="685"/>
                    </a:lnTo>
                    <a:lnTo>
                      <a:pt x="352" y="685"/>
                    </a:lnTo>
                    <a:lnTo>
                      <a:pt x="352" y="691"/>
                    </a:lnTo>
                    <a:lnTo>
                      <a:pt x="358" y="691"/>
                    </a:lnTo>
                    <a:lnTo>
                      <a:pt x="358" y="697"/>
                    </a:lnTo>
                    <a:lnTo>
                      <a:pt x="365" y="697"/>
                    </a:lnTo>
                    <a:lnTo>
                      <a:pt x="365" y="710"/>
                    </a:lnTo>
                    <a:lnTo>
                      <a:pt x="371" y="710"/>
                    </a:lnTo>
                    <a:lnTo>
                      <a:pt x="371" y="716"/>
                    </a:lnTo>
                    <a:lnTo>
                      <a:pt x="378" y="716"/>
                    </a:lnTo>
                    <a:lnTo>
                      <a:pt x="378" y="734"/>
                    </a:lnTo>
                    <a:lnTo>
                      <a:pt x="384" y="734"/>
                    </a:lnTo>
                    <a:lnTo>
                      <a:pt x="384" y="752"/>
                    </a:lnTo>
                    <a:lnTo>
                      <a:pt x="397" y="752"/>
                    </a:lnTo>
                    <a:lnTo>
                      <a:pt x="397" y="758"/>
                    </a:lnTo>
                    <a:lnTo>
                      <a:pt x="403" y="758"/>
                    </a:lnTo>
                    <a:lnTo>
                      <a:pt x="403" y="800"/>
                    </a:lnTo>
                    <a:lnTo>
                      <a:pt x="397" y="800"/>
                    </a:lnTo>
                    <a:lnTo>
                      <a:pt x="397" y="807"/>
                    </a:lnTo>
                    <a:lnTo>
                      <a:pt x="391" y="807"/>
                    </a:lnTo>
                    <a:lnTo>
                      <a:pt x="391" y="813"/>
                    </a:lnTo>
                    <a:lnTo>
                      <a:pt x="384" y="813"/>
                    </a:lnTo>
                    <a:lnTo>
                      <a:pt x="384" y="819"/>
                    </a:lnTo>
                    <a:lnTo>
                      <a:pt x="378" y="819"/>
                    </a:lnTo>
                    <a:lnTo>
                      <a:pt x="378" y="831"/>
                    </a:lnTo>
                    <a:lnTo>
                      <a:pt x="371" y="831"/>
                    </a:lnTo>
                    <a:lnTo>
                      <a:pt x="371" y="837"/>
                    </a:lnTo>
                    <a:lnTo>
                      <a:pt x="365" y="837"/>
                    </a:lnTo>
                    <a:lnTo>
                      <a:pt x="365" y="843"/>
                    </a:lnTo>
                    <a:lnTo>
                      <a:pt x="358" y="843"/>
                    </a:lnTo>
                    <a:lnTo>
                      <a:pt x="358" y="849"/>
                    </a:lnTo>
                    <a:lnTo>
                      <a:pt x="352" y="849"/>
                    </a:lnTo>
                    <a:lnTo>
                      <a:pt x="352" y="855"/>
                    </a:lnTo>
                    <a:lnTo>
                      <a:pt x="346" y="855"/>
                    </a:lnTo>
                    <a:lnTo>
                      <a:pt x="346" y="87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1" name="Freeform 2915">
                <a:extLst>
                  <a:ext uri="{FF2B5EF4-FFF2-40B4-BE49-F238E27FC236}">
                    <a16:creationId xmlns:a16="http://schemas.microsoft.com/office/drawing/2014/main" xmlns="" id="{119C0CE4-6A20-48B8-B746-169EE282C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" y="333"/>
                <a:ext cx="21" cy="8"/>
              </a:xfrm>
              <a:custGeom>
                <a:avLst/>
                <a:gdLst>
                  <a:gd name="T0" fmla="*/ 320 w 632"/>
                  <a:gd name="T1" fmla="*/ 30 h 309"/>
                  <a:gd name="T2" fmla="*/ 281 w 632"/>
                  <a:gd name="T3" fmla="*/ 18 h 309"/>
                  <a:gd name="T4" fmla="*/ 210 w 632"/>
                  <a:gd name="T5" fmla="*/ 18 h 309"/>
                  <a:gd name="T6" fmla="*/ 179 w 632"/>
                  <a:gd name="T7" fmla="*/ 30 h 309"/>
                  <a:gd name="T8" fmla="*/ 153 w 632"/>
                  <a:gd name="T9" fmla="*/ 42 h 309"/>
                  <a:gd name="T10" fmla="*/ 127 w 632"/>
                  <a:gd name="T11" fmla="*/ 54 h 309"/>
                  <a:gd name="T12" fmla="*/ 108 w 632"/>
                  <a:gd name="T13" fmla="*/ 66 h 309"/>
                  <a:gd name="T14" fmla="*/ 90 w 632"/>
                  <a:gd name="T15" fmla="*/ 85 h 309"/>
                  <a:gd name="T16" fmla="*/ 76 w 632"/>
                  <a:gd name="T17" fmla="*/ 109 h 309"/>
                  <a:gd name="T18" fmla="*/ 57 w 632"/>
                  <a:gd name="T19" fmla="*/ 146 h 309"/>
                  <a:gd name="T20" fmla="*/ 45 w 632"/>
                  <a:gd name="T21" fmla="*/ 170 h 309"/>
                  <a:gd name="T22" fmla="*/ 31 w 632"/>
                  <a:gd name="T23" fmla="*/ 188 h 309"/>
                  <a:gd name="T24" fmla="*/ 19 w 632"/>
                  <a:gd name="T25" fmla="*/ 218 h 309"/>
                  <a:gd name="T26" fmla="*/ 6 w 632"/>
                  <a:gd name="T27" fmla="*/ 236 h 309"/>
                  <a:gd name="T28" fmla="*/ 13 w 632"/>
                  <a:gd name="T29" fmla="*/ 260 h 309"/>
                  <a:gd name="T30" fmla="*/ 25 w 632"/>
                  <a:gd name="T31" fmla="*/ 242 h 309"/>
                  <a:gd name="T32" fmla="*/ 45 w 632"/>
                  <a:gd name="T33" fmla="*/ 212 h 309"/>
                  <a:gd name="T34" fmla="*/ 64 w 632"/>
                  <a:gd name="T35" fmla="*/ 188 h 309"/>
                  <a:gd name="T36" fmla="*/ 76 w 632"/>
                  <a:gd name="T37" fmla="*/ 158 h 309"/>
                  <a:gd name="T38" fmla="*/ 96 w 632"/>
                  <a:gd name="T39" fmla="*/ 127 h 309"/>
                  <a:gd name="T40" fmla="*/ 108 w 632"/>
                  <a:gd name="T41" fmla="*/ 97 h 309"/>
                  <a:gd name="T42" fmla="*/ 127 w 632"/>
                  <a:gd name="T43" fmla="*/ 79 h 309"/>
                  <a:gd name="T44" fmla="*/ 153 w 632"/>
                  <a:gd name="T45" fmla="*/ 66 h 309"/>
                  <a:gd name="T46" fmla="*/ 185 w 632"/>
                  <a:gd name="T47" fmla="*/ 54 h 309"/>
                  <a:gd name="T48" fmla="*/ 210 w 632"/>
                  <a:gd name="T49" fmla="*/ 42 h 309"/>
                  <a:gd name="T50" fmla="*/ 275 w 632"/>
                  <a:gd name="T51" fmla="*/ 30 h 309"/>
                  <a:gd name="T52" fmla="*/ 312 w 632"/>
                  <a:gd name="T53" fmla="*/ 42 h 309"/>
                  <a:gd name="T54" fmla="*/ 454 w 632"/>
                  <a:gd name="T55" fmla="*/ 66 h 309"/>
                  <a:gd name="T56" fmla="*/ 466 w 632"/>
                  <a:gd name="T57" fmla="*/ 91 h 309"/>
                  <a:gd name="T58" fmla="*/ 479 w 632"/>
                  <a:gd name="T59" fmla="*/ 109 h 309"/>
                  <a:gd name="T60" fmla="*/ 505 w 632"/>
                  <a:gd name="T61" fmla="*/ 121 h 309"/>
                  <a:gd name="T62" fmla="*/ 517 w 632"/>
                  <a:gd name="T63" fmla="*/ 133 h 309"/>
                  <a:gd name="T64" fmla="*/ 530 w 632"/>
                  <a:gd name="T65" fmla="*/ 158 h 309"/>
                  <a:gd name="T66" fmla="*/ 550 w 632"/>
                  <a:gd name="T67" fmla="*/ 212 h 309"/>
                  <a:gd name="T68" fmla="*/ 581 w 632"/>
                  <a:gd name="T69" fmla="*/ 230 h 309"/>
                  <a:gd name="T70" fmla="*/ 594 w 632"/>
                  <a:gd name="T71" fmla="*/ 242 h 309"/>
                  <a:gd name="T72" fmla="*/ 607 w 632"/>
                  <a:gd name="T73" fmla="*/ 260 h 309"/>
                  <a:gd name="T74" fmla="*/ 619 w 632"/>
                  <a:gd name="T75" fmla="*/ 291 h 309"/>
                  <a:gd name="T76" fmla="*/ 626 w 632"/>
                  <a:gd name="T77" fmla="*/ 284 h 309"/>
                  <a:gd name="T78" fmla="*/ 613 w 632"/>
                  <a:gd name="T79" fmla="*/ 260 h 309"/>
                  <a:gd name="T80" fmla="*/ 594 w 632"/>
                  <a:gd name="T81" fmla="*/ 224 h 309"/>
                  <a:gd name="T82" fmla="*/ 562 w 632"/>
                  <a:gd name="T83" fmla="*/ 206 h 309"/>
                  <a:gd name="T84" fmla="*/ 550 w 632"/>
                  <a:gd name="T85" fmla="*/ 188 h 309"/>
                  <a:gd name="T86" fmla="*/ 536 w 632"/>
                  <a:gd name="T87" fmla="*/ 146 h 309"/>
                  <a:gd name="T88" fmla="*/ 524 w 632"/>
                  <a:gd name="T89" fmla="*/ 127 h 309"/>
                  <a:gd name="T90" fmla="*/ 511 w 632"/>
                  <a:gd name="T91" fmla="*/ 115 h 309"/>
                  <a:gd name="T92" fmla="*/ 491 w 632"/>
                  <a:gd name="T93" fmla="*/ 97 h 309"/>
                  <a:gd name="T94" fmla="*/ 479 w 632"/>
                  <a:gd name="T95" fmla="*/ 85 h 309"/>
                  <a:gd name="T96" fmla="*/ 466 w 632"/>
                  <a:gd name="T97" fmla="*/ 36 h 309"/>
                  <a:gd name="T98" fmla="*/ 447 w 632"/>
                  <a:gd name="T99" fmla="*/ 0 h 309"/>
                  <a:gd name="T100" fmla="*/ 447 w 632"/>
                  <a:gd name="T101" fmla="*/ 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2" h="309">
                    <a:moveTo>
                      <a:pt x="440" y="42"/>
                    </a:moveTo>
                    <a:lnTo>
                      <a:pt x="332" y="42"/>
                    </a:lnTo>
                    <a:lnTo>
                      <a:pt x="332" y="30"/>
                    </a:lnTo>
                    <a:lnTo>
                      <a:pt x="320" y="30"/>
                    </a:lnTo>
                    <a:lnTo>
                      <a:pt x="320" y="24"/>
                    </a:lnTo>
                    <a:lnTo>
                      <a:pt x="294" y="24"/>
                    </a:lnTo>
                    <a:lnTo>
                      <a:pt x="294" y="18"/>
                    </a:lnTo>
                    <a:lnTo>
                      <a:pt x="281" y="18"/>
                    </a:lnTo>
                    <a:lnTo>
                      <a:pt x="281" y="12"/>
                    </a:lnTo>
                    <a:lnTo>
                      <a:pt x="217" y="12"/>
                    </a:lnTo>
                    <a:lnTo>
                      <a:pt x="217" y="18"/>
                    </a:lnTo>
                    <a:lnTo>
                      <a:pt x="210" y="18"/>
                    </a:lnTo>
                    <a:lnTo>
                      <a:pt x="210" y="24"/>
                    </a:lnTo>
                    <a:lnTo>
                      <a:pt x="192" y="24"/>
                    </a:lnTo>
                    <a:lnTo>
                      <a:pt x="192" y="30"/>
                    </a:lnTo>
                    <a:lnTo>
                      <a:pt x="179" y="30"/>
                    </a:lnTo>
                    <a:lnTo>
                      <a:pt x="179" y="36"/>
                    </a:lnTo>
                    <a:lnTo>
                      <a:pt x="172" y="36"/>
                    </a:lnTo>
                    <a:lnTo>
                      <a:pt x="172" y="42"/>
                    </a:lnTo>
                    <a:lnTo>
                      <a:pt x="153" y="42"/>
                    </a:lnTo>
                    <a:lnTo>
                      <a:pt x="153" y="48"/>
                    </a:lnTo>
                    <a:lnTo>
                      <a:pt x="147" y="48"/>
                    </a:lnTo>
                    <a:lnTo>
                      <a:pt x="147" y="54"/>
                    </a:lnTo>
                    <a:lnTo>
                      <a:pt x="127" y="54"/>
                    </a:lnTo>
                    <a:lnTo>
                      <a:pt x="127" y="60"/>
                    </a:lnTo>
                    <a:lnTo>
                      <a:pt x="115" y="60"/>
                    </a:lnTo>
                    <a:lnTo>
                      <a:pt x="115" y="66"/>
                    </a:lnTo>
                    <a:lnTo>
                      <a:pt x="108" y="66"/>
                    </a:lnTo>
                    <a:lnTo>
                      <a:pt x="108" y="72"/>
                    </a:lnTo>
                    <a:lnTo>
                      <a:pt x="96" y="72"/>
                    </a:lnTo>
                    <a:lnTo>
                      <a:pt x="96" y="85"/>
                    </a:lnTo>
                    <a:lnTo>
                      <a:pt x="90" y="85"/>
                    </a:lnTo>
                    <a:lnTo>
                      <a:pt x="90" y="91"/>
                    </a:lnTo>
                    <a:lnTo>
                      <a:pt x="82" y="91"/>
                    </a:lnTo>
                    <a:lnTo>
                      <a:pt x="82" y="109"/>
                    </a:lnTo>
                    <a:lnTo>
                      <a:pt x="76" y="109"/>
                    </a:lnTo>
                    <a:lnTo>
                      <a:pt x="76" y="121"/>
                    </a:lnTo>
                    <a:lnTo>
                      <a:pt x="70" y="121"/>
                    </a:lnTo>
                    <a:lnTo>
                      <a:pt x="70" y="146"/>
                    </a:lnTo>
                    <a:lnTo>
                      <a:pt x="57" y="146"/>
                    </a:lnTo>
                    <a:lnTo>
                      <a:pt x="57" y="152"/>
                    </a:lnTo>
                    <a:lnTo>
                      <a:pt x="51" y="152"/>
                    </a:lnTo>
                    <a:lnTo>
                      <a:pt x="51" y="170"/>
                    </a:lnTo>
                    <a:lnTo>
                      <a:pt x="45" y="170"/>
                    </a:lnTo>
                    <a:lnTo>
                      <a:pt x="45" y="182"/>
                    </a:lnTo>
                    <a:lnTo>
                      <a:pt x="39" y="182"/>
                    </a:lnTo>
                    <a:lnTo>
                      <a:pt x="39" y="188"/>
                    </a:lnTo>
                    <a:lnTo>
                      <a:pt x="31" y="188"/>
                    </a:lnTo>
                    <a:lnTo>
                      <a:pt x="31" y="206"/>
                    </a:lnTo>
                    <a:lnTo>
                      <a:pt x="25" y="206"/>
                    </a:lnTo>
                    <a:lnTo>
                      <a:pt x="25" y="218"/>
                    </a:lnTo>
                    <a:lnTo>
                      <a:pt x="19" y="218"/>
                    </a:lnTo>
                    <a:lnTo>
                      <a:pt x="19" y="224"/>
                    </a:lnTo>
                    <a:lnTo>
                      <a:pt x="13" y="224"/>
                    </a:lnTo>
                    <a:lnTo>
                      <a:pt x="13" y="236"/>
                    </a:lnTo>
                    <a:lnTo>
                      <a:pt x="6" y="236"/>
                    </a:lnTo>
                    <a:lnTo>
                      <a:pt x="6" y="242"/>
                    </a:lnTo>
                    <a:lnTo>
                      <a:pt x="0" y="242"/>
                    </a:lnTo>
                    <a:lnTo>
                      <a:pt x="0" y="260"/>
                    </a:lnTo>
                    <a:lnTo>
                      <a:pt x="13" y="260"/>
                    </a:lnTo>
                    <a:lnTo>
                      <a:pt x="13" y="254"/>
                    </a:lnTo>
                    <a:lnTo>
                      <a:pt x="19" y="254"/>
                    </a:lnTo>
                    <a:lnTo>
                      <a:pt x="19" y="242"/>
                    </a:lnTo>
                    <a:lnTo>
                      <a:pt x="25" y="242"/>
                    </a:lnTo>
                    <a:lnTo>
                      <a:pt x="25" y="230"/>
                    </a:lnTo>
                    <a:lnTo>
                      <a:pt x="39" y="230"/>
                    </a:lnTo>
                    <a:lnTo>
                      <a:pt x="39" y="212"/>
                    </a:lnTo>
                    <a:lnTo>
                      <a:pt x="45" y="212"/>
                    </a:lnTo>
                    <a:lnTo>
                      <a:pt x="45" y="206"/>
                    </a:lnTo>
                    <a:lnTo>
                      <a:pt x="51" y="206"/>
                    </a:lnTo>
                    <a:lnTo>
                      <a:pt x="51" y="188"/>
                    </a:lnTo>
                    <a:lnTo>
                      <a:pt x="64" y="188"/>
                    </a:lnTo>
                    <a:lnTo>
                      <a:pt x="64" y="170"/>
                    </a:lnTo>
                    <a:lnTo>
                      <a:pt x="70" y="170"/>
                    </a:lnTo>
                    <a:lnTo>
                      <a:pt x="70" y="158"/>
                    </a:lnTo>
                    <a:lnTo>
                      <a:pt x="76" y="158"/>
                    </a:lnTo>
                    <a:lnTo>
                      <a:pt x="76" y="152"/>
                    </a:lnTo>
                    <a:lnTo>
                      <a:pt x="90" y="152"/>
                    </a:lnTo>
                    <a:lnTo>
                      <a:pt x="90" y="127"/>
                    </a:lnTo>
                    <a:lnTo>
                      <a:pt x="96" y="127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2" y="97"/>
                    </a:lnTo>
                    <a:lnTo>
                      <a:pt x="108" y="97"/>
                    </a:lnTo>
                    <a:lnTo>
                      <a:pt x="108" y="91"/>
                    </a:lnTo>
                    <a:lnTo>
                      <a:pt x="121" y="91"/>
                    </a:lnTo>
                    <a:lnTo>
                      <a:pt x="121" y="79"/>
                    </a:lnTo>
                    <a:lnTo>
                      <a:pt x="127" y="79"/>
                    </a:lnTo>
                    <a:lnTo>
                      <a:pt x="127" y="72"/>
                    </a:lnTo>
                    <a:lnTo>
                      <a:pt x="147" y="72"/>
                    </a:lnTo>
                    <a:lnTo>
                      <a:pt x="147" y="66"/>
                    </a:lnTo>
                    <a:lnTo>
                      <a:pt x="153" y="66"/>
                    </a:lnTo>
                    <a:lnTo>
                      <a:pt x="153" y="60"/>
                    </a:lnTo>
                    <a:lnTo>
                      <a:pt x="179" y="60"/>
                    </a:lnTo>
                    <a:lnTo>
                      <a:pt x="179" y="54"/>
                    </a:lnTo>
                    <a:lnTo>
                      <a:pt x="185" y="54"/>
                    </a:lnTo>
                    <a:lnTo>
                      <a:pt x="185" y="48"/>
                    </a:lnTo>
                    <a:lnTo>
                      <a:pt x="192" y="48"/>
                    </a:lnTo>
                    <a:lnTo>
                      <a:pt x="192" y="42"/>
                    </a:lnTo>
                    <a:lnTo>
                      <a:pt x="210" y="42"/>
                    </a:lnTo>
                    <a:lnTo>
                      <a:pt x="210" y="36"/>
                    </a:lnTo>
                    <a:lnTo>
                      <a:pt x="236" y="36"/>
                    </a:lnTo>
                    <a:lnTo>
                      <a:pt x="236" y="30"/>
                    </a:lnTo>
                    <a:lnTo>
                      <a:pt x="275" y="30"/>
                    </a:lnTo>
                    <a:lnTo>
                      <a:pt x="275" y="36"/>
                    </a:lnTo>
                    <a:lnTo>
                      <a:pt x="281" y="36"/>
                    </a:lnTo>
                    <a:lnTo>
                      <a:pt x="281" y="42"/>
                    </a:lnTo>
                    <a:lnTo>
                      <a:pt x="312" y="42"/>
                    </a:lnTo>
                    <a:lnTo>
                      <a:pt x="312" y="60"/>
                    </a:lnTo>
                    <a:lnTo>
                      <a:pt x="447" y="60"/>
                    </a:lnTo>
                    <a:lnTo>
                      <a:pt x="447" y="66"/>
                    </a:lnTo>
                    <a:lnTo>
                      <a:pt x="454" y="66"/>
                    </a:lnTo>
                    <a:lnTo>
                      <a:pt x="454" y="72"/>
                    </a:lnTo>
                    <a:lnTo>
                      <a:pt x="460" y="72"/>
                    </a:lnTo>
                    <a:lnTo>
                      <a:pt x="460" y="91"/>
                    </a:lnTo>
                    <a:lnTo>
                      <a:pt x="466" y="91"/>
                    </a:lnTo>
                    <a:lnTo>
                      <a:pt x="466" y="103"/>
                    </a:lnTo>
                    <a:lnTo>
                      <a:pt x="473" y="103"/>
                    </a:lnTo>
                    <a:lnTo>
                      <a:pt x="473" y="109"/>
                    </a:lnTo>
                    <a:lnTo>
                      <a:pt x="479" y="109"/>
                    </a:lnTo>
                    <a:lnTo>
                      <a:pt x="479" y="115"/>
                    </a:lnTo>
                    <a:lnTo>
                      <a:pt x="491" y="115"/>
                    </a:lnTo>
                    <a:lnTo>
                      <a:pt x="491" y="121"/>
                    </a:lnTo>
                    <a:lnTo>
                      <a:pt x="505" y="121"/>
                    </a:lnTo>
                    <a:lnTo>
                      <a:pt x="505" y="127"/>
                    </a:lnTo>
                    <a:lnTo>
                      <a:pt x="511" y="127"/>
                    </a:lnTo>
                    <a:lnTo>
                      <a:pt x="511" y="133"/>
                    </a:lnTo>
                    <a:lnTo>
                      <a:pt x="517" y="133"/>
                    </a:lnTo>
                    <a:lnTo>
                      <a:pt x="517" y="139"/>
                    </a:lnTo>
                    <a:lnTo>
                      <a:pt x="524" y="139"/>
                    </a:lnTo>
                    <a:lnTo>
                      <a:pt x="524" y="158"/>
                    </a:lnTo>
                    <a:lnTo>
                      <a:pt x="530" y="158"/>
                    </a:lnTo>
                    <a:lnTo>
                      <a:pt x="530" y="194"/>
                    </a:lnTo>
                    <a:lnTo>
                      <a:pt x="543" y="194"/>
                    </a:lnTo>
                    <a:lnTo>
                      <a:pt x="543" y="212"/>
                    </a:lnTo>
                    <a:lnTo>
                      <a:pt x="550" y="212"/>
                    </a:lnTo>
                    <a:lnTo>
                      <a:pt x="550" y="224"/>
                    </a:lnTo>
                    <a:lnTo>
                      <a:pt x="556" y="224"/>
                    </a:lnTo>
                    <a:lnTo>
                      <a:pt x="556" y="230"/>
                    </a:lnTo>
                    <a:lnTo>
                      <a:pt x="581" y="230"/>
                    </a:lnTo>
                    <a:lnTo>
                      <a:pt x="581" y="236"/>
                    </a:lnTo>
                    <a:lnTo>
                      <a:pt x="587" y="236"/>
                    </a:lnTo>
                    <a:lnTo>
                      <a:pt x="587" y="242"/>
                    </a:lnTo>
                    <a:lnTo>
                      <a:pt x="594" y="242"/>
                    </a:lnTo>
                    <a:lnTo>
                      <a:pt x="594" y="254"/>
                    </a:lnTo>
                    <a:lnTo>
                      <a:pt x="601" y="254"/>
                    </a:lnTo>
                    <a:lnTo>
                      <a:pt x="601" y="260"/>
                    </a:lnTo>
                    <a:lnTo>
                      <a:pt x="607" y="260"/>
                    </a:lnTo>
                    <a:lnTo>
                      <a:pt x="607" y="284"/>
                    </a:lnTo>
                    <a:lnTo>
                      <a:pt x="613" y="284"/>
                    </a:lnTo>
                    <a:lnTo>
                      <a:pt x="613" y="291"/>
                    </a:lnTo>
                    <a:lnTo>
                      <a:pt x="619" y="291"/>
                    </a:lnTo>
                    <a:lnTo>
                      <a:pt x="619" y="309"/>
                    </a:lnTo>
                    <a:lnTo>
                      <a:pt x="632" y="309"/>
                    </a:lnTo>
                    <a:lnTo>
                      <a:pt x="632" y="284"/>
                    </a:lnTo>
                    <a:lnTo>
                      <a:pt x="626" y="284"/>
                    </a:lnTo>
                    <a:lnTo>
                      <a:pt x="626" y="272"/>
                    </a:lnTo>
                    <a:lnTo>
                      <a:pt x="619" y="272"/>
                    </a:lnTo>
                    <a:lnTo>
                      <a:pt x="619" y="260"/>
                    </a:lnTo>
                    <a:lnTo>
                      <a:pt x="613" y="260"/>
                    </a:lnTo>
                    <a:lnTo>
                      <a:pt x="613" y="242"/>
                    </a:lnTo>
                    <a:lnTo>
                      <a:pt x="607" y="242"/>
                    </a:lnTo>
                    <a:lnTo>
                      <a:pt x="607" y="224"/>
                    </a:lnTo>
                    <a:lnTo>
                      <a:pt x="594" y="224"/>
                    </a:lnTo>
                    <a:lnTo>
                      <a:pt x="594" y="212"/>
                    </a:lnTo>
                    <a:lnTo>
                      <a:pt x="587" y="212"/>
                    </a:lnTo>
                    <a:lnTo>
                      <a:pt x="587" y="206"/>
                    </a:lnTo>
                    <a:lnTo>
                      <a:pt x="562" y="206"/>
                    </a:lnTo>
                    <a:lnTo>
                      <a:pt x="562" y="194"/>
                    </a:lnTo>
                    <a:lnTo>
                      <a:pt x="556" y="194"/>
                    </a:lnTo>
                    <a:lnTo>
                      <a:pt x="556" y="188"/>
                    </a:lnTo>
                    <a:lnTo>
                      <a:pt x="550" y="188"/>
                    </a:lnTo>
                    <a:lnTo>
                      <a:pt x="550" y="158"/>
                    </a:lnTo>
                    <a:lnTo>
                      <a:pt x="543" y="158"/>
                    </a:lnTo>
                    <a:lnTo>
                      <a:pt x="543" y="146"/>
                    </a:lnTo>
                    <a:lnTo>
                      <a:pt x="536" y="146"/>
                    </a:lnTo>
                    <a:lnTo>
                      <a:pt x="536" y="133"/>
                    </a:lnTo>
                    <a:lnTo>
                      <a:pt x="530" y="133"/>
                    </a:lnTo>
                    <a:lnTo>
                      <a:pt x="530" y="127"/>
                    </a:lnTo>
                    <a:lnTo>
                      <a:pt x="524" y="127"/>
                    </a:lnTo>
                    <a:lnTo>
                      <a:pt x="524" y="121"/>
                    </a:lnTo>
                    <a:lnTo>
                      <a:pt x="517" y="121"/>
                    </a:lnTo>
                    <a:lnTo>
                      <a:pt x="517" y="115"/>
                    </a:lnTo>
                    <a:lnTo>
                      <a:pt x="511" y="115"/>
                    </a:lnTo>
                    <a:lnTo>
                      <a:pt x="511" y="103"/>
                    </a:lnTo>
                    <a:lnTo>
                      <a:pt x="505" y="103"/>
                    </a:lnTo>
                    <a:lnTo>
                      <a:pt x="505" y="97"/>
                    </a:lnTo>
                    <a:lnTo>
                      <a:pt x="491" y="97"/>
                    </a:lnTo>
                    <a:lnTo>
                      <a:pt x="491" y="91"/>
                    </a:lnTo>
                    <a:lnTo>
                      <a:pt x="485" y="91"/>
                    </a:lnTo>
                    <a:lnTo>
                      <a:pt x="485" y="85"/>
                    </a:lnTo>
                    <a:lnTo>
                      <a:pt x="479" y="85"/>
                    </a:lnTo>
                    <a:lnTo>
                      <a:pt x="479" y="79"/>
                    </a:lnTo>
                    <a:lnTo>
                      <a:pt x="473" y="79"/>
                    </a:lnTo>
                    <a:lnTo>
                      <a:pt x="473" y="36"/>
                    </a:lnTo>
                    <a:lnTo>
                      <a:pt x="466" y="36"/>
                    </a:lnTo>
                    <a:lnTo>
                      <a:pt x="466" y="30"/>
                    </a:lnTo>
                    <a:lnTo>
                      <a:pt x="460" y="30"/>
                    </a:lnTo>
                    <a:lnTo>
                      <a:pt x="460" y="0"/>
                    </a:lnTo>
                    <a:lnTo>
                      <a:pt x="447" y="0"/>
                    </a:lnTo>
                    <a:lnTo>
                      <a:pt x="447" y="36"/>
                    </a:lnTo>
                    <a:lnTo>
                      <a:pt x="460" y="36"/>
                    </a:lnTo>
                    <a:lnTo>
                      <a:pt x="460" y="54"/>
                    </a:lnTo>
                    <a:lnTo>
                      <a:pt x="447" y="54"/>
                    </a:lnTo>
                    <a:lnTo>
                      <a:pt x="447" y="48"/>
                    </a:lnTo>
                    <a:lnTo>
                      <a:pt x="440" y="48"/>
                    </a:lnTo>
                    <a:lnTo>
                      <a:pt x="44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2" name="Freeform 2916">
                <a:extLst>
                  <a:ext uri="{FF2B5EF4-FFF2-40B4-BE49-F238E27FC236}">
                    <a16:creationId xmlns:a16="http://schemas.microsoft.com/office/drawing/2014/main" xmlns="" id="{9DA934AD-521E-414B-9A92-BE0811CFD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" y="110"/>
                <a:ext cx="9" cy="24"/>
              </a:xfrm>
              <a:custGeom>
                <a:avLst/>
                <a:gdLst>
                  <a:gd name="T0" fmla="*/ 268 w 281"/>
                  <a:gd name="T1" fmla="*/ 861 h 885"/>
                  <a:gd name="T2" fmla="*/ 256 w 281"/>
                  <a:gd name="T3" fmla="*/ 759 h 885"/>
                  <a:gd name="T4" fmla="*/ 242 w 281"/>
                  <a:gd name="T5" fmla="*/ 728 h 885"/>
                  <a:gd name="T6" fmla="*/ 268 w 281"/>
                  <a:gd name="T7" fmla="*/ 686 h 885"/>
                  <a:gd name="T8" fmla="*/ 274 w 281"/>
                  <a:gd name="T9" fmla="*/ 607 h 885"/>
                  <a:gd name="T10" fmla="*/ 256 w 281"/>
                  <a:gd name="T11" fmla="*/ 558 h 885"/>
                  <a:gd name="T12" fmla="*/ 242 w 281"/>
                  <a:gd name="T13" fmla="*/ 540 h 885"/>
                  <a:gd name="T14" fmla="*/ 223 w 281"/>
                  <a:gd name="T15" fmla="*/ 516 h 885"/>
                  <a:gd name="T16" fmla="*/ 211 w 281"/>
                  <a:gd name="T17" fmla="*/ 486 h 885"/>
                  <a:gd name="T18" fmla="*/ 191 w 281"/>
                  <a:gd name="T19" fmla="*/ 467 h 885"/>
                  <a:gd name="T20" fmla="*/ 179 w 281"/>
                  <a:gd name="T21" fmla="*/ 437 h 885"/>
                  <a:gd name="T22" fmla="*/ 159 w 281"/>
                  <a:gd name="T23" fmla="*/ 340 h 885"/>
                  <a:gd name="T24" fmla="*/ 146 w 281"/>
                  <a:gd name="T25" fmla="*/ 316 h 885"/>
                  <a:gd name="T26" fmla="*/ 128 w 281"/>
                  <a:gd name="T27" fmla="*/ 298 h 885"/>
                  <a:gd name="T28" fmla="*/ 115 w 281"/>
                  <a:gd name="T29" fmla="*/ 274 h 885"/>
                  <a:gd name="T30" fmla="*/ 95 w 281"/>
                  <a:gd name="T31" fmla="*/ 212 h 885"/>
                  <a:gd name="T32" fmla="*/ 83 w 281"/>
                  <a:gd name="T33" fmla="*/ 164 h 885"/>
                  <a:gd name="T34" fmla="*/ 70 w 281"/>
                  <a:gd name="T35" fmla="*/ 134 h 885"/>
                  <a:gd name="T36" fmla="*/ 51 w 281"/>
                  <a:gd name="T37" fmla="*/ 116 h 885"/>
                  <a:gd name="T38" fmla="*/ 38 w 281"/>
                  <a:gd name="T39" fmla="*/ 98 h 885"/>
                  <a:gd name="T40" fmla="*/ 26 w 281"/>
                  <a:gd name="T41" fmla="*/ 67 h 885"/>
                  <a:gd name="T42" fmla="*/ 26 w 281"/>
                  <a:gd name="T43" fmla="*/ 30 h 885"/>
                  <a:gd name="T44" fmla="*/ 38 w 281"/>
                  <a:gd name="T45" fmla="*/ 12 h 885"/>
                  <a:gd name="T46" fmla="*/ 32 w 281"/>
                  <a:gd name="T47" fmla="*/ 0 h 885"/>
                  <a:gd name="T48" fmla="*/ 18 w 281"/>
                  <a:gd name="T49" fmla="*/ 24 h 885"/>
                  <a:gd name="T50" fmla="*/ 0 w 281"/>
                  <a:gd name="T51" fmla="*/ 67 h 885"/>
                  <a:gd name="T52" fmla="*/ 12 w 281"/>
                  <a:gd name="T53" fmla="*/ 80 h 885"/>
                  <a:gd name="T54" fmla="*/ 26 w 281"/>
                  <a:gd name="T55" fmla="*/ 110 h 885"/>
                  <a:gd name="T56" fmla="*/ 38 w 281"/>
                  <a:gd name="T57" fmla="*/ 128 h 885"/>
                  <a:gd name="T58" fmla="*/ 51 w 281"/>
                  <a:gd name="T59" fmla="*/ 158 h 885"/>
                  <a:gd name="T60" fmla="*/ 63 w 281"/>
                  <a:gd name="T61" fmla="*/ 194 h 885"/>
                  <a:gd name="T62" fmla="*/ 77 w 281"/>
                  <a:gd name="T63" fmla="*/ 262 h 885"/>
                  <a:gd name="T64" fmla="*/ 89 w 281"/>
                  <a:gd name="T65" fmla="*/ 280 h 885"/>
                  <a:gd name="T66" fmla="*/ 102 w 281"/>
                  <a:gd name="T67" fmla="*/ 298 h 885"/>
                  <a:gd name="T68" fmla="*/ 115 w 281"/>
                  <a:gd name="T69" fmla="*/ 316 h 885"/>
                  <a:gd name="T70" fmla="*/ 128 w 281"/>
                  <a:gd name="T71" fmla="*/ 328 h 885"/>
                  <a:gd name="T72" fmla="*/ 140 w 281"/>
                  <a:gd name="T73" fmla="*/ 376 h 885"/>
                  <a:gd name="T74" fmla="*/ 153 w 281"/>
                  <a:gd name="T75" fmla="*/ 443 h 885"/>
                  <a:gd name="T76" fmla="*/ 166 w 281"/>
                  <a:gd name="T77" fmla="*/ 467 h 885"/>
                  <a:gd name="T78" fmla="*/ 179 w 281"/>
                  <a:gd name="T79" fmla="*/ 486 h 885"/>
                  <a:gd name="T80" fmla="*/ 191 w 281"/>
                  <a:gd name="T81" fmla="*/ 504 h 885"/>
                  <a:gd name="T82" fmla="*/ 204 w 281"/>
                  <a:gd name="T83" fmla="*/ 528 h 885"/>
                  <a:gd name="T84" fmla="*/ 217 w 281"/>
                  <a:gd name="T85" fmla="*/ 546 h 885"/>
                  <a:gd name="T86" fmla="*/ 230 w 281"/>
                  <a:gd name="T87" fmla="*/ 564 h 885"/>
                  <a:gd name="T88" fmla="*/ 242 w 281"/>
                  <a:gd name="T89" fmla="*/ 595 h 885"/>
                  <a:gd name="T90" fmla="*/ 256 w 281"/>
                  <a:gd name="T91" fmla="*/ 619 h 885"/>
                  <a:gd name="T92" fmla="*/ 256 w 281"/>
                  <a:gd name="T93" fmla="*/ 704 h 885"/>
                  <a:gd name="T94" fmla="*/ 236 w 281"/>
                  <a:gd name="T95" fmla="*/ 722 h 885"/>
                  <a:gd name="T96" fmla="*/ 217 w 281"/>
                  <a:gd name="T97" fmla="*/ 740 h 885"/>
                  <a:gd name="T98" fmla="*/ 230 w 281"/>
                  <a:gd name="T99" fmla="*/ 759 h 885"/>
                  <a:gd name="T100" fmla="*/ 242 w 281"/>
                  <a:gd name="T101" fmla="*/ 861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1" h="885">
                    <a:moveTo>
                      <a:pt x="256" y="885"/>
                    </a:moveTo>
                    <a:lnTo>
                      <a:pt x="256" y="867"/>
                    </a:lnTo>
                    <a:lnTo>
                      <a:pt x="268" y="867"/>
                    </a:lnTo>
                    <a:lnTo>
                      <a:pt x="268" y="861"/>
                    </a:lnTo>
                    <a:lnTo>
                      <a:pt x="262" y="861"/>
                    </a:lnTo>
                    <a:lnTo>
                      <a:pt x="262" y="771"/>
                    </a:lnTo>
                    <a:lnTo>
                      <a:pt x="256" y="771"/>
                    </a:lnTo>
                    <a:lnTo>
                      <a:pt x="256" y="759"/>
                    </a:lnTo>
                    <a:lnTo>
                      <a:pt x="248" y="759"/>
                    </a:lnTo>
                    <a:lnTo>
                      <a:pt x="248" y="753"/>
                    </a:lnTo>
                    <a:lnTo>
                      <a:pt x="242" y="753"/>
                    </a:lnTo>
                    <a:lnTo>
                      <a:pt x="242" y="728"/>
                    </a:lnTo>
                    <a:lnTo>
                      <a:pt x="256" y="728"/>
                    </a:lnTo>
                    <a:lnTo>
                      <a:pt x="256" y="710"/>
                    </a:lnTo>
                    <a:lnTo>
                      <a:pt x="268" y="710"/>
                    </a:lnTo>
                    <a:lnTo>
                      <a:pt x="268" y="686"/>
                    </a:lnTo>
                    <a:lnTo>
                      <a:pt x="281" y="686"/>
                    </a:lnTo>
                    <a:lnTo>
                      <a:pt x="281" y="619"/>
                    </a:lnTo>
                    <a:lnTo>
                      <a:pt x="274" y="619"/>
                    </a:lnTo>
                    <a:lnTo>
                      <a:pt x="274" y="607"/>
                    </a:lnTo>
                    <a:lnTo>
                      <a:pt x="268" y="607"/>
                    </a:lnTo>
                    <a:lnTo>
                      <a:pt x="268" y="589"/>
                    </a:lnTo>
                    <a:lnTo>
                      <a:pt x="256" y="589"/>
                    </a:lnTo>
                    <a:lnTo>
                      <a:pt x="256" y="558"/>
                    </a:lnTo>
                    <a:lnTo>
                      <a:pt x="248" y="558"/>
                    </a:lnTo>
                    <a:lnTo>
                      <a:pt x="248" y="552"/>
                    </a:lnTo>
                    <a:lnTo>
                      <a:pt x="242" y="552"/>
                    </a:lnTo>
                    <a:lnTo>
                      <a:pt x="242" y="540"/>
                    </a:lnTo>
                    <a:lnTo>
                      <a:pt x="230" y="540"/>
                    </a:lnTo>
                    <a:lnTo>
                      <a:pt x="230" y="528"/>
                    </a:lnTo>
                    <a:lnTo>
                      <a:pt x="223" y="528"/>
                    </a:lnTo>
                    <a:lnTo>
                      <a:pt x="223" y="516"/>
                    </a:lnTo>
                    <a:lnTo>
                      <a:pt x="217" y="516"/>
                    </a:lnTo>
                    <a:lnTo>
                      <a:pt x="217" y="498"/>
                    </a:lnTo>
                    <a:lnTo>
                      <a:pt x="211" y="498"/>
                    </a:lnTo>
                    <a:lnTo>
                      <a:pt x="211" y="486"/>
                    </a:lnTo>
                    <a:lnTo>
                      <a:pt x="204" y="486"/>
                    </a:lnTo>
                    <a:lnTo>
                      <a:pt x="204" y="480"/>
                    </a:lnTo>
                    <a:lnTo>
                      <a:pt x="191" y="480"/>
                    </a:lnTo>
                    <a:lnTo>
                      <a:pt x="191" y="467"/>
                    </a:lnTo>
                    <a:lnTo>
                      <a:pt x="185" y="467"/>
                    </a:lnTo>
                    <a:lnTo>
                      <a:pt x="185" y="455"/>
                    </a:lnTo>
                    <a:lnTo>
                      <a:pt x="179" y="455"/>
                    </a:lnTo>
                    <a:lnTo>
                      <a:pt x="179" y="437"/>
                    </a:lnTo>
                    <a:lnTo>
                      <a:pt x="172" y="437"/>
                    </a:lnTo>
                    <a:lnTo>
                      <a:pt x="172" y="382"/>
                    </a:lnTo>
                    <a:lnTo>
                      <a:pt x="159" y="382"/>
                    </a:lnTo>
                    <a:lnTo>
                      <a:pt x="159" y="340"/>
                    </a:lnTo>
                    <a:lnTo>
                      <a:pt x="153" y="340"/>
                    </a:lnTo>
                    <a:lnTo>
                      <a:pt x="153" y="328"/>
                    </a:lnTo>
                    <a:lnTo>
                      <a:pt x="146" y="328"/>
                    </a:lnTo>
                    <a:lnTo>
                      <a:pt x="146" y="316"/>
                    </a:lnTo>
                    <a:lnTo>
                      <a:pt x="134" y="316"/>
                    </a:lnTo>
                    <a:lnTo>
                      <a:pt x="134" y="304"/>
                    </a:lnTo>
                    <a:lnTo>
                      <a:pt x="128" y="304"/>
                    </a:lnTo>
                    <a:lnTo>
                      <a:pt x="128" y="298"/>
                    </a:lnTo>
                    <a:lnTo>
                      <a:pt x="121" y="298"/>
                    </a:lnTo>
                    <a:lnTo>
                      <a:pt x="121" y="292"/>
                    </a:lnTo>
                    <a:lnTo>
                      <a:pt x="115" y="292"/>
                    </a:lnTo>
                    <a:lnTo>
                      <a:pt x="115" y="274"/>
                    </a:lnTo>
                    <a:lnTo>
                      <a:pt x="102" y="274"/>
                    </a:lnTo>
                    <a:lnTo>
                      <a:pt x="102" y="268"/>
                    </a:lnTo>
                    <a:lnTo>
                      <a:pt x="95" y="268"/>
                    </a:lnTo>
                    <a:lnTo>
                      <a:pt x="95" y="212"/>
                    </a:lnTo>
                    <a:lnTo>
                      <a:pt x="89" y="212"/>
                    </a:lnTo>
                    <a:lnTo>
                      <a:pt x="89" y="194"/>
                    </a:lnTo>
                    <a:lnTo>
                      <a:pt x="83" y="194"/>
                    </a:lnTo>
                    <a:lnTo>
                      <a:pt x="83" y="164"/>
                    </a:lnTo>
                    <a:lnTo>
                      <a:pt x="77" y="164"/>
                    </a:lnTo>
                    <a:lnTo>
                      <a:pt x="77" y="158"/>
                    </a:lnTo>
                    <a:lnTo>
                      <a:pt x="70" y="158"/>
                    </a:lnTo>
                    <a:lnTo>
                      <a:pt x="70" y="134"/>
                    </a:lnTo>
                    <a:lnTo>
                      <a:pt x="57" y="134"/>
                    </a:lnTo>
                    <a:lnTo>
                      <a:pt x="57" y="122"/>
                    </a:lnTo>
                    <a:lnTo>
                      <a:pt x="51" y="122"/>
                    </a:lnTo>
                    <a:lnTo>
                      <a:pt x="51" y="116"/>
                    </a:lnTo>
                    <a:lnTo>
                      <a:pt x="44" y="116"/>
                    </a:lnTo>
                    <a:lnTo>
                      <a:pt x="44" y="104"/>
                    </a:lnTo>
                    <a:lnTo>
                      <a:pt x="38" y="104"/>
                    </a:lnTo>
                    <a:lnTo>
                      <a:pt x="38" y="98"/>
                    </a:lnTo>
                    <a:lnTo>
                      <a:pt x="32" y="98"/>
                    </a:lnTo>
                    <a:lnTo>
                      <a:pt x="32" y="74"/>
                    </a:lnTo>
                    <a:lnTo>
                      <a:pt x="26" y="74"/>
                    </a:lnTo>
                    <a:lnTo>
                      <a:pt x="26" y="67"/>
                    </a:lnTo>
                    <a:lnTo>
                      <a:pt x="18" y="67"/>
                    </a:lnTo>
                    <a:lnTo>
                      <a:pt x="18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32" y="30"/>
                    </a:lnTo>
                    <a:lnTo>
                      <a:pt x="32" y="18"/>
                    </a:lnTo>
                    <a:lnTo>
                      <a:pt x="38" y="18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44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12"/>
                    </a:lnTo>
                    <a:lnTo>
                      <a:pt x="18" y="12"/>
                    </a:lnTo>
                    <a:lnTo>
                      <a:pt x="18" y="24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0" y="30"/>
                    </a:lnTo>
                    <a:lnTo>
                      <a:pt x="0" y="67"/>
                    </a:lnTo>
                    <a:lnTo>
                      <a:pt x="6" y="67"/>
                    </a:lnTo>
                    <a:lnTo>
                      <a:pt x="6" y="74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18" y="80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10"/>
                    </a:lnTo>
                    <a:lnTo>
                      <a:pt x="32" y="110"/>
                    </a:lnTo>
                    <a:lnTo>
                      <a:pt x="32" y="122"/>
                    </a:lnTo>
                    <a:lnTo>
                      <a:pt x="38" y="122"/>
                    </a:lnTo>
                    <a:lnTo>
                      <a:pt x="38" y="128"/>
                    </a:lnTo>
                    <a:lnTo>
                      <a:pt x="44" y="128"/>
                    </a:lnTo>
                    <a:lnTo>
                      <a:pt x="44" y="134"/>
                    </a:lnTo>
                    <a:lnTo>
                      <a:pt x="51" y="134"/>
                    </a:lnTo>
                    <a:lnTo>
                      <a:pt x="51" y="158"/>
                    </a:lnTo>
                    <a:lnTo>
                      <a:pt x="57" y="158"/>
                    </a:lnTo>
                    <a:lnTo>
                      <a:pt x="57" y="170"/>
                    </a:lnTo>
                    <a:lnTo>
                      <a:pt x="63" y="170"/>
                    </a:lnTo>
                    <a:lnTo>
                      <a:pt x="63" y="194"/>
                    </a:lnTo>
                    <a:lnTo>
                      <a:pt x="70" y="194"/>
                    </a:lnTo>
                    <a:lnTo>
                      <a:pt x="70" y="212"/>
                    </a:lnTo>
                    <a:lnTo>
                      <a:pt x="77" y="212"/>
                    </a:lnTo>
                    <a:lnTo>
                      <a:pt x="77" y="262"/>
                    </a:lnTo>
                    <a:lnTo>
                      <a:pt x="83" y="262"/>
                    </a:lnTo>
                    <a:lnTo>
                      <a:pt x="83" y="274"/>
                    </a:lnTo>
                    <a:lnTo>
                      <a:pt x="89" y="274"/>
                    </a:lnTo>
                    <a:lnTo>
                      <a:pt x="89" y="280"/>
                    </a:lnTo>
                    <a:lnTo>
                      <a:pt x="95" y="280"/>
                    </a:lnTo>
                    <a:lnTo>
                      <a:pt x="95" y="292"/>
                    </a:lnTo>
                    <a:lnTo>
                      <a:pt x="102" y="292"/>
                    </a:lnTo>
                    <a:lnTo>
                      <a:pt x="102" y="298"/>
                    </a:lnTo>
                    <a:lnTo>
                      <a:pt x="108" y="298"/>
                    </a:lnTo>
                    <a:lnTo>
                      <a:pt x="108" y="310"/>
                    </a:lnTo>
                    <a:lnTo>
                      <a:pt x="115" y="310"/>
                    </a:lnTo>
                    <a:lnTo>
                      <a:pt x="115" y="316"/>
                    </a:lnTo>
                    <a:lnTo>
                      <a:pt x="121" y="316"/>
                    </a:lnTo>
                    <a:lnTo>
                      <a:pt x="121" y="322"/>
                    </a:lnTo>
                    <a:lnTo>
                      <a:pt x="128" y="322"/>
                    </a:lnTo>
                    <a:lnTo>
                      <a:pt x="128" y="328"/>
                    </a:lnTo>
                    <a:lnTo>
                      <a:pt x="134" y="328"/>
                    </a:lnTo>
                    <a:lnTo>
                      <a:pt x="134" y="340"/>
                    </a:lnTo>
                    <a:lnTo>
                      <a:pt x="140" y="340"/>
                    </a:lnTo>
                    <a:lnTo>
                      <a:pt x="140" y="376"/>
                    </a:lnTo>
                    <a:lnTo>
                      <a:pt x="146" y="376"/>
                    </a:lnTo>
                    <a:lnTo>
                      <a:pt x="146" y="400"/>
                    </a:lnTo>
                    <a:lnTo>
                      <a:pt x="153" y="400"/>
                    </a:lnTo>
                    <a:lnTo>
                      <a:pt x="153" y="443"/>
                    </a:lnTo>
                    <a:lnTo>
                      <a:pt x="159" y="443"/>
                    </a:lnTo>
                    <a:lnTo>
                      <a:pt x="159" y="455"/>
                    </a:lnTo>
                    <a:lnTo>
                      <a:pt x="166" y="455"/>
                    </a:lnTo>
                    <a:lnTo>
                      <a:pt x="166" y="467"/>
                    </a:lnTo>
                    <a:lnTo>
                      <a:pt x="172" y="467"/>
                    </a:lnTo>
                    <a:lnTo>
                      <a:pt x="172" y="474"/>
                    </a:lnTo>
                    <a:lnTo>
                      <a:pt x="179" y="474"/>
                    </a:lnTo>
                    <a:lnTo>
                      <a:pt x="179" y="486"/>
                    </a:lnTo>
                    <a:lnTo>
                      <a:pt x="185" y="486"/>
                    </a:lnTo>
                    <a:lnTo>
                      <a:pt x="185" y="492"/>
                    </a:lnTo>
                    <a:lnTo>
                      <a:pt x="191" y="492"/>
                    </a:lnTo>
                    <a:lnTo>
                      <a:pt x="191" y="504"/>
                    </a:lnTo>
                    <a:lnTo>
                      <a:pt x="197" y="504"/>
                    </a:lnTo>
                    <a:lnTo>
                      <a:pt x="197" y="522"/>
                    </a:lnTo>
                    <a:lnTo>
                      <a:pt x="204" y="522"/>
                    </a:lnTo>
                    <a:lnTo>
                      <a:pt x="204" y="528"/>
                    </a:lnTo>
                    <a:lnTo>
                      <a:pt x="211" y="528"/>
                    </a:lnTo>
                    <a:lnTo>
                      <a:pt x="211" y="534"/>
                    </a:lnTo>
                    <a:lnTo>
                      <a:pt x="217" y="534"/>
                    </a:lnTo>
                    <a:lnTo>
                      <a:pt x="217" y="546"/>
                    </a:lnTo>
                    <a:lnTo>
                      <a:pt x="223" y="546"/>
                    </a:lnTo>
                    <a:lnTo>
                      <a:pt x="223" y="558"/>
                    </a:lnTo>
                    <a:lnTo>
                      <a:pt x="230" y="558"/>
                    </a:lnTo>
                    <a:lnTo>
                      <a:pt x="230" y="564"/>
                    </a:lnTo>
                    <a:lnTo>
                      <a:pt x="236" y="564"/>
                    </a:lnTo>
                    <a:lnTo>
                      <a:pt x="236" y="589"/>
                    </a:lnTo>
                    <a:lnTo>
                      <a:pt x="242" y="589"/>
                    </a:lnTo>
                    <a:lnTo>
                      <a:pt x="242" y="595"/>
                    </a:lnTo>
                    <a:lnTo>
                      <a:pt x="248" y="595"/>
                    </a:lnTo>
                    <a:lnTo>
                      <a:pt x="248" y="613"/>
                    </a:lnTo>
                    <a:lnTo>
                      <a:pt x="256" y="613"/>
                    </a:lnTo>
                    <a:lnTo>
                      <a:pt x="256" y="619"/>
                    </a:lnTo>
                    <a:lnTo>
                      <a:pt x="262" y="619"/>
                    </a:lnTo>
                    <a:lnTo>
                      <a:pt x="262" y="667"/>
                    </a:lnTo>
                    <a:lnTo>
                      <a:pt x="256" y="667"/>
                    </a:lnTo>
                    <a:lnTo>
                      <a:pt x="256" y="704"/>
                    </a:lnTo>
                    <a:lnTo>
                      <a:pt x="248" y="704"/>
                    </a:lnTo>
                    <a:lnTo>
                      <a:pt x="248" y="710"/>
                    </a:lnTo>
                    <a:lnTo>
                      <a:pt x="236" y="710"/>
                    </a:lnTo>
                    <a:lnTo>
                      <a:pt x="236" y="722"/>
                    </a:lnTo>
                    <a:lnTo>
                      <a:pt x="223" y="722"/>
                    </a:lnTo>
                    <a:lnTo>
                      <a:pt x="223" y="728"/>
                    </a:lnTo>
                    <a:lnTo>
                      <a:pt x="217" y="728"/>
                    </a:lnTo>
                    <a:lnTo>
                      <a:pt x="217" y="740"/>
                    </a:lnTo>
                    <a:lnTo>
                      <a:pt x="223" y="740"/>
                    </a:lnTo>
                    <a:lnTo>
                      <a:pt x="223" y="746"/>
                    </a:lnTo>
                    <a:lnTo>
                      <a:pt x="230" y="746"/>
                    </a:lnTo>
                    <a:lnTo>
                      <a:pt x="230" y="759"/>
                    </a:lnTo>
                    <a:lnTo>
                      <a:pt x="236" y="759"/>
                    </a:lnTo>
                    <a:lnTo>
                      <a:pt x="236" y="765"/>
                    </a:lnTo>
                    <a:lnTo>
                      <a:pt x="242" y="765"/>
                    </a:lnTo>
                    <a:lnTo>
                      <a:pt x="242" y="861"/>
                    </a:lnTo>
                    <a:lnTo>
                      <a:pt x="248" y="861"/>
                    </a:lnTo>
                    <a:lnTo>
                      <a:pt x="248" y="885"/>
                    </a:lnTo>
                    <a:lnTo>
                      <a:pt x="256" y="8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3" name="Freeform 2917">
                <a:extLst>
                  <a:ext uri="{FF2B5EF4-FFF2-40B4-BE49-F238E27FC236}">
                    <a16:creationId xmlns:a16="http://schemas.microsoft.com/office/drawing/2014/main" xmlns="" id="{77A2BFF8-0415-4629-83AE-5DC9C9B66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109"/>
                <a:ext cx="21" cy="11"/>
              </a:xfrm>
              <a:custGeom>
                <a:avLst/>
                <a:gdLst>
                  <a:gd name="T0" fmla="*/ 19 w 652"/>
                  <a:gd name="T1" fmla="*/ 66 h 418"/>
                  <a:gd name="T2" fmla="*/ 38 w 652"/>
                  <a:gd name="T3" fmla="*/ 78 h 418"/>
                  <a:gd name="T4" fmla="*/ 45 w 652"/>
                  <a:gd name="T5" fmla="*/ 158 h 418"/>
                  <a:gd name="T6" fmla="*/ 70 w 652"/>
                  <a:gd name="T7" fmla="*/ 176 h 418"/>
                  <a:gd name="T8" fmla="*/ 76 w 652"/>
                  <a:gd name="T9" fmla="*/ 188 h 418"/>
                  <a:gd name="T10" fmla="*/ 90 w 652"/>
                  <a:gd name="T11" fmla="*/ 236 h 418"/>
                  <a:gd name="T12" fmla="*/ 102 w 652"/>
                  <a:gd name="T13" fmla="*/ 248 h 418"/>
                  <a:gd name="T14" fmla="*/ 121 w 652"/>
                  <a:gd name="T15" fmla="*/ 272 h 418"/>
                  <a:gd name="T16" fmla="*/ 109 w 652"/>
                  <a:gd name="T17" fmla="*/ 418 h 418"/>
                  <a:gd name="T18" fmla="*/ 121 w 652"/>
                  <a:gd name="T19" fmla="*/ 388 h 418"/>
                  <a:gd name="T20" fmla="*/ 127 w 652"/>
                  <a:gd name="T21" fmla="*/ 382 h 418"/>
                  <a:gd name="T22" fmla="*/ 166 w 652"/>
                  <a:gd name="T23" fmla="*/ 376 h 418"/>
                  <a:gd name="T24" fmla="*/ 172 w 652"/>
                  <a:gd name="T25" fmla="*/ 388 h 418"/>
                  <a:gd name="T26" fmla="*/ 217 w 652"/>
                  <a:gd name="T27" fmla="*/ 382 h 418"/>
                  <a:gd name="T28" fmla="*/ 223 w 652"/>
                  <a:gd name="T29" fmla="*/ 370 h 418"/>
                  <a:gd name="T30" fmla="*/ 255 w 652"/>
                  <a:gd name="T31" fmla="*/ 364 h 418"/>
                  <a:gd name="T32" fmla="*/ 288 w 652"/>
                  <a:gd name="T33" fmla="*/ 352 h 418"/>
                  <a:gd name="T34" fmla="*/ 332 w 652"/>
                  <a:gd name="T35" fmla="*/ 358 h 418"/>
                  <a:gd name="T36" fmla="*/ 345 w 652"/>
                  <a:gd name="T37" fmla="*/ 370 h 418"/>
                  <a:gd name="T38" fmla="*/ 390 w 652"/>
                  <a:gd name="T39" fmla="*/ 364 h 418"/>
                  <a:gd name="T40" fmla="*/ 402 w 652"/>
                  <a:gd name="T41" fmla="*/ 352 h 418"/>
                  <a:gd name="T42" fmla="*/ 416 w 652"/>
                  <a:gd name="T43" fmla="*/ 346 h 418"/>
                  <a:gd name="T44" fmla="*/ 485 w 652"/>
                  <a:gd name="T45" fmla="*/ 346 h 418"/>
                  <a:gd name="T46" fmla="*/ 652 w 652"/>
                  <a:gd name="T47" fmla="*/ 352 h 418"/>
                  <a:gd name="T48" fmla="*/ 640 w 652"/>
                  <a:gd name="T49" fmla="*/ 340 h 418"/>
                  <a:gd name="T50" fmla="*/ 492 w 652"/>
                  <a:gd name="T51" fmla="*/ 334 h 418"/>
                  <a:gd name="T52" fmla="*/ 473 w 652"/>
                  <a:gd name="T53" fmla="*/ 322 h 418"/>
                  <a:gd name="T54" fmla="*/ 408 w 652"/>
                  <a:gd name="T55" fmla="*/ 328 h 418"/>
                  <a:gd name="T56" fmla="*/ 402 w 652"/>
                  <a:gd name="T57" fmla="*/ 340 h 418"/>
                  <a:gd name="T58" fmla="*/ 383 w 652"/>
                  <a:gd name="T59" fmla="*/ 346 h 418"/>
                  <a:gd name="T60" fmla="*/ 351 w 652"/>
                  <a:gd name="T61" fmla="*/ 346 h 418"/>
                  <a:gd name="T62" fmla="*/ 326 w 652"/>
                  <a:gd name="T63" fmla="*/ 340 h 418"/>
                  <a:gd name="T64" fmla="*/ 288 w 652"/>
                  <a:gd name="T65" fmla="*/ 340 h 418"/>
                  <a:gd name="T66" fmla="*/ 249 w 652"/>
                  <a:gd name="T67" fmla="*/ 346 h 418"/>
                  <a:gd name="T68" fmla="*/ 243 w 652"/>
                  <a:gd name="T69" fmla="*/ 358 h 418"/>
                  <a:gd name="T70" fmla="*/ 204 w 652"/>
                  <a:gd name="T71" fmla="*/ 364 h 418"/>
                  <a:gd name="T72" fmla="*/ 178 w 652"/>
                  <a:gd name="T73" fmla="*/ 364 h 418"/>
                  <a:gd name="T74" fmla="*/ 166 w 652"/>
                  <a:gd name="T75" fmla="*/ 358 h 418"/>
                  <a:gd name="T76" fmla="*/ 141 w 652"/>
                  <a:gd name="T77" fmla="*/ 272 h 418"/>
                  <a:gd name="T78" fmla="*/ 127 w 652"/>
                  <a:gd name="T79" fmla="*/ 266 h 418"/>
                  <a:gd name="T80" fmla="*/ 121 w 652"/>
                  <a:gd name="T81" fmla="*/ 248 h 418"/>
                  <a:gd name="T82" fmla="*/ 109 w 652"/>
                  <a:gd name="T83" fmla="*/ 236 h 418"/>
                  <a:gd name="T84" fmla="*/ 102 w 652"/>
                  <a:gd name="T85" fmla="*/ 194 h 418"/>
                  <a:gd name="T86" fmla="*/ 90 w 652"/>
                  <a:gd name="T87" fmla="*/ 188 h 418"/>
                  <a:gd name="T88" fmla="*/ 83 w 652"/>
                  <a:gd name="T89" fmla="*/ 170 h 418"/>
                  <a:gd name="T90" fmla="*/ 70 w 652"/>
                  <a:gd name="T91" fmla="*/ 158 h 418"/>
                  <a:gd name="T92" fmla="*/ 64 w 652"/>
                  <a:gd name="T93" fmla="*/ 91 h 418"/>
                  <a:gd name="T94" fmla="*/ 51 w 652"/>
                  <a:gd name="T95" fmla="*/ 84 h 418"/>
                  <a:gd name="T96" fmla="*/ 45 w 652"/>
                  <a:gd name="T97" fmla="*/ 66 h 418"/>
                  <a:gd name="T98" fmla="*/ 32 w 652"/>
                  <a:gd name="T99" fmla="*/ 54 h 418"/>
                  <a:gd name="T100" fmla="*/ 19 w 652"/>
                  <a:gd name="T101" fmla="*/ 30 h 418"/>
                  <a:gd name="T102" fmla="*/ 0 w 652"/>
                  <a:gd name="T103" fmla="*/ 0 h 418"/>
                  <a:gd name="T104" fmla="*/ 7 w 652"/>
                  <a:gd name="T105" fmla="*/ 54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2" h="418">
                    <a:moveTo>
                      <a:pt x="13" y="60"/>
                    </a:moveTo>
                    <a:lnTo>
                      <a:pt x="19" y="60"/>
                    </a:lnTo>
                    <a:lnTo>
                      <a:pt x="19" y="66"/>
                    </a:lnTo>
                    <a:lnTo>
                      <a:pt x="32" y="66"/>
                    </a:lnTo>
                    <a:lnTo>
                      <a:pt x="32" y="78"/>
                    </a:lnTo>
                    <a:lnTo>
                      <a:pt x="38" y="78"/>
                    </a:lnTo>
                    <a:lnTo>
                      <a:pt x="38" y="97"/>
                    </a:lnTo>
                    <a:lnTo>
                      <a:pt x="45" y="97"/>
                    </a:lnTo>
                    <a:lnTo>
                      <a:pt x="45" y="158"/>
                    </a:lnTo>
                    <a:lnTo>
                      <a:pt x="64" y="158"/>
                    </a:lnTo>
                    <a:lnTo>
                      <a:pt x="64" y="176"/>
                    </a:lnTo>
                    <a:lnTo>
                      <a:pt x="70" y="176"/>
                    </a:lnTo>
                    <a:lnTo>
                      <a:pt x="70" y="182"/>
                    </a:lnTo>
                    <a:lnTo>
                      <a:pt x="76" y="182"/>
                    </a:lnTo>
                    <a:lnTo>
                      <a:pt x="76" y="188"/>
                    </a:lnTo>
                    <a:lnTo>
                      <a:pt x="83" y="188"/>
                    </a:lnTo>
                    <a:lnTo>
                      <a:pt x="83" y="236"/>
                    </a:lnTo>
                    <a:lnTo>
                      <a:pt x="90" y="236"/>
                    </a:lnTo>
                    <a:lnTo>
                      <a:pt x="90" y="242"/>
                    </a:lnTo>
                    <a:lnTo>
                      <a:pt x="102" y="242"/>
                    </a:lnTo>
                    <a:lnTo>
                      <a:pt x="102" y="248"/>
                    </a:lnTo>
                    <a:lnTo>
                      <a:pt x="109" y="248"/>
                    </a:lnTo>
                    <a:lnTo>
                      <a:pt x="109" y="272"/>
                    </a:lnTo>
                    <a:lnTo>
                      <a:pt x="121" y="272"/>
                    </a:lnTo>
                    <a:lnTo>
                      <a:pt x="121" y="370"/>
                    </a:lnTo>
                    <a:lnTo>
                      <a:pt x="109" y="370"/>
                    </a:lnTo>
                    <a:lnTo>
                      <a:pt x="109" y="418"/>
                    </a:lnTo>
                    <a:lnTo>
                      <a:pt x="115" y="418"/>
                    </a:lnTo>
                    <a:lnTo>
                      <a:pt x="115" y="388"/>
                    </a:lnTo>
                    <a:lnTo>
                      <a:pt x="121" y="388"/>
                    </a:lnTo>
                    <a:lnTo>
                      <a:pt x="121" y="400"/>
                    </a:lnTo>
                    <a:lnTo>
                      <a:pt x="127" y="400"/>
                    </a:lnTo>
                    <a:lnTo>
                      <a:pt x="127" y="382"/>
                    </a:lnTo>
                    <a:lnTo>
                      <a:pt x="134" y="382"/>
                    </a:lnTo>
                    <a:lnTo>
                      <a:pt x="134" y="376"/>
                    </a:lnTo>
                    <a:lnTo>
                      <a:pt x="166" y="376"/>
                    </a:lnTo>
                    <a:lnTo>
                      <a:pt x="166" y="382"/>
                    </a:lnTo>
                    <a:lnTo>
                      <a:pt x="172" y="382"/>
                    </a:lnTo>
                    <a:lnTo>
                      <a:pt x="172" y="388"/>
                    </a:lnTo>
                    <a:lnTo>
                      <a:pt x="211" y="388"/>
                    </a:lnTo>
                    <a:lnTo>
                      <a:pt x="211" y="382"/>
                    </a:lnTo>
                    <a:lnTo>
                      <a:pt x="217" y="382"/>
                    </a:lnTo>
                    <a:lnTo>
                      <a:pt x="217" y="376"/>
                    </a:lnTo>
                    <a:lnTo>
                      <a:pt x="223" y="376"/>
                    </a:lnTo>
                    <a:lnTo>
                      <a:pt x="223" y="370"/>
                    </a:lnTo>
                    <a:lnTo>
                      <a:pt x="249" y="370"/>
                    </a:lnTo>
                    <a:lnTo>
                      <a:pt x="249" y="364"/>
                    </a:lnTo>
                    <a:lnTo>
                      <a:pt x="255" y="364"/>
                    </a:lnTo>
                    <a:lnTo>
                      <a:pt x="255" y="358"/>
                    </a:lnTo>
                    <a:lnTo>
                      <a:pt x="288" y="358"/>
                    </a:lnTo>
                    <a:lnTo>
                      <a:pt x="288" y="352"/>
                    </a:lnTo>
                    <a:lnTo>
                      <a:pt x="326" y="352"/>
                    </a:lnTo>
                    <a:lnTo>
                      <a:pt x="326" y="358"/>
                    </a:lnTo>
                    <a:lnTo>
                      <a:pt x="332" y="358"/>
                    </a:lnTo>
                    <a:lnTo>
                      <a:pt x="332" y="364"/>
                    </a:lnTo>
                    <a:lnTo>
                      <a:pt x="345" y="364"/>
                    </a:lnTo>
                    <a:lnTo>
                      <a:pt x="345" y="370"/>
                    </a:lnTo>
                    <a:lnTo>
                      <a:pt x="383" y="370"/>
                    </a:lnTo>
                    <a:lnTo>
                      <a:pt x="383" y="364"/>
                    </a:lnTo>
                    <a:lnTo>
                      <a:pt x="390" y="364"/>
                    </a:lnTo>
                    <a:lnTo>
                      <a:pt x="390" y="358"/>
                    </a:lnTo>
                    <a:lnTo>
                      <a:pt x="402" y="358"/>
                    </a:lnTo>
                    <a:lnTo>
                      <a:pt x="402" y="352"/>
                    </a:lnTo>
                    <a:lnTo>
                      <a:pt x="408" y="352"/>
                    </a:lnTo>
                    <a:lnTo>
                      <a:pt x="408" y="346"/>
                    </a:lnTo>
                    <a:lnTo>
                      <a:pt x="416" y="346"/>
                    </a:lnTo>
                    <a:lnTo>
                      <a:pt x="416" y="340"/>
                    </a:lnTo>
                    <a:lnTo>
                      <a:pt x="485" y="340"/>
                    </a:lnTo>
                    <a:lnTo>
                      <a:pt x="485" y="346"/>
                    </a:lnTo>
                    <a:lnTo>
                      <a:pt x="492" y="346"/>
                    </a:lnTo>
                    <a:lnTo>
                      <a:pt x="492" y="352"/>
                    </a:lnTo>
                    <a:lnTo>
                      <a:pt x="652" y="352"/>
                    </a:lnTo>
                    <a:lnTo>
                      <a:pt x="652" y="304"/>
                    </a:lnTo>
                    <a:lnTo>
                      <a:pt x="640" y="304"/>
                    </a:lnTo>
                    <a:lnTo>
                      <a:pt x="640" y="340"/>
                    </a:lnTo>
                    <a:lnTo>
                      <a:pt x="505" y="340"/>
                    </a:lnTo>
                    <a:lnTo>
                      <a:pt x="505" y="334"/>
                    </a:lnTo>
                    <a:lnTo>
                      <a:pt x="492" y="334"/>
                    </a:lnTo>
                    <a:lnTo>
                      <a:pt x="492" y="328"/>
                    </a:lnTo>
                    <a:lnTo>
                      <a:pt x="473" y="328"/>
                    </a:lnTo>
                    <a:lnTo>
                      <a:pt x="473" y="322"/>
                    </a:lnTo>
                    <a:lnTo>
                      <a:pt x="416" y="322"/>
                    </a:lnTo>
                    <a:lnTo>
                      <a:pt x="416" y="328"/>
                    </a:lnTo>
                    <a:lnTo>
                      <a:pt x="408" y="328"/>
                    </a:lnTo>
                    <a:lnTo>
                      <a:pt x="408" y="334"/>
                    </a:lnTo>
                    <a:lnTo>
                      <a:pt x="402" y="334"/>
                    </a:lnTo>
                    <a:lnTo>
                      <a:pt x="402" y="340"/>
                    </a:lnTo>
                    <a:lnTo>
                      <a:pt x="390" y="340"/>
                    </a:lnTo>
                    <a:lnTo>
                      <a:pt x="390" y="346"/>
                    </a:lnTo>
                    <a:lnTo>
                      <a:pt x="383" y="346"/>
                    </a:lnTo>
                    <a:lnTo>
                      <a:pt x="383" y="352"/>
                    </a:lnTo>
                    <a:lnTo>
                      <a:pt x="351" y="352"/>
                    </a:lnTo>
                    <a:lnTo>
                      <a:pt x="351" y="346"/>
                    </a:lnTo>
                    <a:lnTo>
                      <a:pt x="345" y="346"/>
                    </a:lnTo>
                    <a:lnTo>
                      <a:pt x="345" y="340"/>
                    </a:lnTo>
                    <a:lnTo>
                      <a:pt x="326" y="340"/>
                    </a:lnTo>
                    <a:lnTo>
                      <a:pt x="326" y="334"/>
                    </a:lnTo>
                    <a:lnTo>
                      <a:pt x="288" y="334"/>
                    </a:lnTo>
                    <a:lnTo>
                      <a:pt x="288" y="340"/>
                    </a:lnTo>
                    <a:lnTo>
                      <a:pt x="255" y="340"/>
                    </a:lnTo>
                    <a:lnTo>
                      <a:pt x="255" y="346"/>
                    </a:lnTo>
                    <a:lnTo>
                      <a:pt x="249" y="346"/>
                    </a:lnTo>
                    <a:lnTo>
                      <a:pt x="249" y="352"/>
                    </a:lnTo>
                    <a:lnTo>
                      <a:pt x="243" y="352"/>
                    </a:lnTo>
                    <a:lnTo>
                      <a:pt x="243" y="358"/>
                    </a:lnTo>
                    <a:lnTo>
                      <a:pt x="217" y="358"/>
                    </a:lnTo>
                    <a:lnTo>
                      <a:pt x="217" y="364"/>
                    </a:lnTo>
                    <a:lnTo>
                      <a:pt x="204" y="364"/>
                    </a:lnTo>
                    <a:lnTo>
                      <a:pt x="204" y="370"/>
                    </a:lnTo>
                    <a:lnTo>
                      <a:pt x="178" y="370"/>
                    </a:lnTo>
                    <a:lnTo>
                      <a:pt x="178" y="364"/>
                    </a:lnTo>
                    <a:lnTo>
                      <a:pt x="172" y="364"/>
                    </a:lnTo>
                    <a:lnTo>
                      <a:pt x="172" y="358"/>
                    </a:lnTo>
                    <a:lnTo>
                      <a:pt x="166" y="358"/>
                    </a:lnTo>
                    <a:lnTo>
                      <a:pt x="166" y="352"/>
                    </a:lnTo>
                    <a:lnTo>
                      <a:pt x="141" y="352"/>
                    </a:lnTo>
                    <a:lnTo>
                      <a:pt x="141" y="272"/>
                    </a:lnTo>
                    <a:lnTo>
                      <a:pt x="134" y="272"/>
                    </a:lnTo>
                    <a:lnTo>
                      <a:pt x="134" y="266"/>
                    </a:lnTo>
                    <a:lnTo>
                      <a:pt x="127" y="266"/>
                    </a:lnTo>
                    <a:lnTo>
                      <a:pt x="127" y="254"/>
                    </a:lnTo>
                    <a:lnTo>
                      <a:pt x="121" y="254"/>
                    </a:lnTo>
                    <a:lnTo>
                      <a:pt x="121" y="248"/>
                    </a:lnTo>
                    <a:lnTo>
                      <a:pt x="115" y="248"/>
                    </a:lnTo>
                    <a:lnTo>
                      <a:pt x="115" y="236"/>
                    </a:lnTo>
                    <a:lnTo>
                      <a:pt x="109" y="236"/>
                    </a:lnTo>
                    <a:lnTo>
                      <a:pt x="109" y="224"/>
                    </a:lnTo>
                    <a:lnTo>
                      <a:pt x="102" y="22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6" y="188"/>
                    </a:lnTo>
                    <a:lnTo>
                      <a:pt x="90" y="188"/>
                    </a:lnTo>
                    <a:lnTo>
                      <a:pt x="90" y="176"/>
                    </a:lnTo>
                    <a:lnTo>
                      <a:pt x="83" y="176"/>
                    </a:lnTo>
                    <a:lnTo>
                      <a:pt x="83" y="170"/>
                    </a:lnTo>
                    <a:lnTo>
                      <a:pt x="76" y="170"/>
                    </a:lnTo>
                    <a:lnTo>
                      <a:pt x="76" y="158"/>
                    </a:lnTo>
                    <a:lnTo>
                      <a:pt x="70" y="158"/>
                    </a:lnTo>
                    <a:lnTo>
                      <a:pt x="70" y="146"/>
                    </a:lnTo>
                    <a:lnTo>
                      <a:pt x="64" y="146"/>
                    </a:lnTo>
                    <a:lnTo>
                      <a:pt x="64" y="91"/>
                    </a:lnTo>
                    <a:lnTo>
                      <a:pt x="58" y="91"/>
                    </a:lnTo>
                    <a:lnTo>
                      <a:pt x="58" y="84"/>
                    </a:lnTo>
                    <a:lnTo>
                      <a:pt x="51" y="84"/>
                    </a:lnTo>
                    <a:lnTo>
                      <a:pt x="51" y="72"/>
                    </a:lnTo>
                    <a:lnTo>
                      <a:pt x="45" y="72"/>
                    </a:lnTo>
                    <a:lnTo>
                      <a:pt x="45" y="66"/>
                    </a:lnTo>
                    <a:lnTo>
                      <a:pt x="38" y="66"/>
                    </a:lnTo>
                    <a:lnTo>
                      <a:pt x="38" y="54"/>
                    </a:lnTo>
                    <a:lnTo>
                      <a:pt x="32" y="54"/>
                    </a:lnTo>
                    <a:lnTo>
                      <a:pt x="32" y="48"/>
                    </a:lnTo>
                    <a:lnTo>
                      <a:pt x="19" y="48"/>
                    </a:lnTo>
                    <a:lnTo>
                      <a:pt x="19" y="30"/>
                    </a:lnTo>
                    <a:lnTo>
                      <a:pt x="13" y="3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" y="48"/>
                    </a:lnTo>
                    <a:lnTo>
                      <a:pt x="7" y="54"/>
                    </a:lnTo>
                    <a:lnTo>
                      <a:pt x="13" y="54"/>
                    </a:lnTo>
                    <a:lnTo>
                      <a:pt x="13" y="6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4" name="Freeform 2918">
                <a:extLst>
                  <a:ext uri="{FF2B5EF4-FFF2-40B4-BE49-F238E27FC236}">
                    <a16:creationId xmlns:a16="http://schemas.microsoft.com/office/drawing/2014/main" xmlns="" id="{9966ECB1-2BC5-4CC4-9B28-43E15BCA5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" y="101"/>
                <a:ext cx="7" cy="20"/>
              </a:xfrm>
              <a:custGeom>
                <a:avLst/>
                <a:gdLst>
                  <a:gd name="T0" fmla="*/ 25 w 224"/>
                  <a:gd name="T1" fmla="*/ 709 h 709"/>
                  <a:gd name="T2" fmla="*/ 45 w 224"/>
                  <a:gd name="T3" fmla="*/ 703 h 709"/>
                  <a:gd name="T4" fmla="*/ 51 w 224"/>
                  <a:gd name="T5" fmla="*/ 576 h 709"/>
                  <a:gd name="T6" fmla="*/ 63 w 224"/>
                  <a:gd name="T7" fmla="*/ 557 h 709"/>
                  <a:gd name="T8" fmla="*/ 70 w 224"/>
                  <a:gd name="T9" fmla="*/ 539 h 709"/>
                  <a:gd name="T10" fmla="*/ 82 w 224"/>
                  <a:gd name="T11" fmla="*/ 515 h 709"/>
                  <a:gd name="T12" fmla="*/ 89 w 224"/>
                  <a:gd name="T13" fmla="*/ 461 h 709"/>
                  <a:gd name="T14" fmla="*/ 76 w 224"/>
                  <a:gd name="T15" fmla="*/ 443 h 709"/>
                  <a:gd name="T16" fmla="*/ 70 w 224"/>
                  <a:gd name="T17" fmla="*/ 388 h 709"/>
                  <a:gd name="T18" fmla="*/ 57 w 224"/>
                  <a:gd name="T19" fmla="*/ 376 h 709"/>
                  <a:gd name="T20" fmla="*/ 51 w 224"/>
                  <a:gd name="T21" fmla="*/ 309 h 709"/>
                  <a:gd name="T22" fmla="*/ 37 w 224"/>
                  <a:gd name="T23" fmla="*/ 291 h 709"/>
                  <a:gd name="T24" fmla="*/ 31 w 224"/>
                  <a:gd name="T25" fmla="*/ 212 h 709"/>
                  <a:gd name="T26" fmla="*/ 19 w 224"/>
                  <a:gd name="T27" fmla="*/ 200 h 709"/>
                  <a:gd name="T28" fmla="*/ 12 w 224"/>
                  <a:gd name="T29" fmla="*/ 121 h 709"/>
                  <a:gd name="T30" fmla="*/ 25 w 224"/>
                  <a:gd name="T31" fmla="*/ 115 h 709"/>
                  <a:gd name="T32" fmla="*/ 31 w 224"/>
                  <a:gd name="T33" fmla="*/ 103 h 709"/>
                  <a:gd name="T34" fmla="*/ 96 w 224"/>
                  <a:gd name="T35" fmla="*/ 97 h 709"/>
                  <a:gd name="T36" fmla="*/ 114 w 224"/>
                  <a:gd name="T37" fmla="*/ 85 h 709"/>
                  <a:gd name="T38" fmla="*/ 159 w 224"/>
                  <a:gd name="T39" fmla="*/ 79 h 709"/>
                  <a:gd name="T40" fmla="*/ 165 w 224"/>
                  <a:gd name="T41" fmla="*/ 67 h 709"/>
                  <a:gd name="T42" fmla="*/ 191 w 224"/>
                  <a:gd name="T43" fmla="*/ 54 h 709"/>
                  <a:gd name="T44" fmla="*/ 198 w 224"/>
                  <a:gd name="T45" fmla="*/ 42 h 709"/>
                  <a:gd name="T46" fmla="*/ 210 w 224"/>
                  <a:gd name="T47" fmla="*/ 36 h 709"/>
                  <a:gd name="T48" fmla="*/ 216 w 224"/>
                  <a:gd name="T49" fmla="*/ 18 h 709"/>
                  <a:gd name="T50" fmla="*/ 216 w 224"/>
                  <a:gd name="T51" fmla="*/ 12 h 709"/>
                  <a:gd name="T52" fmla="*/ 210 w 224"/>
                  <a:gd name="T53" fmla="*/ 12 h 709"/>
                  <a:gd name="T54" fmla="*/ 191 w 224"/>
                  <a:gd name="T55" fmla="*/ 24 h 709"/>
                  <a:gd name="T56" fmla="*/ 172 w 224"/>
                  <a:gd name="T57" fmla="*/ 42 h 709"/>
                  <a:gd name="T58" fmla="*/ 159 w 224"/>
                  <a:gd name="T59" fmla="*/ 48 h 709"/>
                  <a:gd name="T60" fmla="*/ 153 w 224"/>
                  <a:gd name="T61" fmla="*/ 61 h 709"/>
                  <a:gd name="T62" fmla="*/ 96 w 224"/>
                  <a:gd name="T63" fmla="*/ 67 h 709"/>
                  <a:gd name="T64" fmla="*/ 76 w 224"/>
                  <a:gd name="T65" fmla="*/ 79 h 709"/>
                  <a:gd name="T66" fmla="*/ 31 w 224"/>
                  <a:gd name="T67" fmla="*/ 85 h 709"/>
                  <a:gd name="T68" fmla="*/ 19 w 224"/>
                  <a:gd name="T69" fmla="*/ 97 h 709"/>
                  <a:gd name="T70" fmla="*/ 0 w 224"/>
                  <a:gd name="T71" fmla="*/ 109 h 709"/>
                  <a:gd name="T72" fmla="*/ 6 w 224"/>
                  <a:gd name="T73" fmla="*/ 212 h 709"/>
                  <a:gd name="T74" fmla="*/ 19 w 224"/>
                  <a:gd name="T75" fmla="*/ 261 h 709"/>
                  <a:gd name="T76" fmla="*/ 25 w 224"/>
                  <a:gd name="T77" fmla="*/ 321 h 709"/>
                  <a:gd name="T78" fmla="*/ 37 w 224"/>
                  <a:gd name="T79" fmla="*/ 345 h 709"/>
                  <a:gd name="T80" fmla="*/ 45 w 224"/>
                  <a:gd name="T81" fmla="*/ 388 h 709"/>
                  <a:gd name="T82" fmla="*/ 57 w 224"/>
                  <a:gd name="T83" fmla="*/ 425 h 709"/>
                  <a:gd name="T84" fmla="*/ 63 w 224"/>
                  <a:gd name="T85" fmla="*/ 467 h 709"/>
                  <a:gd name="T86" fmla="*/ 63 w 224"/>
                  <a:gd name="T87" fmla="*/ 497 h 709"/>
                  <a:gd name="T88" fmla="*/ 57 w 224"/>
                  <a:gd name="T89" fmla="*/ 521 h 709"/>
                  <a:gd name="T90" fmla="*/ 45 w 224"/>
                  <a:gd name="T91" fmla="*/ 545 h 709"/>
                  <a:gd name="T92" fmla="*/ 37 w 224"/>
                  <a:gd name="T93" fmla="*/ 576 h 709"/>
                  <a:gd name="T94" fmla="*/ 25 w 224"/>
                  <a:gd name="T95" fmla="*/ 595 h 709"/>
                  <a:gd name="T96" fmla="*/ 19 w 224"/>
                  <a:gd name="T97" fmla="*/ 703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4" h="709">
                    <a:moveTo>
                      <a:pt x="19" y="703"/>
                    </a:moveTo>
                    <a:lnTo>
                      <a:pt x="25" y="703"/>
                    </a:lnTo>
                    <a:lnTo>
                      <a:pt x="25" y="709"/>
                    </a:lnTo>
                    <a:lnTo>
                      <a:pt x="37" y="709"/>
                    </a:lnTo>
                    <a:lnTo>
                      <a:pt x="37" y="703"/>
                    </a:lnTo>
                    <a:lnTo>
                      <a:pt x="45" y="703"/>
                    </a:lnTo>
                    <a:lnTo>
                      <a:pt x="45" y="667"/>
                    </a:lnTo>
                    <a:lnTo>
                      <a:pt x="51" y="667"/>
                    </a:lnTo>
                    <a:lnTo>
                      <a:pt x="51" y="576"/>
                    </a:lnTo>
                    <a:lnTo>
                      <a:pt x="57" y="576"/>
                    </a:lnTo>
                    <a:lnTo>
                      <a:pt x="57" y="557"/>
                    </a:lnTo>
                    <a:lnTo>
                      <a:pt x="63" y="557"/>
                    </a:lnTo>
                    <a:lnTo>
                      <a:pt x="63" y="545"/>
                    </a:lnTo>
                    <a:lnTo>
                      <a:pt x="70" y="545"/>
                    </a:lnTo>
                    <a:lnTo>
                      <a:pt x="70" y="539"/>
                    </a:lnTo>
                    <a:lnTo>
                      <a:pt x="76" y="539"/>
                    </a:lnTo>
                    <a:lnTo>
                      <a:pt x="76" y="515"/>
                    </a:lnTo>
                    <a:lnTo>
                      <a:pt x="82" y="515"/>
                    </a:lnTo>
                    <a:lnTo>
                      <a:pt x="82" y="503"/>
                    </a:lnTo>
                    <a:lnTo>
                      <a:pt x="89" y="503"/>
                    </a:lnTo>
                    <a:lnTo>
                      <a:pt x="89" y="461"/>
                    </a:lnTo>
                    <a:lnTo>
                      <a:pt x="82" y="461"/>
                    </a:lnTo>
                    <a:lnTo>
                      <a:pt x="82" y="443"/>
                    </a:lnTo>
                    <a:lnTo>
                      <a:pt x="76" y="443"/>
                    </a:lnTo>
                    <a:lnTo>
                      <a:pt x="76" y="419"/>
                    </a:lnTo>
                    <a:lnTo>
                      <a:pt x="70" y="419"/>
                    </a:lnTo>
                    <a:lnTo>
                      <a:pt x="70" y="388"/>
                    </a:lnTo>
                    <a:lnTo>
                      <a:pt x="63" y="388"/>
                    </a:lnTo>
                    <a:lnTo>
                      <a:pt x="63" y="376"/>
                    </a:lnTo>
                    <a:lnTo>
                      <a:pt x="57" y="376"/>
                    </a:lnTo>
                    <a:lnTo>
                      <a:pt x="57" y="357"/>
                    </a:lnTo>
                    <a:lnTo>
                      <a:pt x="51" y="357"/>
                    </a:lnTo>
                    <a:lnTo>
                      <a:pt x="51" y="309"/>
                    </a:lnTo>
                    <a:lnTo>
                      <a:pt x="45" y="309"/>
                    </a:lnTo>
                    <a:lnTo>
                      <a:pt x="45" y="291"/>
                    </a:lnTo>
                    <a:lnTo>
                      <a:pt x="37" y="291"/>
                    </a:lnTo>
                    <a:lnTo>
                      <a:pt x="37" y="249"/>
                    </a:lnTo>
                    <a:lnTo>
                      <a:pt x="31" y="249"/>
                    </a:lnTo>
                    <a:lnTo>
                      <a:pt x="31" y="212"/>
                    </a:lnTo>
                    <a:lnTo>
                      <a:pt x="25" y="212"/>
                    </a:lnTo>
                    <a:lnTo>
                      <a:pt x="25" y="200"/>
                    </a:lnTo>
                    <a:lnTo>
                      <a:pt x="19" y="200"/>
                    </a:lnTo>
                    <a:lnTo>
                      <a:pt x="19" y="188"/>
                    </a:lnTo>
                    <a:lnTo>
                      <a:pt x="12" y="188"/>
                    </a:lnTo>
                    <a:lnTo>
                      <a:pt x="12" y="121"/>
                    </a:lnTo>
                    <a:lnTo>
                      <a:pt x="19" y="121"/>
                    </a:lnTo>
                    <a:lnTo>
                      <a:pt x="19" y="115"/>
                    </a:lnTo>
                    <a:lnTo>
                      <a:pt x="25" y="115"/>
                    </a:lnTo>
                    <a:lnTo>
                      <a:pt x="25" y="109"/>
                    </a:lnTo>
                    <a:lnTo>
                      <a:pt x="31" y="109"/>
                    </a:lnTo>
                    <a:lnTo>
                      <a:pt x="31" y="103"/>
                    </a:lnTo>
                    <a:lnTo>
                      <a:pt x="37" y="103"/>
                    </a:lnTo>
                    <a:lnTo>
                      <a:pt x="37" y="97"/>
                    </a:lnTo>
                    <a:lnTo>
                      <a:pt x="96" y="97"/>
                    </a:lnTo>
                    <a:lnTo>
                      <a:pt x="96" y="91"/>
                    </a:lnTo>
                    <a:lnTo>
                      <a:pt x="114" y="91"/>
                    </a:lnTo>
                    <a:lnTo>
                      <a:pt x="114" y="85"/>
                    </a:lnTo>
                    <a:lnTo>
                      <a:pt x="153" y="85"/>
                    </a:lnTo>
                    <a:lnTo>
                      <a:pt x="153" y="79"/>
                    </a:lnTo>
                    <a:lnTo>
                      <a:pt x="159" y="79"/>
                    </a:lnTo>
                    <a:lnTo>
                      <a:pt x="159" y="73"/>
                    </a:lnTo>
                    <a:lnTo>
                      <a:pt x="165" y="73"/>
                    </a:lnTo>
                    <a:lnTo>
                      <a:pt x="165" y="67"/>
                    </a:lnTo>
                    <a:lnTo>
                      <a:pt x="179" y="67"/>
                    </a:lnTo>
                    <a:lnTo>
                      <a:pt x="179" y="54"/>
                    </a:lnTo>
                    <a:lnTo>
                      <a:pt x="191" y="54"/>
                    </a:lnTo>
                    <a:lnTo>
                      <a:pt x="191" y="48"/>
                    </a:lnTo>
                    <a:lnTo>
                      <a:pt x="198" y="48"/>
                    </a:lnTo>
                    <a:lnTo>
                      <a:pt x="198" y="42"/>
                    </a:lnTo>
                    <a:lnTo>
                      <a:pt x="204" y="42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0" y="30"/>
                    </a:lnTo>
                    <a:lnTo>
                      <a:pt x="216" y="30"/>
                    </a:lnTo>
                    <a:lnTo>
                      <a:pt x="216" y="18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12"/>
                    </a:lnTo>
                    <a:lnTo>
                      <a:pt x="216" y="0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198" y="12"/>
                    </a:lnTo>
                    <a:lnTo>
                      <a:pt x="198" y="24"/>
                    </a:lnTo>
                    <a:lnTo>
                      <a:pt x="191" y="24"/>
                    </a:lnTo>
                    <a:lnTo>
                      <a:pt x="191" y="30"/>
                    </a:lnTo>
                    <a:lnTo>
                      <a:pt x="172" y="30"/>
                    </a:lnTo>
                    <a:lnTo>
                      <a:pt x="172" y="42"/>
                    </a:lnTo>
                    <a:lnTo>
                      <a:pt x="165" y="42"/>
                    </a:lnTo>
                    <a:lnTo>
                      <a:pt x="165" y="48"/>
                    </a:lnTo>
                    <a:lnTo>
                      <a:pt x="159" y="48"/>
                    </a:lnTo>
                    <a:lnTo>
                      <a:pt x="159" y="54"/>
                    </a:lnTo>
                    <a:lnTo>
                      <a:pt x="153" y="54"/>
                    </a:lnTo>
                    <a:lnTo>
                      <a:pt x="153" y="61"/>
                    </a:lnTo>
                    <a:lnTo>
                      <a:pt x="121" y="61"/>
                    </a:lnTo>
                    <a:lnTo>
                      <a:pt x="121" y="67"/>
                    </a:lnTo>
                    <a:lnTo>
                      <a:pt x="96" y="67"/>
                    </a:lnTo>
                    <a:lnTo>
                      <a:pt x="96" y="73"/>
                    </a:lnTo>
                    <a:lnTo>
                      <a:pt x="76" y="73"/>
                    </a:lnTo>
                    <a:lnTo>
                      <a:pt x="76" y="79"/>
                    </a:lnTo>
                    <a:lnTo>
                      <a:pt x="37" y="79"/>
                    </a:lnTo>
                    <a:lnTo>
                      <a:pt x="37" y="85"/>
                    </a:lnTo>
                    <a:lnTo>
                      <a:pt x="31" y="85"/>
                    </a:lnTo>
                    <a:lnTo>
                      <a:pt x="31" y="91"/>
                    </a:lnTo>
                    <a:lnTo>
                      <a:pt x="19" y="91"/>
                    </a:lnTo>
                    <a:lnTo>
                      <a:pt x="19" y="97"/>
                    </a:lnTo>
                    <a:lnTo>
                      <a:pt x="12" y="97"/>
                    </a:lnTo>
                    <a:lnTo>
                      <a:pt x="12" y="109"/>
                    </a:lnTo>
                    <a:lnTo>
                      <a:pt x="0" y="109"/>
                    </a:lnTo>
                    <a:lnTo>
                      <a:pt x="0" y="206"/>
                    </a:lnTo>
                    <a:lnTo>
                      <a:pt x="6" y="206"/>
                    </a:lnTo>
                    <a:lnTo>
                      <a:pt x="6" y="212"/>
                    </a:lnTo>
                    <a:lnTo>
                      <a:pt x="12" y="212"/>
                    </a:lnTo>
                    <a:lnTo>
                      <a:pt x="12" y="261"/>
                    </a:lnTo>
                    <a:lnTo>
                      <a:pt x="19" y="261"/>
                    </a:lnTo>
                    <a:lnTo>
                      <a:pt x="19" y="279"/>
                    </a:lnTo>
                    <a:lnTo>
                      <a:pt x="25" y="279"/>
                    </a:lnTo>
                    <a:lnTo>
                      <a:pt x="25" y="321"/>
                    </a:lnTo>
                    <a:lnTo>
                      <a:pt x="31" y="321"/>
                    </a:lnTo>
                    <a:lnTo>
                      <a:pt x="31" y="345"/>
                    </a:lnTo>
                    <a:lnTo>
                      <a:pt x="37" y="345"/>
                    </a:lnTo>
                    <a:lnTo>
                      <a:pt x="37" y="369"/>
                    </a:lnTo>
                    <a:lnTo>
                      <a:pt x="45" y="369"/>
                    </a:lnTo>
                    <a:lnTo>
                      <a:pt x="45" y="388"/>
                    </a:lnTo>
                    <a:lnTo>
                      <a:pt x="51" y="388"/>
                    </a:lnTo>
                    <a:lnTo>
                      <a:pt x="51" y="425"/>
                    </a:lnTo>
                    <a:lnTo>
                      <a:pt x="57" y="425"/>
                    </a:lnTo>
                    <a:lnTo>
                      <a:pt x="57" y="437"/>
                    </a:lnTo>
                    <a:lnTo>
                      <a:pt x="63" y="437"/>
                    </a:lnTo>
                    <a:lnTo>
                      <a:pt x="63" y="467"/>
                    </a:lnTo>
                    <a:lnTo>
                      <a:pt x="70" y="467"/>
                    </a:lnTo>
                    <a:lnTo>
                      <a:pt x="70" y="497"/>
                    </a:lnTo>
                    <a:lnTo>
                      <a:pt x="63" y="497"/>
                    </a:lnTo>
                    <a:lnTo>
                      <a:pt x="63" y="515"/>
                    </a:lnTo>
                    <a:lnTo>
                      <a:pt x="57" y="515"/>
                    </a:lnTo>
                    <a:lnTo>
                      <a:pt x="57" y="521"/>
                    </a:lnTo>
                    <a:lnTo>
                      <a:pt x="51" y="521"/>
                    </a:lnTo>
                    <a:lnTo>
                      <a:pt x="51" y="545"/>
                    </a:lnTo>
                    <a:lnTo>
                      <a:pt x="45" y="545"/>
                    </a:lnTo>
                    <a:lnTo>
                      <a:pt x="45" y="557"/>
                    </a:lnTo>
                    <a:lnTo>
                      <a:pt x="37" y="557"/>
                    </a:lnTo>
                    <a:lnTo>
                      <a:pt x="37" y="576"/>
                    </a:lnTo>
                    <a:lnTo>
                      <a:pt x="31" y="576"/>
                    </a:lnTo>
                    <a:lnTo>
                      <a:pt x="31" y="595"/>
                    </a:lnTo>
                    <a:lnTo>
                      <a:pt x="25" y="595"/>
                    </a:lnTo>
                    <a:lnTo>
                      <a:pt x="25" y="685"/>
                    </a:lnTo>
                    <a:lnTo>
                      <a:pt x="19" y="685"/>
                    </a:lnTo>
                    <a:lnTo>
                      <a:pt x="19" y="7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5" name="Freeform 2919">
                <a:extLst>
                  <a:ext uri="{FF2B5EF4-FFF2-40B4-BE49-F238E27FC236}">
                    <a16:creationId xmlns:a16="http://schemas.microsoft.com/office/drawing/2014/main" xmlns="" id="{0627E0EE-A5F7-432C-9BAA-5819DA470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" y="29"/>
                <a:ext cx="7" cy="20"/>
              </a:xfrm>
              <a:custGeom>
                <a:avLst/>
                <a:gdLst>
                  <a:gd name="T0" fmla="*/ 173 w 204"/>
                  <a:gd name="T1" fmla="*/ 728 h 771"/>
                  <a:gd name="T2" fmla="*/ 166 w 204"/>
                  <a:gd name="T3" fmla="*/ 740 h 771"/>
                  <a:gd name="T4" fmla="*/ 121 w 204"/>
                  <a:gd name="T5" fmla="*/ 728 h 771"/>
                  <a:gd name="T6" fmla="*/ 115 w 204"/>
                  <a:gd name="T7" fmla="*/ 709 h 771"/>
                  <a:gd name="T8" fmla="*/ 102 w 204"/>
                  <a:gd name="T9" fmla="*/ 685 h 771"/>
                  <a:gd name="T10" fmla="*/ 96 w 204"/>
                  <a:gd name="T11" fmla="*/ 607 h 771"/>
                  <a:gd name="T12" fmla="*/ 109 w 204"/>
                  <a:gd name="T13" fmla="*/ 589 h 771"/>
                  <a:gd name="T14" fmla="*/ 115 w 204"/>
                  <a:gd name="T15" fmla="*/ 503 h 771"/>
                  <a:gd name="T16" fmla="*/ 153 w 204"/>
                  <a:gd name="T17" fmla="*/ 497 h 771"/>
                  <a:gd name="T18" fmla="*/ 147 w 204"/>
                  <a:gd name="T19" fmla="*/ 352 h 771"/>
                  <a:gd name="T20" fmla="*/ 135 w 204"/>
                  <a:gd name="T21" fmla="*/ 346 h 771"/>
                  <a:gd name="T22" fmla="*/ 128 w 204"/>
                  <a:gd name="T23" fmla="*/ 315 h 771"/>
                  <a:gd name="T24" fmla="*/ 115 w 204"/>
                  <a:gd name="T25" fmla="*/ 291 h 771"/>
                  <a:gd name="T26" fmla="*/ 109 w 204"/>
                  <a:gd name="T27" fmla="*/ 279 h 771"/>
                  <a:gd name="T28" fmla="*/ 96 w 204"/>
                  <a:gd name="T29" fmla="*/ 243 h 771"/>
                  <a:gd name="T30" fmla="*/ 90 w 204"/>
                  <a:gd name="T31" fmla="*/ 200 h 771"/>
                  <a:gd name="T32" fmla="*/ 76 w 204"/>
                  <a:gd name="T33" fmla="*/ 122 h 771"/>
                  <a:gd name="T34" fmla="*/ 70 w 204"/>
                  <a:gd name="T35" fmla="*/ 103 h 771"/>
                  <a:gd name="T36" fmla="*/ 51 w 204"/>
                  <a:gd name="T37" fmla="*/ 97 h 771"/>
                  <a:gd name="T38" fmla="*/ 45 w 204"/>
                  <a:gd name="T39" fmla="*/ 85 h 771"/>
                  <a:gd name="T40" fmla="*/ 32 w 204"/>
                  <a:gd name="T41" fmla="*/ 79 h 771"/>
                  <a:gd name="T42" fmla="*/ 25 w 204"/>
                  <a:gd name="T43" fmla="*/ 24 h 771"/>
                  <a:gd name="T44" fmla="*/ 0 w 204"/>
                  <a:gd name="T45" fmla="*/ 0 h 771"/>
                  <a:gd name="T46" fmla="*/ 7 w 204"/>
                  <a:gd name="T47" fmla="*/ 55 h 771"/>
                  <a:gd name="T48" fmla="*/ 19 w 204"/>
                  <a:gd name="T49" fmla="*/ 79 h 771"/>
                  <a:gd name="T50" fmla="*/ 25 w 204"/>
                  <a:gd name="T51" fmla="*/ 97 h 771"/>
                  <a:gd name="T52" fmla="*/ 39 w 204"/>
                  <a:gd name="T53" fmla="*/ 103 h 771"/>
                  <a:gd name="T54" fmla="*/ 45 w 204"/>
                  <a:gd name="T55" fmla="*/ 116 h 771"/>
                  <a:gd name="T56" fmla="*/ 64 w 204"/>
                  <a:gd name="T57" fmla="*/ 122 h 771"/>
                  <a:gd name="T58" fmla="*/ 70 w 204"/>
                  <a:gd name="T59" fmla="*/ 212 h 771"/>
                  <a:gd name="T60" fmla="*/ 84 w 204"/>
                  <a:gd name="T61" fmla="*/ 237 h 771"/>
                  <a:gd name="T62" fmla="*/ 90 w 204"/>
                  <a:gd name="T63" fmla="*/ 279 h 771"/>
                  <a:gd name="T64" fmla="*/ 102 w 204"/>
                  <a:gd name="T65" fmla="*/ 285 h 771"/>
                  <a:gd name="T66" fmla="*/ 109 w 204"/>
                  <a:gd name="T67" fmla="*/ 321 h 771"/>
                  <a:gd name="T68" fmla="*/ 121 w 204"/>
                  <a:gd name="T69" fmla="*/ 346 h 771"/>
                  <a:gd name="T70" fmla="*/ 128 w 204"/>
                  <a:gd name="T71" fmla="*/ 407 h 771"/>
                  <a:gd name="T72" fmla="*/ 141 w 204"/>
                  <a:gd name="T73" fmla="*/ 431 h 771"/>
                  <a:gd name="T74" fmla="*/ 115 w 204"/>
                  <a:gd name="T75" fmla="*/ 485 h 771"/>
                  <a:gd name="T76" fmla="*/ 102 w 204"/>
                  <a:gd name="T77" fmla="*/ 497 h 771"/>
                  <a:gd name="T78" fmla="*/ 96 w 204"/>
                  <a:gd name="T79" fmla="*/ 521 h 771"/>
                  <a:gd name="T80" fmla="*/ 84 w 204"/>
                  <a:gd name="T81" fmla="*/ 571 h 771"/>
                  <a:gd name="T82" fmla="*/ 76 w 204"/>
                  <a:gd name="T83" fmla="*/ 673 h 771"/>
                  <a:gd name="T84" fmla="*/ 90 w 204"/>
                  <a:gd name="T85" fmla="*/ 691 h 771"/>
                  <a:gd name="T86" fmla="*/ 96 w 204"/>
                  <a:gd name="T87" fmla="*/ 715 h 771"/>
                  <a:gd name="T88" fmla="*/ 109 w 204"/>
                  <a:gd name="T89" fmla="*/ 728 h 771"/>
                  <a:gd name="T90" fmla="*/ 115 w 204"/>
                  <a:gd name="T91" fmla="*/ 747 h 771"/>
                  <a:gd name="T92" fmla="*/ 128 w 204"/>
                  <a:gd name="T93" fmla="*/ 759 h 771"/>
                  <a:gd name="T94" fmla="*/ 147 w 204"/>
                  <a:gd name="T95" fmla="*/ 765 h 771"/>
                  <a:gd name="T96" fmla="*/ 173 w 204"/>
                  <a:gd name="T97" fmla="*/ 759 h 771"/>
                  <a:gd name="T98" fmla="*/ 179 w 204"/>
                  <a:gd name="T99" fmla="*/ 747 h 771"/>
                  <a:gd name="T100" fmla="*/ 204 w 204"/>
                  <a:gd name="T101" fmla="*/ 74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771">
                    <a:moveTo>
                      <a:pt x="204" y="740"/>
                    </a:moveTo>
                    <a:lnTo>
                      <a:pt x="204" y="728"/>
                    </a:lnTo>
                    <a:lnTo>
                      <a:pt x="173" y="728"/>
                    </a:lnTo>
                    <a:lnTo>
                      <a:pt x="173" y="734"/>
                    </a:lnTo>
                    <a:lnTo>
                      <a:pt x="166" y="734"/>
                    </a:lnTo>
                    <a:lnTo>
                      <a:pt x="166" y="740"/>
                    </a:lnTo>
                    <a:lnTo>
                      <a:pt x="128" y="740"/>
                    </a:lnTo>
                    <a:lnTo>
                      <a:pt x="128" y="728"/>
                    </a:lnTo>
                    <a:lnTo>
                      <a:pt x="121" y="728"/>
                    </a:lnTo>
                    <a:lnTo>
                      <a:pt x="121" y="715"/>
                    </a:lnTo>
                    <a:lnTo>
                      <a:pt x="115" y="715"/>
                    </a:lnTo>
                    <a:lnTo>
                      <a:pt x="115" y="709"/>
                    </a:lnTo>
                    <a:lnTo>
                      <a:pt x="109" y="709"/>
                    </a:lnTo>
                    <a:lnTo>
                      <a:pt x="109" y="685"/>
                    </a:lnTo>
                    <a:lnTo>
                      <a:pt x="102" y="685"/>
                    </a:lnTo>
                    <a:lnTo>
                      <a:pt x="102" y="673"/>
                    </a:lnTo>
                    <a:lnTo>
                      <a:pt x="96" y="673"/>
                    </a:lnTo>
                    <a:lnTo>
                      <a:pt x="96" y="607"/>
                    </a:lnTo>
                    <a:lnTo>
                      <a:pt x="102" y="607"/>
                    </a:lnTo>
                    <a:lnTo>
                      <a:pt x="102" y="589"/>
                    </a:lnTo>
                    <a:lnTo>
                      <a:pt x="109" y="589"/>
                    </a:lnTo>
                    <a:lnTo>
                      <a:pt x="109" y="521"/>
                    </a:lnTo>
                    <a:lnTo>
                      <a:pt x="115" y="521"/>
                    </a:lnTo>
                    <a:lnTo>
                      <a:pt x="115" y="503"/>
                    </a:lnTo>
                    <a:lnTo>
                      <a:pt x="147" y="503"/>
                    </a:lnTo>
                    <a:lnTo>
                      <a:pt x="147" y="497"/>
                    </a:lnTo>
                    <a:lnTo>
                      <a:pt x="153" y="497"/>
                    </a:lnTo>
                    <a:lnTo>
                      <a:pt x="153" y="407"/>
                    </a:lnTo>
                    <a:lnTo>
                      <a:pt x="147" y="407"/>
                    </a:lnTo>
                    <a:lnTo>
                      <a:pt x="147" y="352"/>
                    </a:lnTo>
                    <a:lnTo>
                      <a:pt x="141" y="352"/>
                    </a:lnTo>
                    <a:lnTo>
                      <a:pt x="141" y="346"/>
                    </a:lnTo>
                    <a:lnTo>
                      <a:pt x="135" y="346"/>
                    </a:lnTo>
                    <a:lnTo>
                      <a:pt x="135" y="334"/>
                    </a:lnTo>
                    <a:lnTo>
                      <a:pt x="128" y="334"/>
                    </a:lnTo>
                    <a:lnTo>
                      <a:pt x="128" y="315"/>
                    </a:lnTo>
                    <a:lnTo>
                      <a:pt x="121" y="315"/>
                    </a:lnTo>
                    <a:lnTo>
                      <a:pt x="121" y="291"/>
                    </a:lnTo>
                    <a:lnTo>
                      <a:pt x="115" y="291"/>
                    </a:lnTo>
                    <a:lnTo>
                      <a:pt x="115" y="285"/>
                    </a:lnTo>
                    <a:lnTo>
                      <a:pt x="109" y="285"/>
                    </a:lnTo>
                    <a:lnTo>
                      <a:pt x="109" y="279"/>
                    </a:lnTo>
                    <a:lnTo>
                      <a:pt x="102" y="279"/>
                    </a:lnTo>
                    <a:lnTo>
                      <a:pt x="102" y="243"/>
                    </a:lnTo>
                    <a:lnTo>
                      <a:pt x="96" y="243"/>
                    </a:lnTo>
                    <a:lnTo>
                      <a:pt x="96" y="212"/>
                    </a:lnTo>
                    <a:lnTo>
                      <a:pt x="90" y="212"/>
                    </a:lnTo>
                    <a:lnTo>
                      <a:pt x="90" y="200"/>
                    </a:lnTo>
                    <a:lnTo>
                      <a:pt x="84" y="200"/>
                    </a:lnTo>
                    <a:lnTo>
                      <a:pt x="84" y="122"/>
                    </a:lnTo>
                    <a:lnTo>
                      <a:pt x="76" y="122"/>
                    </a:lnTo>
                    <a:lnTo>
                      <a:pt x="76" y="116"/>
                    </a:lnTo>
                    <a:lnTo>
                      <a:pt x="70" y="116"/>
                    </a:lnTo>
                    <a:lnTo>
                      <a:pt x="70" y="103"/>
                    </a:lnTo>
                    <a:lnTo>
                      <a:pt x="58" y="103"/>
                    </a:lnTo>
                    <a:lnTo>
                      <a:pt x="58" y="97"/>
                    </a:lnTo>
                    <a:lnTo>
                      <a:pt x="51" y="97"/>
                    </a:lnTo>
                    <a:lnTo>
                      <a:pt x="51" y="91"/>
                    </a:lnTo>
                    <a:lnTo>
                      <a:pt x="45" y="91"/>
                    </a:lnTo>
                    <a:lnTo>
                      <a:pt x="45" y="85"/>
                    </a:lnTo>
                    <a:lnTo>
                      <a:pt x="39" y="85"/>
                    </a:lnTo>
                    <a:lnTo>
                      <a:pt x="39" y="79"/>
                    </a:lnTo>
                    <a:lnTo>
                      <a:pt x="32" y="79"/>
                    </a:lnTo>
                    <a:lnTo>
                      <a:pt x="32" y="30"/>
                    </a:lnTo>
                    <a:lnTo>
                      <a:pt x="25" y="30"/>
                    </a:lnTo>
                    <a:lnTo>
                      <a:pt x="25" y="24"/>
                    </a:lnTo>
                    <a:lnTo>
                      <a:pt x="19" y="24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55"/>
                    </a:lnTo>
                    <a:lnTo>
                      <a:pt x="13" y="55"/>
                    </a:lnTo>
                    <a:lnTo>
                      <a:pt x="13" y="79"/>
                    </a:lnTo>
                    <a:lnTo>
                      <a:pt x="19" y="79"/>
                    </a:lnTo>
                    <a:lnTo>
                      <a:pt x="19" y="91"/>
                    </a:lnTo>
                    <a:lnTo>
                      <a:pt x="25" y="91"/>
                    </a:lnTo>
                    <a:lnTo>
                      <a:pt x="25" y="97"/>
                    </a:lnTo>
                    <a:lnTo>
                      <a:pt x="32" y="97"/>
                    </a:lnTo>
                    <a:lnTo>
                      <a:pt x="32" y="103"/>
                    </a:lnTo>
                    <a:lnTo>
                      <a:pt x="39" y="103"/>
                    </a:lnTo>
                    <a:lnTo>
                      <a:pt x="39" y="110"/>
                    </a:lnTo>
                    <a:lnTo>
                      <a:pt x="45" y="110"/>
                    </a:lnTo>
                    <a:lnTo>
                      <a:pt x="45" y="116"/>
                    </a:lnTo>
                    <a:lnTo>
                      <a:pt x="58" y="116"/>
                    </a:lnTo>
                    <a:lnTo>
                      <a:pt x="58" y="122"/>
                    </a:lnTo>
                    <a:lnTo>
                      <a:pt x="64" y="122"/>
                    </a:lnTo>
                    <a:lnTo>
                      <a:pt x="64" y="194"/>
                    </a:lnTo>
                    <a:lnTo>
                      <a:pt x="70" y="194"/>
                    </a:lnTo>
                    <a:lnTo>
                      <a:pt x="70" y="212"/>
                    </a:lnTo>
                    <a:lnTo>
                      <a:pt x="76" y="212"/>
                    </a:lnTo>
                    <a:lnTo>
                      <a:pt x="76" y="237"/>
                    </a:lnTo>
                    <a:lnTo>
                      <a:pt x="84" y="237"/>
                    </a:lnTo>
                    <a:lnTo>
                      <a:pt x="84" y="255"/>
                    </a:lnTo>
                    <a:lnTo>
                      <a:pt x="90" y="255"/>
                    </a:lnTo>
                    <a:lnTo>
                      <a:pt x="90" y="279"/>
                    </a:lnTo>
                    <a:lnTo>
                      <a:pt x="96" y="279"/>
                    </a:lnTo>
                    <a:lnTo>
                      <a:pt x="96" y="285"/>
                    </a:lnTo>
                    <a:lnTo>
                      <a:pt x="102" y="285"/>
                    </a:lnTo>
                    <a:lnTo>
                      <a:pt x="102" y="315"/>
                    </a:lnTo>
                    <a:lnTo>
                      <a:pt x="109" y="315"/>
                    </a:lnTo>
                    <a:lnTo>
                      <a:pt x="109" y="321"/>
                    </a:lnTo>
                    <a:lnTo>
                      <a:pt x="115" y="321"/>
                    </a:lnTo>
                    <a:lnTo>
                      <a:pt x="115" y="346"/>
                    </a:lnTo>
                    <a:lnTo>
                      <a:pt x="121" y="346"/>
                    </a:lnTo>
                    <a:lnTo>
                      <a:pt x="121" y="352"/>
                    </a:lnTo>
                    <a:lnTo>
                      <a:pt x="128" y="352"/>
                    </a:lnTo>
                    <a:lnTo>
                      <a:pt x="128" y="407"/>
                    </a:lnTo>
                    <a:lnTo>
                      <a:pt x="135" y="407"/>
                    </a:lnTo>
                    <a:lnTo>
                      <a:pt x="135" y="431"/>
                    </a:lnTo>
                    <a:lnTo>
                      <a:pt x="141" y="431"/>
                    </a:lnTo>
                    <a:lnTo>
                      <a:pt x="141" y="479"/>
                    </a:lnTo>
                    <a:lnTo>
                      <a:pt x="115" y="479"/>
                    </a:lnTo>
                    <a:lnTo>
                      <a:pt x="115" y="485"/>
                    </a:lnTo>
                    <a:lnTo>
                      <a:pt x="109" y="485"/>
                    </a:lnTo>
                    <a:lnTo>
                      <a:pt x="109" y="497"/>
                    </a:lnTo>
                    <a:lnTo>
                      <a:pt x="102" y="497"/>
                    </a:lnTo>
                    <a:lnTo>
                      <a:pt x="102" y="503"/>
                    </a:lnTo>
                    <a:lnTo>
                      <a:pt x="96" y="503"/>
                    </a:lnTo>
                    <a:lnTo>
                      <a:pt x="96" y="521"/>
                    </a:lnTo>
                    <a:lnTo>
                      <a:pt x="90" y="521"/>
                    </a:lnTo>
                    <a:lnTo>
                      <a:pt x="90" y="571"/>
                    </a:lnTo>
                    <a:lnTo>
                      <a:pt x="84" y="571"/>
                    </a:lnTo>
                    <a:lnTo>
                      <a:pt x="84" y="601"/>
                    </a:lnTo>
                    <a:lnTo>
                      <a:pt x="76" y="601"/>
                    </a:lnTo>
                    <a:lnTo>
                      <a:pt x="76" y="673"/>
                    </a:lnTo>
                    <a:lnTo>
                      <a:pt x="84" y="673"/>
                    </a:lnTo>
                    <a:lnTo>
                      <a:pt x="84" y="691"/>
                    </a:lnTo>
                    <a:lnTo>
                      <a:pt x="90" y="691"/>
                    </a:lnTo>
                    <a:lnTo>
                      <a:pt x="90" y="709"/>
                    </a:lnTo>
                    <a:lnTo>
                      <a:pt x="96" y="709"/>
                    </a:lnTo>
                    <a:lnTo>
                      <a:pt x="96" y="715"/>
                    </a:lnTo>
                    <a:lnTo>
                      <a:pt x="102" y="715"/>
                    </a:lnTo>
                    <a:lnTo>
                      <a:pt x="102" y="728"/>
                    </a:lnTo>
                    <a:lnTo>
                      <a:pt x="109" y="728"/>
                    </a:lnTo>
                    <a:lnTo>
                      <a:pt x="109" y="740"/>
                    </a:lnTo>
                    <a:lnTo>
                      <a:pt x="115" y="740"/>
                    </a:lnTo>
                    <a:lnTo>
                      <a:pt x="115" y="747"/>
                    </a:lnTo>
                    <a:lnTo>
                      <a:pt x="121" y="747"/>
                    </a:lnTo>
                    <a:lnTo>
                      <a:pt x="121" y="759"/>
                    </a:lnTo>
                    <a:lnTo>
                      <a:pt x="128" y="759"/>
                    </a:lnTo>
                    <a:lnTo>
                      <a:pt x="128" y="771"/>
                    </a:lnTo>
                    <a:lnTo>
                      <a:pt x="147" y="771"/>
                    </a:lnTo>
                    <a:lnTo>
                      <a:pt x="147" y="765"/>
                    </a:lnTo>
                    <a:lnTo>
                      <a:pt x="153" y="765"/>
                    </a:lnTo>
                    <a:lnTo>
                      <a:pt x="153" y="759"/>
                    </a:lnTo>
                    <a:lnTo>
                      <a:pt x="173" y="759"/>
                    </a:lnTo>
                    <a:lnTo>
                      <a:pt x="173" y="753"/>
                    </a:lnTo>
                    <a:lnTo>
                      <a:pt x="179" y="753"/>
                    </a:lnTo>
                    <a:lnTo>
                      <a:pt x="179" y="747"/>
                    </a:lnTo>
                    <a:lnTo>
                      <a:pt x="186" y="747"/>
                    </a:lnTo>
                    <a:lnTo>
                      <a:pt x="186" y="740"/>
                    </a:lnTo>
                    <a:lnTo>
                      <a:pt x="204" y="74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6" name="Freeform 2920">
                <a:extLst>
                  <a:ext uri="{FF2B5EF4-FFF2-40B4-BE49-F238E27FC236}">
                    <a16:creationId xmlns:a16="http://schemas.microsoft.com/office/drawing/2014/main" xmlns="" id="{71B27AA0-391A-4B79-A0EA-222F7B3D4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" y="181"/>
                <a:ext cx="21" cy="10"/>
              </a:xfrm>
              <a:custGeom>
                <a:avLst/>
                <a:gdLst>
                  <a:gd name="T0" fmla="*/ 281 w 652"/>
                  <a:gd name="T1" fmla="*/ 230 h 339"/>
                  <a:gd name="T2" fmla="*/ 268 w 652"/>
                  <a:gd name="T3" fmla="*/ 242 h 339"/>
                  <a:gd name="T4" fmla="*/ 243 w 652"/>
                  <a:gd name="T5" fmla="*/ 248 h 339"/>
                  <a:gd name="T6" fmla="*/ 230 w 652"/>
                  <a:gd name="T7" fmla="*/ 260 h 339"/>
                  <a:gd name="T8" fmla="*/ 211 w 652"/>
                  <a:gd name="T9" fmla="*/ 266 h 339"/>
                  <a:gd name="T10" fmla="*/ 198 w 652"/>
                  <a:gd name="T11" fmla="*/ 278 h 339"/>
                  <a:gd name="T12" fmla="*/ 13 w 652"/>
                  <a:gd name="T13" fmla="*/ 284 h 339"/>
                  <a:gd name="T14" fmla="*/ 25 w 652"/>
                  <a:gd name="T15" fmla="*/ 308 h 339"/>
                  <a:gd name="T16" fmla="*/ 19 w 652"/>
                  <a:gd name="T17" fmla="*/ 314 h 339"/>
                  <a:gd name="T18" fmla="*/ 25 w 652"/>
                  <a:gd name="T19" fmla="*/ 333 h 339"/>
                  <a:gd name="T20" fmla="*/ 45 w 652"/>
                  <a:gd name="T21" fmla="*/ 339 h 339"/>
                  <a:gd name="T22" fmla="*/ 32 w 652"/>
                  <a:gd name="T23" fmla="*/ 296 h 339"/>
                  <a:gd name="T24" fmla="*/ 204 w 652"/>
                  <a:gd name="T25" fmla="*/ 302 h 339"/>
                  <a:gd name="T26" fmla="*/ 230 w 652"/>
                  <a:gd name="T27" fmla="*/ 278 h 339"/>
                  <a:gd name="T28" fmla="*/ 249 w 652"/>
                  <a:gd name="T29" fmla="*/ 272 h 339"/>
                  <a:gd name="T30" fmla="*/ 255 w 652"/>
                  <a:gd name="T31" fmla="*/ 260 h 339"/>
                  <a:gd name="T32" fmla="*/ 288 w 652"/>
                  <a:gd name="T33" fmla="*/ 254 h 339"/>
                  <a:gd name="T34" fmla="*/ 306 w 652"/>
                  <a:gd name="T35" fmla="*/ 230 h 339"/>
                  <a:gd name="T36" fmla="*/ 320 w 652"/>
                  <a:gd name="T37" fmla="*/ 224 h 339"/>
                  <a:gd name="T38" fmla="*/ 326 w 652"/>
                  <a:gd name="T39" fmla="*/ 206 h 339"/>
                  <a:gd name="T40" fmla="*/ 345 w 652"/>
                  <a:gd name="T41" fmla="*/ 200 h 339"/>
                  <a:gd name="T42" fmla="*/ 351 w 652"/>
                  <a:gd name="T43" fmla="*/ 176 h 339"/>
                  <a:gd name="T44" fmla="*/ 365 w 652"/>
                  <a:gd name="T45" fmla="*/ 163 h 339"/>
                  <a:gd name="T46" fmla="*/ 371 w 652"/>
                  <a:gd name="T47" fmla="*/ 151 h 339"/>
                  <a:gd name="T48" fmla="*/ 383 w 652"/>
                  <a:gd name="T49" fmla="*/ 144 h 339"/>
                  <a:gd name="T50" fmla="*/ 416 w 652"/>
                  <a:gd name="T51" fmla="*/ 126 h 339"/>
                  <a:gd name="T52" fmla="*/ 543 w 652"/>
                  <a:gd name="T53" fmla="*/ 120 h 339"/>
                  <a:gd name="T54" fmla="*/ 550 w 652"/>
                  <a:gd name="T55" fmla="*/ 102 h 339"/>
                  <a:gd name="T56" fmla="*/ 575 w 652"/>
                  <a:gd name="T57" fmla="*/ 96 h 339"/>
                  <a:gd name="T58" fmla="*/ 595 w 652"/>
                  <a:gd name="T59" fmla="*/ 84 h 339"/>
                  <a:gd name="T60" fmla="*/ 613 w 652"/>
                  <a:gd name="T61" fmla="*/ 72 h 339"/>
                  <a:gd name="T62" fmla="*/ 620 w 652"/>
                  <a:gd name="T63" fmla="*/ 54 h 339"/>
                  <a:gd name="T64" fmla="*/ 632 w 652"/>
                  <a:gd name="T65" fmla="*/ 48 h 339"/>
                  <a:gd name="T66" fmla="*/ 639 w 652"/>
                  <a:gd name="T67" fmla="*/ 30 h 339"/>
                  <a:gd name="T68" fmla="*/ 652 w 652"/>
                  <a:gd name="T69" fmla="*/ 24 h 339"/>
                  <a:gd name="T70" fmla="*/ 646 w 652"/>
                  <a:gd name="T71" fmla="*/ 0 h 339"/>
                  <a:gd name="T72" fmla="*/ 632 w 652"/>
                  <a:gd name="T73" fmla="*/ 12 h 339"/>
                  <a:gd name="T74" fmla="*/ 620 w 652"/>
                  <a:gd name="T75" fmla="*/ 42 h 339"/>
                  <a:gd name="T76" fmla="*/ 601 w 652"/>
                  <a:gd name="T77" fmla="*/ 48 h 339"/>
                  <a:gd name="T78" fmla="*/ 595 w 652"/>
                  <a:gd name="T79" fmla="*/ 66 h 339"/>
                  <a:gd name="T80" fmla="*/ 569 w 652"/>
                  <a:gd name="T81" fmla="*/ 72 h 339"/>
                  <a:gd name="T82" fmla="*/ 543 w 652"/>
                  <a:gd name="T83" fmla="*/ 90 h 339"/>
                  <a:gd name="T84" fmla="*/ 467 w 652"/>
                  <a:gd name="T85" fmla="*/ 96 h 339"/>
                  <a:gd name="T86" fmla="*/ 434 w 652"/>
                  <a:gd name="T87" fmla="*/ 108 h 339"/>
                  <a:gd name="T88" fmla="*/ 377 w 652"/>
                  <a:gd name="T89" fmla="*/ 120 h 339"/>
                  <a:gd name="T90" fmla="*/ 371 w 652"/>
                  <a:gd name="T91" fmla="*/ 132 h 339"/>
                  <a:gd name="T92" fmla="*/ 351 w 652"/>
                  <a:gd name="T93" fmla="*/ 138 h 339"/>
                  <a:gd name="T94" fmla="*/ 345 w 652"/>
                  <a:gd name="T95" fmla="*/ 163 h 339"/>
                  <a:gd name="T96" fmla="*/ 332 w 652"/>
                  <a:gd name="T97" fmla="*/ 169 h 339"/>
                  <a:gd name="T98" fmla="*/ 326 w 652"/>
                  <a:gd name="T99" fmla="*/ 194 h 339"/>
                  <a:gd name="T100" fmla="*/ 313 w 652"/>
                  <a:gd name="T101" fmla="*/ 200 h 339"/>
                  <a:gd name="T102" fmla="*/ 306 w 652"/>
                  <a:gd name="T103" fmla="*/ 218 h 339"/>
                  <a:gd name="T104" fmla="*/ 288 w 652"/>
                  <a:gd name="T105" fmla="*/ 224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2" h="339">
                    <a:moveTo>
                      <a:pt x="288" y="224"/>
                    </a:moveTo>
                    <a:lnTo>
                      <a:pt x="288" y="230"/>
                    </a:lnTo>
                    <a:lnTo>
                      <a:pt x="281" y="230"/>
                    </a:lnTo>
                    <a:lnTo>
                      <a:pt x="281" y="236"/>
                    </a:lnTo>
                    <a:lnTo>
                      <a:pt x="268" y="236"/>
                    </a:lnTo>
                    <a:lnTo>
                      <a:pt x="268" y="242"/>
                    </a:lnTo>
                    <a:lnTo>
                      <a:pt x="255" y="242"/>
                    </a:lnTo>
                    <a:lnTo>
                      <a:pt x="255" y="248"/>
                    </a:lnTo>
                    <a:lnTo>
                      <a:pt x="243" y="248"/>
                    </a:lnTo>
                    <a:lnTo>
                      <a:pt x="243" y="254"/>
                    </a:lnTo>
                    <a:lnTo>
                      <a:pt x="230" y="254"/>
                    </a:lnTo>
                    <a:lnTo>
                      <a:pt x="230" y="260"/>
                    </a:lnTo>
                    <a:lnTo>
                      <a:pt x="224" y="260"/>
                    </a:lnTo>
                    <a:lnTo>
                      <a:pt x="224" y="266"/>
                    </a:lnTo>
                    <a:lnTo>
                      <a:pt x="211" y="266"/>
                    </a:lnTo>
                    <a:lnTo>
                      <a:pt x="211" y="272"/>
                    </a:lnTo>
                    <a:lnTo>
                      <a:pt x="198" y="272"/>
                    </a:lnTo>
                    <a:lnTo>
                      <a:pt x="198" y="278"/>
                    </a:lnTo>
                    <a:lnTo>
                      <a:pt x="0" y="278"/>
                    </a:lnTo>
                    <a:lnTo>
                      <a:pt x="0" y="284"/>
                    </a:lnTo>
                    <a:lnTo>
                      <a:pt x="13" y="284"/>
                    </a:lnTo>
                    <a:lnTo>
                      <a:pt x="13" y="290"/>
                    </a:lnTo>
                    <a:lnTo>
                      <a:pt x="25" y="290"/>
                    </a:lnTo>
                    <a:lnTo>
                      <a:pt x="25" y="308"/>
                    </a:lnTo>
                    <a:lnTo>
                      <a:pt x="13" y="308"/>
                    </a:lnTo>
                    <a:lnTo>
                      <a:pt x="13" y="314"/>
                    </a:lnTo>
                    <a:lnTo>
                      <a:pt x="19" y="314"/>
                    </a:lnTo>
                    <a:lnTo>
                      <a:pt x="19" y="321"/>
                    </a:lnTo>
                    <a:lnTo>
                      <a:pt x="25" y="321"/>
                    </a:lnTo>
                    <a:lnTo>
                      <a:pt x="25" y="333"/>
                    </a:lnTo>
                    <a:lnTo>
                      <a:pt x="32" y="333"/>
                    </a:lnTo>
                    <a:lnTo>
                      <a:pt x="32" y="339"/>
                    </a:lnTo>
                    <a:lnTo>
                      <a:pt x="45" y="339"/>
                    </a:lnTo>
                    <a:lnTo>
                      <a:pt x="45" y="314"/>
                    </a:lnTo>
                    <a:lnTo>
                      <a:pt x="32" y="314"/>
                    </a:lnTo>
                    <a:lnTo>
                      <a:pt x="32" y="296"/>
                    </a:lnTo>
                    <a:lnTo>
                      <a:pt x="96" y="296"/>
                    </a:lnTo>
                    <a:lnTo>
                      <a:pt x="96" y="302"/>
                    </a:lnTo>
                    <a:lnTo>
                      <a:pt x="204" y="302"/>
                    </a:lnTo>
                    <a:lnTo>
                      <a:pt x="204" y="290"/>
                    </a:lnTo>
                    <a:lnTo>
                      <a:pt x="230" y="290"/>
                    </a:lnTo>
                    <a:lnTo>
                      <a:pt x="230" y="278"/>
                    </a:lnTo>
                    <a:lnTo>
                      <a:pt x="237" y="278"/>
                    </a:lnTo>
                    <a:lnTo>
                      <a:pt x="237" y="272"/>
                    </a:lnTo>
                    <a:lnTo>
                      <a:pt x="249" y="272"/>
                    </a:lnTo>
                    <a:lnTo>
                      <a:pt x="249" y="266"/>
                    </a:lnTo>
                    <a:lnTo>
                      <a:pt x="255" y="266"/>
                    </a:lnTo>
                    <a:lnTo>
                      <a:pt x="255" y="260"/>
                    </a:lnTo>
                    <a:lnTo>
                      <a:pt x="262" y="260"/>
                    </a:lnTo>
                    <a:lnTo>
                      <a:pt x="262" y="254"/>
                    </a:lnTo>
                    <a:lnTo>
                      <a:pt x="288" y="254"/>
                    </a:lnTo>
                    <a:lnTo>
                      <a:pt x="288" y="242"/>
                    </a:lnTo>
                    <a:lnTo>
                      <a:pt x="306" y="242"/>
                    </a:lnTo>
                    <a:lnTo>
                      <a:pt x="306" y="230"/>
                    </a:lnTo>
                    <a:lnTo>
                      <a:pt x="313" y="230"/>
                    </a:lnTo>
                    <a:lnTo>
                      <a:pt x="313" y="224"/>
                    </a:lnTo>
                    <a:lnTo>
                      <a:pt x="320" y="224"/>
                    </a:lnTo>
                    <a:lnTo>
                      <a:pt x="320" y="218"/>
                    </a:lnTo>
                    <a:lnTo>
                      <a:pt x="326" y="218"/>
                    </a:lnTo>
                    <a:lnTo>
                      <a:pt x="326" y="206"/>
                    </a:lnTo>
                    <a:lnTo>
                      <a:pt x="332" y="206"/>
                    </a:lnTo>
                    <a:lnTo>
                      <a:pt x="332" y="200"/>
                    </a:lnTo>
                    <a:lnTo>
                      <a:pt x="345" y="200"/>
                    </a:lnTo>
                    <a:lnTo>
                      <a:pt x="345" y="188"/>
                    </a:lnTo>
                    <a:lnTo>
                      <a:pt x="351" y="188"/>
                    </a:lnTo>
                    <a:lnTo>
                      <a:pt x="351" y="176"/>
                    </a:lnTo>
                    <a:lnTo>
                      <a:pt x="357" y="176"/>
                    </a:lnTo>
                    <a:lnTo>
                      <a:pt x="357" y="163"/>
                    </a:lnTo>
                    <a:lnTo>
                      <a:pt x="365" y="163"/>
                    </a:lnTo>
                    <a:lnTo>
                      <a:pt x="365" y="157"/>
                    </a:lnTo>
                    <a:lnTo>
                      <a:pt x="371" y="157"/>
                    </a:lnTo>
                    <a:lnTo>
                      <a:pt x="371" y="151"/>
                    </a:lnTo>
                    <a:lnTo>
                      <a:pt x="377" y="151"/>
                    </a:lnTo>
                    <a:lnTo>
                      <a:pt x="377" y="144"/>
                    </a:lnTo>
                    <a:lnTo>
                      <a:pt x="383" y="144"/>
                    </a:lnTo>
                    <a:lnTo>
                      <a:pt x="383" y="132"/>
                    </a:lnTo>
                    <a:lnTo>
                      <a:pt x="416" y="132"/>
                    </a:lnTo>
                    <a:lnTo>
                      <a:pt x="416" y="126"/>
                    </a:lnTo>
                    <a:lnTo>
                      <a:pt x="454" y="126"/>
                    </a:lnTo>
                    <a:lnTo>
                      <a:pt x="454" y="120"/>
                    </a:lnTo>
                    <a:lnTo>
                      <a:pt x="543" y="120"/>
                    </a:lnTo>
                    <a:lnTo>
                      <a:pt x="543" y="114"/>
                    </a:lnTo>
                    <a:lnTo>
                      <a:pt x="550" y="114"/>
                    </a:lnTo>
                    <a:lnTo>
                      <a:pt x="550" y="102"/>
                    </a:lnTo>
                    <a:lnTo>
                      <a:pt x="569" y="102"/>
                    </a:lnTo>
                    <a:lnTo>
                      <a:pt x="569" y="96"/>
                    </a:lnTo>
                    <a:lnTo>
                      <a:pt x="575" y="96"/>
                    </a:lnTo>
                    <a:lnTo>
                      <a:pt x="575" y="90"/>
                    </a:lnTo>
                    <a:lnTo>
                      <a:pt x="595" y="90"/>
                    </a:lnTo>
                    <a:lnTo>
                      <a:pt x="595" y="84"/>
                    </a:lnTo>
                    <a:lnTo>
                      <a:pt x="601" y="84"/>
                    </a:lnTo>
                    <a:lnTo>
                      <a:pt x="601" y="72"/>
                    </a:lnTo>
                    <a:lnTo>
                      <a:pt x="613" y="72"/>
                    </a:lnTo>
                    <a:lnTo>
                      <a:pt x="613" y="66"/>
                    </a:lnTo>
                    <a:lnTo>
                      <a:pt x="620" y="66"/>
                    </a:lnTo>
                    <a:lnTo>
                      <a:pt x="620" y="54"/>
                    </a:lnTo>
                    <a:lnTo>
                      <a:pt x="626" y="54"/>
                    </a:lnTo>
                    <a:lnTo>
                      <a:pt x="626" y="48"/>
                    </a:lnTo>
                    <a:lnTo>
                      <a:pt x="632" y="48"/>
                    </a:lnTo>
                    <a:lnTo>
                      <a:pt x="632" y="42"/>
                    </a:lnTo>
                    <a:lnTo>
                      <a:pt x="639" y="42"/>
                    </a:lnTo>
                    <a:lnTo>
                      <a:pt x="639" y="30"/>
                    </a:lnTo>
                    <a:lnTo>
                      <a:pt x="646" y="30"/>
                    </a:lnTo>
                    <a:lnTo>
                      <a:pt x="646" y="24"/>
                    </a:lnTo>
                    <a:lnTo>
                      <a:pt x="652" y="24"/>
                    </a:lnTo>
                    <a:lnTo>
                      <a:pt x="652" y="12"/>
                    </a:lnTo>
                    <a:lnTo>
                      <a:pt x="646" y="12"/>
                    </a:lnTo>
                    <a:lnTo>
                      <a:pt x="646" y="0"/>
                    </a:lnTo>
                    <a:lnTo>
                      <a:pt x="639" y="0"/>
                    </a:lnTo>
                    <a:lnTo>
                      <a:pt x="639" y="12"/>
                    </a:lnTo>
                    <a:lnTo>
                      <a:pt x="632" y="12"/>
                    </a:lnTo>
                    <a:lnTo>
                      <a:pt x="632" y="24"/>
                    </a:lnTo>
                    <a:lnTo>
                      <a:pt x="620" y="24"/>
                    </a:lnTo>
                    <a:lnTo>
                      <a:pt x="620" y="42"/>
                    </a:lnTo>
                    <a:lnTo>
                      <a:pt x="613" y="42"/>
                    </a:lnTo>
                    <a:lnTo>
                      <a:pt x="613" y="48"/>
                    </a:lnTo>
                    <a:lnTo>
                      <a:pt x="601" y="48"/>
                    </a:lnTo>
                    <a:lnTo>
                      <a:pt x="601" y="54"/>
                    </a:lnTo>
                    <a:lnTo>
                      <a:pt x="595" y="54"/>
                    </a:lnTo>
                    <a:lnTo>
                      <a:pt x="595" y="66"/>
                    </a:lnTo>
                    <a:lnTo>
                      <a:pt x="587" y="66"/>
                    </a:lnTo>
                    <a:lnTo>
                      <a:pt x="587" y="72"/>
                    </a:lnTo>
                    <a:lnTo>
                      <a:pt x="569" y="72"/>
                    </a:lnTo>
                    <a:lnTo>
                      <a:pt x="569" y="84"/>
                    </a:lnTo>
                    <a:lnTo>
                      <a:pt x="543" y="84"/>
                    </a:lnTo>
                    <a:lnTo>
                      <a:pt x="543" y="90"/>
                    </a:lnTo>
                    <a:lnTo>
                      <a:pt x="536" y="90"/>
                    </a:lnTo>
                    <a:lnTo>
                      <a:pt x="536" y="96"/>
                    </a:lnTo>
                    <a:lnTo>
                      <a:pt x="467" y="96"/>
                    </a:lnTo>
                    <a:lnTo>
                      <a:pt x="467" y="102"/>
                    </a:lnTo>
                    <a:lnTo>
                      <a:pt x="434" y="102"/>
                    </a:lnTo>
                    <a:lnTo>
                      <a:pt x="434" y="108"/>
                    </a:lnTo>
                    <a:lnTo>
                      <a:pt x="383" y="108"/>
                    </a:lnTo>
                    <a:lnTo>
                      <a:pt x="383" y="120"/>
                    </a:lnTo>
                    <a:lnTo>
                      <a:pt x="377" y="120"/>
                    </a:lnTo>
                    <a:lnTo>
                      <a:pt x="377" y="126"/>
                    </a:lnTo>
                    <a:lnTo>
                      <a:pt x="371" y="126"/>
                    </a:lnTo>
                    <a:lnTo>
                      <a:pt x="371" y="132"/>
                    </a:lnTo>
                    <a:lnTo>
                      <a:pt x="357" y="132"/>
                    </a:lnTo>
                    <a:lnTo>
                      <a:pt x="357" y="138"/>
                    </a:lnTo>
                    <a:lnTo>
                      <a:pt x="351" y="138"/>
                    </a:lnTo>
                    <a:lnTo>
                      <a:pt x="351" y="144"/>
                    </a:lnTo>
                    <a:lnTo>
                      <a:pt x="345" y="144"/>
                    </a:lnTo>
                    <a:lnTo>
                      <a:pt x="345" y="163"/>
                    </a:lnTo>
                    <a:lnTo>
                      <a:pt x="339" y="163"/>
                    </a:lnTo>
                    <a:lnTo>
                      <a:pt x="339" y="169"/>
                    </a:lnTo>
                    <a:lnTo>
                      <a:pt x="332" y="169"/>
                    </a:lnTo>
                    <a:lnTo>
                      <a:pt x="332" y="182"/>
                    </a:lnTo>
                    <a:lnTo>
                      <a:pt x="326" y="182"/>
                    </a:lnTo>
                    <a:lnTo>
                      <a:pt x="326" y="194"/>
                    </a:lnTo>
                    <a:lnTo>
                      <a:pt x="320" y="194"/>
                    </a:lnTo>
                    <a:lnTo>
                      <a:pt x="320" y="200"/>
                    </a:lnTo>
                    <a:lnTo>
                      <a:pt x="313" y="200"/>
                    </a:lnTo>
                    <a:lnTo>
                      <a:pt x="313" y="206"/>
                    </a:lnTo>
                    <a:lnTo>
                      <a:pt x="306" y="206"/>
                    </a:lnTo>
                    <a:lnTo>
                      <a:pt x="306" y="218"/>
                    </a:lnTo>
                    <a:lnTo>
                      <a:pt x="300" y="218"/>
                    </a:lnTo>
                    <a:lnTo>
                      <a:pt x="300" y="224"/>
                    </a:lnTo>
                    <a:lnTo>
                      <a:pt x="288" y="2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7" name="Freeform 2921">
                <a:extLst>
                  <a:ext uri="{FF2B5EF4-FFF2-40B4-BE49-F238E27FC236}">
                    <a16:creationId xmlns:a16="http://schemas.microsoft.com/office/drawing/2014/main" xmlns="" id="{121F9CAB-1CEE-4822-8332-9AA457881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297"/>
                <a:ext cx="14" cy="15"/>
              </a:xfrm>
              <a:custGeom>
                <a:avLst/>
                <a:gdLst>
                  <a:gd name="T0" fmla="*/ 13 w 415"/>
                  <a:gd name="T1" fmla="*/ 72 h 557"/>
                  <a:gd name="T2" fmla="*/ 26 w 415"/>
                  <a:gd name="T3" fmla="*/ 84 h 557"/>
                  <a:gd name="T4" fmla="*/ 32 w 415"/>
                  <a:gd name="T5" fmla="*/ 188 h 557"/>
                  <a:gd name="T6" fmla="*/ 45 w 415"/>
                  <a:gd name="T7" fmla="*/ 194 h 557"/>
                  <a:gd name="T8" fmla="*/ 51 w 415"/>
                  <a:gd name="T9" fmla="*/ 254 h 557"/>
                  <a:gd name="T10" fmla="*/ 51 w 415"/>
                  <a:gd name="T11" fmla="*/ 278 h 557"/>
                  <a:gd name="T12" fmla="*/ 57 w 415"/>
                  <a:gd name="T13" fmla="*/ 309 h 557"/>
                  <a:gd name="T14" fmla="*/ 71 w 415"/>
                  <a:gd name="T15" fmla="*/ 327 h 557"/>
                  <a:gd name="T16" fmla="*/ 77 w 415"/>
                  <a:gd name="T17" fmla="*/ 382 h 557"/>
                  <a:gd name="T18" fmla="*/ 90 w 415"/>
                  <a:gd name="T19" fmla="*/ 400 h 557"/>
                  <a:gd name="T20" fmla="*/ 96 w 415"/>
                  <a:gd name="T21" fmla="*/ 424 h 557"/>
                  <a:gd name="T22" fmla="*/ 116 w 415"/>
                  <a:gd name="T23" fmla="*/ 442 h 557"/>
                  <a:gd name="T24" fmla="*/ 122 w 415"/>
                  <a:gd name="T25" fmla="*/ 467 h 557"/>
                  <a:gd name="T26" fmla="*/ 141 w 415"/>
                  <a:gd name="T27" fmla="*/ 479 h 557"/>
                  <a:gd name="T28" fmla="*/ 147 w 415"/>
                  <a:gd name="T29" fmla="*/ 497 h 557"/>
                  <a:gd name="T30" fmla="*/ 160 w 415"/>
                  <a:gd name="T31" fmla="*/ 503 h 557"/>
                  <a:gd name="T32" fmla="*/ 167 w 415"/>
                  <a:gd name="T33" fmla="*/ 515 h 557"/>
                  <a:gd name="T34" fmla="*/ 198 w 415"/>
                  <a:gd name="T35" fmla="*/ 527 h 557"/>
                  <a:gd name="T36" fmla="*/ 205 w 415"/>
                  <a:gd name="T37" fmla="*/ 515 h 557"/>
                  <a:gd name="T38" fmla="*/ 224 w 415"/>
                  <a:gd name="T39" fmla="*/ 509 h 557"/>
                  <a:gd name="T40" fmla="*/ 320 w 415"/>
                  <a:gd name="T41" fmla="*/ 509 h 557"/>
                  <a:gd name="T42" fmla="*/ 371 w 415"/>
                  <a:gd name="T43" fmla="*/ 527 h 557"/>
                  <a:gd name="T44" fmla="*/ 377 w 415"/>
                  <a:gd name="T45" fmla="*/ 539 h 557"/>
                  <a:gd name="T46" fmla="*/ 397 w 415"/>
                  <a:gd name="T47" fmla="*/ 551 h 557"/>
                  <a:gd name="T48" fmla="*/ 415 w 415"/>
                  <a:gd name="T49" fmla="*/ 551 h 557"/>
                  <a:gd name="T50" fmla="*/ 390 w 415"/>
                  <a:gd name="T51" fmla="*/ 527 h 557"/>
                  <a:gd name="T52" fmla="*/ 383 w 415"/>
                  <a:gd name="T53" fmla="*/ 515 h 557"/>
                  <a:gd name="T54" fmla="*/ 358 w 415"/>
                  <a:gd name="T55" fmla="*/ 503 h 557"/>
                  <a:gd name="T56" fmla="*/ 352 w 415"/>
                  <a:gd name="T57" fmla="*/ 491 h 557"/>
                  <a:gd name="T58" fmla="*/ 326 w 415"/>
                  <a:gd name="T59" fmla="*/ 485 h 557"/>
                  <a:gd name="T60" fmla="*/ 320 w 415"/>
                  <a:gd name="T61" fmla="*/ 473 h 557"/>
                  <a:gd name="T62" fmla="*/ 218 w 415"/>
                  <a:gd name="T63" fmla="*/ 479 h 557"/>
                  <a:gd name="T64" fmla="*/ 198 w 415"/>
                  <a:gd name="T65" fmla="*/ 497 h 557"/>
                  <a:gd name="T66" fmla="*/ 160 w 415"/>
                  <a:gd name="T67" fmla="*/ 491 h 557"/>
                  <a:gd name="T68" fmla="*/ 153 w 415"/>
                  <a:gd name="T69" fmla="*/ 461 h 557"/>
                  <a:gd name="T70" fmla="*/ 134 w 415"/>
                  <a:gd name="T71" fmla="*/ 454 h 557"/>
                  <a:gd name="T72" fmla="*/ 128 w 415"/>
                  <a:gd name="T73" fmla="*/ 430 h 557"/>
                  <a:gd name="T74" fmla="*/ 116 w 415"/>
                  <a:gd name="T75" fmla="*/ 418 h 557"/>
                  <a:gd name="T76" fmla="*/ 102 w 415"/>
                  <a:gd name="T77" fmla="*/ 382 h 557"/>
                  <a:gd name="T78" fmla="*/ 90 w 415"/>
                  <a:gd name="T79" fmla="*/ 358 h 557"/>
                  <a:gd name="T80" fmla="*/ 83 w 415"/>
                  <a:gd name="T81" fmla="*/ 309 h 557"/>
                  <a:gd name="T82" fmla="*/ 71 w 415"/>
                  <a:gd name="T83" fmla="*/ 291 h 557"/>
                  <a:gd name="T84" fmla="*/ 64 w 415"/>
                  <a:gd name="T85" fmla="*/ 254 h 557"/>
                  <a:gd name="T86" fmla="*/ 64 w 415"/>
                  <a:gd name="T87" fmla="*/ 212 h 557"/>
                  <a:gd name="T88" fmla="*/ 57 w 415"/>
                  <a:gd name="T89" fmla="*/ 176 h 557"/>
                  <a:gd name="T90" fmla="*/ 45 w 415"/>
                  <a:gd name="T91" fmla="*/ 84 h 557"/>
                  <a:gd name="T92" fmla="*/ 32 w 415"/>
                  <a:gd name="T93" fmla="*/ 66 h 557"/>
                  <a:gd name="T94" fmla="*/ 19 w 415"/>
                  <a:gd name="T95" fmla="*/ 60 h 557"/>
                  <a:gd name="T96" fmla="*/ 6 w 415"/>
                  <a:gd name="T97" fmla="*/ 0 h 557"/>
                  <a:gd name="T98" fmla="*/ 6 w 415"/>
                  <a:gd name="T99" fmla="*/ 54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15" h="557">
                    <a:moveTo>
                      <a:pt x="6" y="66"/>
                    </a:moveTo>
                    <a:lnTo>
                      <a:pt x="13" y="66"/>
                    </a:lnTo>
                    <a:lnTo>
                      <a:pt x="13" y="72"/>
                    </a:lnTo>
                    <a:lnTo>
                      <a:pt x="19" y="72"/>
                    </a:lnTo>
                    <a:lnTo>
                      <a:pt x="19" y="84"/>
                    </a:lnTo>
                    <a:lnTo>
                      <a:pt x="26" y="84"/>
                    </a:lnTo>
                    <a:lnTo>
                      <a:pt x="26" y="90"/>
                    </a:lnTo>
                    <a:lnTo>
                      <a:pt x="32" y="90"/>
                    </a:lnTo>
                    <a:lnTo>
                      <a:pt x="32" y="188"/>
                    </a:lnTo>
                    <a:lnTo>
                      <a:pt x="39" y="188"/>
                    </a:lnTo>
                    <a:lnTo>
                      <a:pt x="39" y="194"/>
                    </a:lnTo>
                    <a:lnTo>
                      <a:pt x="45" y="194"/>
                    </a:lnTo>
                    <a:lnTo>
                      <a:pt x="45" y="206"/>
                    </a:lnTo>
                    <a:lnTo>
                      <a:pt x="51" y="206"/>
                    </a:lnTo>
                    <a:lnTo>
                      <a:pt x="51" y="254"/>
                    </a:lnTo>
                    <a:lnTo>
                      <a:pt x="45" y="254"/>
                    </a:lnTo>
                    <a:lnTo>
                      <a:pt x="45" y="278"/>
                    </a:lnTo>
                    <a:lnTo>
                      <a:pt x="51" y="278"/>
                    </a:lnTo>
                    <a:lnTo>
                      <a:pt x="51" y="284"/>
                    </a:lnTo>
                    <a:lnTo>
                      <a:pt x="57" y="284"/>
                    </a:lnTo>
                    <a:lnTo>
                      <a:pt x="57" y="309"/>
                    </a:lnTo>
                    <a:lnTo>
                      <a:pt x="64" y="309"/>
                    </a:lnTo>
                    <a:lnTo>
                      <a:pt x="64" y="327"/>
                    </a:lnTo>
                    <a:lnTo>
                      <a:pt x="71" y="327"/>
                    </a:lnTo>
                    <a:lnTo>
                      <a:pt x="71" y="370"/>
                    </a:lnTo>
                    <a:lnTo>
                      <a:pt x="77" y="370"/>
                    </a:lnTo>
                    <a:lnTo>
                      <a:pt x="77" y="382"/>
                    </a:lnTo>
                    <a:lnTo>
                      <a:pt x="83" y="382"/>
                    </a:lnTo>
                    <a:lnTo>
                      <a:pt x="83" y="400"/>
                    </a:lnTo>
                    <a:lnTo>
                      <a:pt x="90" y="400"/>
                    </a:lnTo>
                    <a:lnTo>
                      <a:pt x="90" y="406"/>
                    </a:lnTo>
                    <a:lnTo>
                      <a:pt x="96" y="406"/>
                    </a:lnTo>
                    <a:lnTo>
                      <a:pt x="96" y="424"/>
                    </a:lnTo>
                    <a:lnTo>
                      <a:pt x="108" y="424"/>
                    </a:lnTo>
                    <a:lnTo>
                      <a:pt x="108" y="442"/>
                    </a:lnTo>
                    <a:lnTo>
                      <a:pt x="116" y="442"/>
                    </a:lnTo>
                    <a:lnTo>
                      <a:pt x="116" y="454"/>
                    </a:lnTo>
                    <a:lnTo>
                      <a:pt x="122" y="454"/>
                    </a:lnTo>
                    <a:lnTo>
                      <a:pt x="122" y="467"/>
                    </a:lnTo>
                    <a:lnTo>
                      <a:pt x="134" y="467"/>
                    </a:lnTo>
                    <a:lnTo>
                      <a:pt x="134" y="479"/>
                    </a:lnTo>
                    <a:lnTo>
                      <a:pt x="141" y="479"/>
                    </a:lnTo>
                    <a:lnTo>
                      <a:pt x="141" y="491"/>
                    </a:lnTo>
                    <a:lnTo>
                      <a:pt x="147" y="491"/>
                    </a:lnTo>
                    <a:lnTo>
                      <a:pt x="147" y="497"/>
                    </a:lnTo>
                    <a:lnTo>
                      <a:pt x="153" y="497"/>
                    </a:lnTo>
                    <a:lnTo>
                      <a:pt x="153" y="503"/>
                    </a:lnTo>
                    <a:lnTo>
                      <a:pt x="160" y="503"/>
                    </a:lnTo>
                    <a:lnTo>
                      <a:pt x="160" y="509"/>
                    </a:lnTo>
                    <a:lnTo>
                      <a:pt x="167" y="509"/>
                    </a:lnTo>
                    <a:lnTo>
                      <a:pt x="167" y="515"/>
                    </a:lnTo>
                    <a:lnTo>
                      <a:pt x="173" y="515"/>
                    </a:lnTo>
                    <a:lnTo>
                      <a:pt x="173" y="527"/>
                    </a:lnTo>
                    <a:lnTo>
                      <a:pt x="198" y="527"/>
                    </a:lnTo>
                    <a:lnTo>
                      <a:pt x="198" y="521"/>
                    </a:lnTo>
                    <a:lnTo>
                      <a:pt x="205" y="521"/>
                    </a:lnTo>
                    <a:lnTo>
                      <a:pt x="205" y="515"/>
                    </a:lnTo>
                    <a:lnTo>
                      <a:pt x="218" y="515"/>
                    </a:lnTo>
                    <a:lnTo>
                      <a:pt x="218" y="509"/>
                    </a:lnTo>
                    <a:lnTo>
                      <a:pt x="224" y="509"/>
                    </a:lnTo>
                    <a:lnTo>
                      <a:pt x="224" y="497"/>
                    </a:lnTo>
                    <a:lnTo>
                      <a:pt x="320" y="497"/>
                    </a:lnTo>
                    <a:lnTo>
                      <a:pt x="320" y="509"/>
                    </a:lnTo>
                    <a:lnTo>
                      <a:pt x="352" y="509"/>
                    </a:lnTo>
                    <a:lnTo>
                      <a:pt x="352" y="527"/>
                    </a:lnTo>
                    <a:lnTo>
                      <a:pt x="371" y="527"/>
                    </a:lnTo>
                    <a:lnTo>
                      <a:pt x="371" y="533"/>
                    </a:lnTo>
                    <a:lnTo>
                      <a:pt x="377" y="533"/>
                    </a:lnTo>
                    <a:lnTo>
                      <a:pt x="377" y="539"/>
                    </a:lnTo>
                    <a:lnTo>
                      <a:pt x="390" y="539"/>
                    </a:lnTo>
                    <a:lnTo>
                      <a:pt x="390" y="551"/>
                    </a:lnTo>
                    <a:lnTo>
                      <a:pt x="397" y="551"/>
                    </a:lnTo>
                    <a:lnTo>
                      <a:pt x="397" y="557"/>
                    </a:lnTo>
                    <a:lnTo>
                      <a:pt x="415" y="557"/>
                    </a:lnTo>
                    <a:lnTo>
                      <a:pt x="415" y="551"/>
                    </a:lnTo>
                    <a:lnTo>
                      <a:pt x="403" y="551"/>
                    </a:lnTo>
                    <a:lnTo>
                      <a:pt x="403" y="527"/>
                    </a:lnTo>
                    <a:lnTo>
                      <a:pt x="390" y="527"/>
                    </a:lnTo>
                    <a:lnTo>
                      <a:pt x="390" y="521"/>
                    </a:lnTo>
                    <a:lnTo>
                      <a:pt x="383" y="521"/>
                    </a:lnTo>
                    <a:lnTo>
                      <a:pt x="383" y="515"/>
                    </a:lnTo>
                    <a:lnTo>
                      <a:pt x="377" y="515"/>
                    </a:lnTo>
                    <a:lnTo>
                      <a:pt x="377" y="503"/>
                    </a:lnTo>
                    <a:lnTo>
                      <a:pt x="358" y="503"/>
                    </a:lnTo>
                    <a:lnTo>
                      <a:pt x="358" y="497"/>
                    </a:lnTo>
                    <a:lnTo>
                      <a:pt x="352" y="497"/>
                    </a:lnTo>
                    <a:lnTo>
                      <a:pt x="352" y="491"/>
                    </a:lnTo>
                    <a:lnTo>
                      <a:pt x="332" y="491"/>
                    </a:lnTo>
                    <a:lnTo>
                      <a:pt x="332" y="485"/>
                    </a:lnTo>
                    <a:lnTo>
                      <a:pt x="326" y="485"/>
                    </a:lnTo>
                    <a:lnTo>
                      <a:pt x="326" y="479"/>
                    </a:lnTo>
                    <a:lnTo>
                      <a:pt x="320" y="479"/>
                    </a:lnTo>
                    <a:lnTo>
                      <a:pt x="320" y="473"/>
                    </a:lnTo>
                    <a:lnTo>
                      <a:pt x="224" y="473"/>
                    </a:lnTo>
                    <a:lnTo>
                      <a:pt x="224" y="479"/>
                    </a:lnTo>
                    <a:lnTo>
                      <a:pt x="218" y="479"/>
                    </a:lnTo>
                    <a:lnTo>
                      <a:pt x="218" y="491"/>
                    </a:lnTo>
                    <a:lnTo>
                      <a:pt x="198" y="491"/>
                    </a:lnTo>
                    <a:lnTo>
                      <a:pt x="198" y="497"/>
                    </a:lnTo>
                    <a:lnTo>
                      <a:pt x="173" y="497"/>
                    </a:lnTo>
                    <a:lnTo>
                      <a:pt x="173" y="491"/>
                    </a:lnTo>
                    <a:lnTo>
                      <a:pt x="160" y="491"/>
                    </a:lnTo>
                    <a:lnTo>
                      <a:pt x="160" y="479"/>
                    </a:lnTo>
                    <a:lnTo>
                      <a:pt x="153" y="479"/>
                    </a:lnTo>
                    <a:lnTo>
                      <a:pt x="153" y="461"/>
                    </a:lnTo>
                    <a:lnTo>
                      <a:pt x="147" y="461"/>
                    </a:lnTo>
                    <a:lnTo>
                      <a:pt x="147" y="454"/>
                    </a:lnTo>
                    <a:lnTo>
                      <a:pt x="134" y="454"/>
                    </a:lnTo>
                    <a:lnTo>
                      <a:pt x="134" y="436"/>
                    </a:lnTo>
                    <a:lnTo>
                      <a:pt x="128" y="436"/>
                    </a:lnTo>
                    <a:lnTo>
                      <a:pt x="128" y="430"/>
                    </a:lnTo>
                    <a:lnTo>
                      <a:pt x="122" y="430"/>
                    </a:lnTo>
                    <a:lnTo>
                      <a:pt x="122" y="418"/>
                    </a:lnTo>
                    <a:lnTo>
                      <a:pt x="116" y="418"/>
                    </a:lnTo>
                    <a:lnTo>
                      <a:pt x="116" y="400"/>
                    </a:lnTo>
                    <a:lnTo>
                      <a:pt x="102" y="400"/>
                    </a:lnTo>
                    <a:lnTo>
                      <a:pt x="102" y="382"/>
                    </a:lnTo>
                    <a:lnTo>
                      <a:pt x="96" y="382"/>
                    </a:lnTo>
                    <a:lnTo>
                      <a:pt x="96" y="358"/>
                    </a:lnTo>
                    <a:lnTo>
                      <a:pt x="90" y="358"/>
                    </a:lnTo>
                    <a:lnTo>
                      <a:pt x="90" y="345"/>
                    </a:lnTo>
                    <a:lnTo>
                      <a:pt x="83" y="345"/>
                    </a:lnTo>
                    <a:lnTo>
                      <a:pt x="83" y="309"/>
                    </a:lnTo>
                    <a:lnTo>
                      <a:pt x="77" y="309"/>
                    </a:lnTo>
                    <a:lnTo>
                      <a:pt x="77" y="291"/>
                    </a:lnTo>
                    <a:lnTo>
                      <a:pt x="71" y="291"/>
                    </a:lnTo>
                    <a:lnTo>
                      <a:pt x="71" y="278"/>
                    </a:lnTo>
                    <a:lnTo>
                      <a:pt x="64" y="278"/>
                    </a:lnTo>
                    <a:lnTo>
                      <a:pt x="64" y="254"/>
                    </a:lnTo>
                    <a:lnTo>
                      <a:pt x="71" y="254"/>
                    </a:lnTo>
                    <a:lnTo>
                      <a:pt x="71" y="212"/>
                    </a:lnTo>
                    <a:lnTo>
                      <a:pt x="64" y="212"/>
                    </a:lnTo>
                    <a:lnTo>
                      <a:pt x="64" y="194"/>
                    </a:lnTo>
                    <a:lnTo>
                      <a:pt x="57" y="194"/>
                    </a:lnTo>
                    <a:lnTo>
                      <a:pt x="57" y="176"/>
                    </a:lnTo>
                    <a:lnTo>
                      <a:pt x="51" y="176"/>
                    </a:lnTo>
                    <a:lnTo>
                      <a:pt x="51" y="84"/>
                    </a:lnTo>
                    <a:lnTo>
                      <a:pt x="45" y="84"/>
                    </a:lnTo>
                    <a:lnTo>
                      <a:pt x="45" y="78"/>
                    </a:lnTo>
                    <a:lnTo>
                      <a:pt x="32" y="78"/>
                    </a:lnTo>
                    <a:lnTo>
                      <a:pt x="32" y="66"/>
                    </a:lnTo>
                    <a:lnTo>
                      <a:pt x="26" y="66"/>
                    </a:lnTo>
                    <a:lnTo>
                      <a:pt x="26" y="60"/>
                    </a:lnTo>
                    <a:lnTo>
                      <a:pt x="19" y="60"/>
                    </a:lnTo>
                    <a:lnTo>
                      <a:pt x="19" y="42"/>
                    </a:lnTo>
                    <a:lnTo>
                      <a:pt x="6" y="4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6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8" name="Freeform 2922">
                <a:extLst>
                  <a:ext uri="{FF2B5EF4-FFF2-40B4-BE49-F238E27FC236}">
                    <a16:creationId xmlns:a16="http://schemas.microsoft.com/office/drawing/2014/main" xmlns="" id="{F4FCA187-7E4A-40EE-8D69-E8990820C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" y="24"/>
                <a:ext cx="6" cy="24"/>
              </a:xfrm>
              <a:custGeom>
                <a:avLst/>
                <a:gdLst>
                  <a:gd name="T0" fmla="*/ 70 w 178"/>
                  <a:gd name="T1" fmla="*/ 219 h 886"/>
                  <a:gd name="T2" fmla="*/ 58 w 178"/>
                  <a:gd name="T3" fmla="*/ 213 h 886"/>
                  <a:gd name="T4" fmla="*/ 45 w 178"/>
                  <a:gd name="T5" fmla="*/ 207 h 886"/>
                  <a:gd name="T6" fmla="*/ 38 w 178"/>
                  <a:gd name="T7" fmla="*/ 200 h 886"/>
                  <a:gd name="T8" fmla="*/ 32 w 178"/>
                  <a:gd name="T9" fmla="*/ 182 h 886"/>
                  <a:gd name="T10" fmla="*/ 25 w 178"/>
                  <a:gd name="T11" fmla="*/ 176 h 886"/>
                  <a:gd name="T12" fmla="*/ 19 w 178"/>
                  <a:gd name="T13" fmla="*/ 158 h 886"/>
                  <a:gd name="T14" fmla="*/ 25 w 178"/>
                  <a:gd name="T15" fmla="*/ 152 h 886"/>
                  <a:gd name="T16" fmla="*/ 32 w 178"/>
                  <a:gd name="T17" fmla="*/ 146 h 886"/>
                  <a:gd name="T18" fmla="*/ 64 w 178"/>
                  <a:gd name="T19" fmla="*/ 140 h 886"/>
                  <a:gd name="T20" fmla="*/ 83 w 178"/>
                  <a:gd name="T21" fmla="*/ 134 h 886"/>
                  <a:gd name="T22" fmla="*/ 90 w 178"/>
                  <a:gd name="T23" fmla="*/ 128 h 886"/>
                  <a:gd name="T24" fmla="*/ 102 w 178"/>
                  <a:gd name="T25" fmla="*/ 122 h 886"/>
                  <a:gd name="T26" fmla="*/ 109 w 178"/>
                  <a:gd name="T27" fmla="*/ 110 h 886"/>
                  <a:gd name="T28" fmla="*/ 121 w 178"/>
                  <a:gd name="T29" fmla="*/ 104 h 886"/>
                  <a:gd name="T30" fmla="*/ 127 w 178"/>
                  <a:gd name="T31" fmla="*/ 98 h 886"/>
                  <a:gd name="T32" fmla="*/ 135 w 178"/>
                  <a:gd name="T33" fmla="*/ 92 h 886"/>
                  <a:gd name="T34" fmla="*/ 141 w 178"/>
                  <a:gd name="T35" fmla="*/ 80 h 886"/>
                  <a:gd name="T36" fmla="*/ 147 w 178"/>
                  <a:gd name="T37" fmla="*/ 74 h 886"/>
                  <a:gd name="T38" fmla="*/ 153 w 178"/>
                  <a:gd name="T39" fmla="*/ 68 h 886"/>
                  <a:gd name="T40" fmla="*/ 160 w 178"/>
                  <a:gd name="T41" fmla="*/ 55 h 886"/>
                  <a:gd name="T42" fmla="*/ 166 w 178"/>
                  <a:gd name="T43" fmla="*/ 37 h 886"/>
                  <a:gd name="T44" fmla="*/ 172 w 178"/>
                  <a:gd name="T45" fmla="*/ 18 h 886"/>
                  <a:gd name="T46" fmla="*/ 178 w 178"/>
                  <a:gd name="T47" fmla="*/ 0 h 886"/>
                  <a:gd name="T48" fmla="*/ 166 w 178"/>
                  <a:gd name="T49" fmla="*/ 6 h 886"/>
                  <a:gd name="T50" fmla="*/ 160 w 178"/>
                  <a:gd name="T51" fmla="*/ 18 h 886"/>
                  <a:gd name="T52" fmla="*/ 153 w 178"/>
                  <a:gd name="T53" fmla="*/ 37 h 886"/>
                  <a:gd name="T54" fmla="*/ 147 w 178"/>
                  <a:gd name="T55" fmla="*/ 55 h 886"/>
                  <a:gd name="T56" fmla="*/ 141 w 178"/>
                  <a:gd name="T57" fmla="*/ 68 h 886"/>
                  <a:gd name="T58" fmla="*/ 135 w 178"/>
                  <a:gd name="T59" fmla="*/ 74 h 886"/>
                  <a:gd name="T60" fmla="*/ 127 w 178"/>
                  <a:gd name="T61" fmla="*/ 80 h 886"/>
                  <a:gd name="T62" fmla="*/ 121 w 178"/>
                  <a:gd name="T63" fmla="*/ 86 h 886"/>
                  <a:gd name="T64" fmla="*/ 115 w 178"/>
                  <a:gd name="T65" fmla="*/ 92 h 886"/>
                  <a:gd name="T66" fmla="*/ 109 w 178"/>
                  <a:gd name="T67" fmla="*/ 98 h 886"/>
                  <a:gd name="T68" fmla="*/ 102 w 178"/>
                  <a:gd name="T69" fmla="*/ 104 h 886"/>
                  <a:gd name="T70" fmla="*/ 90 w 178"/>
                  <a:gd name="T71" fmla="*/ 110 h 886"/>
                  <a:gd name="T72" fmla="*/ 83 w 178"/>
                  <a:gd name="T73" fmla="*/ 116 h 886"/>
                  <a:gd name="T74" fmla="*/ 76 w 178"/>
                  <a:gd name="T75" fmla="*/ 122 h 886"/>
                  <a:gd name="T76" fmla="*/ 32 w 178"/>
                  <a:gd name="T77" fmla="*/ 128 h 886"/>
                  <a:gd name="T78" fmla="*/ 25 w 178"/>
                  <a:gd name="T79" fmla="*/ 134 h 886"/>
                  <a:gd name="T80" fmla="*/ 13 w 178"/>
                  <a:gd name="T81" fmla="*/ 140 h 886"/>
                  <a:gd name="T82" fmla="*/ 7 w 178"/>
                  <a:gd name="T83" fmla="*/ 152 h 886"/>
                  <a:gd name="T84" fmla="*/ 0 w 178"/>
                  <a:gd name="T85" fmla="*/ 170 h 886"/>
                  <a:gd name="T86" fmla="*/ 7 w 178"/>
                  <a:gd name="T87" fmla="*/ 176 h 886"/>
                  <a:gd name="T88" fmla="*/ 13 w 178"/>
                  <a:gd name="T89" fmla="*/ 188 h 886"/>
                  <a:gd name="T90" fmla="*/ 19 w 178"/>
                  <a:gd name="T91" fmla="*/ 225 h 886"/>
                  <a:gd name="T92" fmla="*/ 45 w 178"/>
                  <a:gd name="T93" fmla="*/ 231 h 886"/>
                  <a:gd name="T94" fmla="*/ 51 w 178"/>
                  <a:gd name="T95" fmla="*/ 243 h 886"/>
                  <a:gd name="T96" fmla="*/ 58 w 178"/>
                  <a:gd name="T97" fmla="*/ 873 h 886"/>
                  <a:gd name="T98" fmla="*/ 51 w 178"/>
                  <a:gd name="T99" fmla="*/ 886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8" h="886">
                    <a:moveTo>
                      <a:pt x="70" y="886"/>
                    </a:moveTo>
                    <a:lnTo>
                      <a:pt x="70" y="219"/>
                    </a:lnTo>
                    <a:lnTo>
                      <a:pt x="58" y="219"/>
                    </a:lnTo>
                    <a:lnTo>
                      <a:pt x="58" y="213"/>
                    </a:lnTo>
                    <a:lnTo>
                      <a:pt x="45" y="213"/>
                    </a:lnTo>
                    <a:lnTo>
                      <a:pt x="45" y="207"/>
                    </a:lnTo>
                    <a:lnTo>
                      <a:pt x="38" y="207"/>
                    </a:lnTo>
                    <a:lnTo>
                      <a:pt x="38" y="200"/>
                    </a:lnTo>
                    <a:lnTo>
                      <a:pt x="32" y="200"/>
                    </a:lnTo>
                    <a:lnTo>
                      <a:pt x="32" y="182"/>
                    </a:lnTo>
                    <a:lnTo>
                      <a:pt x="25" y="182"/>
                    </a:lnTo>
                    <a:lnTo>
                      <a:pt x="25" y="176"/>
                    </a:lnTo>
                    <a:lnTo>
                      <a:pt x="19" y="176"/>
                    </a:lnTo>
                    <a:lnTo>
                      <a:pt x="19" y="158"/>
                    </a:lnTo>
                    <a:lnTo>
                      <a:pt x="25" y="158"/>
                    </a:lnTo>
                    <a:lnTo>
                      <a:pt x="25" y="152"/>
                    </a:lnTo>
                    <a:lnTo>
                      <a:pt x="32" y="152"/>
                    </a:lnTo>
                    <a:lnTo>
                      <a:pt x="32" y="146"/>
                    </a:lnTo>
                    <a:lnTo>
                      <a:pt x="64" y="146"/>
                    </a:lnTo>
                    <a:lnTo>
                      <a:pt x="64" y="140"/>
                    </a:lnTo>
                    <a:lnTo>
                      <a:pt x="83" y="140"/>
                    </a:lnTo>
                    <a:lnTo>
                      <a:pt x="83" y="134"/>
                    </a:lnTo>
                    <a:lnTo>
                      <a:pt x="90" y="134"/>
                    </a:lnTo>
                    <a:lnTo>
                      <a:pt x="90" y="128"/>
                    </a:lnTo>
                    <a:lnTo>
                      <a:pt x="102" y="128"/>
                    </a:lnTo>
                    <a:lnTo>
                      <a:pt x="102" y="122"/>
                    </a:lnTo>
                    <a:lnTo>
                      <a:pt x="109" y="122"/>
                    </a:lnTo>
                    <a:lnTo>
                      <a:pt x="109" y="110"/>
                    </a:lnTo>
                    <a:lnTo>
                      <a:pt x="121" y="110"/>
                    </a:lnTo>
                    <a:lnTo>
                      <a:pt x="121" y="104"/>
                    </a:lnTo>
                    <a:lnTo>
                      <a:pt x="127" y="104"/>
                    </a:lnTo>
                    <a:lnTo>
                      <a:pt x="127" y="98"/>
                    </a:lnTo>
                    <a:lnTo>
                      <a:pt x="135" y="98"/>
                    </a:lnTo>
                    <a:lnTo>
                      <a:pt x="135" y="92"/>
                    </a:lnTo>
                    <a:lnTo>
                      <a:pt x="141" y="92"/>
                    </a:lnTo>
                    <a:lnTo>
                      <a:pt x="141" y="80"/>
                    </a:lnTo>
                    <a:lnTo>
                      <a:pt x="147" y="80"/>
                    </a:lnTo>
                    <a:lnTo>
                      <a:pt x="147" y="74"/>
                    </a:lnTo>
                    <a:lnTo>
                      <a:pt x="153" y="74"/>
                    </a:lnTo>
                    <a:lnTo>
                      <a:pt x="153" y="68"/>
                    </a:lnTo>
                    <a:lnTo>
                      <a:pt x="160" y="68"/>
                    </a:lnTo>
                    <a:lnTo>
                      <a:pt x="160" y="55"/>
                    </a:lnTo>
                    <a:lnTo>
                      <a:pt x="166" y="55"/>
                    </a:lnTo>
                    <a:lnTo>
                      <a:pt x="166" y="37"/>
                    </a:lnTo>
                    <a:lnTo>
                      <a:pt x="172" y="37"/>
                    </a:lnTo>
                    <a:lnTo>
                      <a:pt x="172" y="18"/>
                    </a:lnTo>
                    <a:lnTo>
                      <a:pt x="178" y="18"/>
                    </a:lnTo>
                    <a:lnTo>
                      <a:pt x="178" y="0"/>
                    </a:lnTo>
                    <a:lnTo>
                      <a:pt x="166" y="0"/>
                    </a:lnTo>
                    <a:lnTo>
                      <a:pt x="166" y="6"/>
                    </a:lnTo>
                    <a:lnTo>
                      <a:pt x="160" y="6"/>
                    </a:lnTo>
                    <a:lnTo>
                      <a:pt x="160" y="18"/>
                    </a:lnTo>
                    <a:lnTo>
                      <a:pt x="153" y="18"/>
                    </a:lnTo>
                    <a:lnTo>
                      <a:pt x="153" y="37"/>
                    </a:lnTo>
                    <a:lnTo>
                      <a:pt x="147" y="37"/>
                    </a:lnTo>
                    <a:lnTo>
                      <a:pt x="147" y="55"/>
                    </a:lnTo>
                    <a:lnTo>
                      <a:pt x="141" y="55"/>
                    </a:lnTo>
                    <a:lnTo>
                      <a:pt x="141" y="68"/>
                    </a:lnTo>
                    <a:lnTo>
                      <a:pt x="135" y="68"/>
                    </a:lnTo>
                    <a:lnTo>
                      <a:pt x="135" y="74"/>
                    </a:lnTo>
                    <a:lnTo>
                      <a:pt x="127" y="74"/>
                    </a:lnTo>
                    <a:lnTo>
                      <a:pt x="127" y="80"/>
                    </a:lnTo>
                    <a:lnTo>
                      <a:pt x="121" y="80"/>
                    </a:lnTo>
                    <a:lnTo>
                      <a:pt x="121" y="86"/>
                    </a:lnTo>
                    <a:lnTo>
                      <a:pt x="115" y="86"/>
                    </a:lnTo>
                    <a:lnTo>
                      <a:pt x="115" y="92"/>
                    </a:lnTo>
                    <a:lnTo>
                      <a:pt x="109" y="92"/>
                    </a:lnTo>
                    <a:lnTo>
                      <a:pt x="109" y="98"/>
                    </a:lnTo>
                    <a:lnTo>
                      <a:pt x="102" y="98"/>
                    </a:lnTo>
                    <a:lnTo>
                      <a:pt x="102" y="104"/>
                    </a:lnTo>
                    <a:lnTo>
                      <a:pt x="90" y="104"/>
                    </a:lnTo>
                    <a:lnTo>
                      <a:pt x="90" y="110"/>
                    </a:lnTo>
                    <a:lnTo>
                      <a:pt x="83" y="110"/>
                    </a:lnTo>
                    <a:lnTo>
                      <a:pt x="83" y="116"/>
                    </a:lnTo>
                    <a:lnTo>
                      <a:pt x="76" y="116"/>
                    </a:lnTo>
                    <a:lnTo>
                      <a:pt x="76" y="122"/>
                    </a:lnTo>
                    <a:lnTo>
                      <a:pt x="32" y="122"/>
                    </a:lnTo>
                    <a:lnTo>
                      <a:pt x="32" y="128"/>
                    </a:lnTo>
                    <a:lnTo>
                      <a:pt x="25" y="128"/>
                    </a:lnTo>
                    <a:lnTo>
                      <a:pt x="25" y="134"/>
                    </a:lnTo>
                    <a:lnTo>
                      <a:pt x="13" y="134"/>
                    </a:lnTo>
                    <a:lnTo>
                      <a:pt x="13" y="140"/>
                    </a:lnTo>
                    <a:lnTo>
                      <a:pt x="7" y="140"/>
                    </a:lnTo>
                    <a:lnTo>
                      <a:pt x="7" y="152"/>
                    </a:lnTo>
                    <a:lnTo>
                      <a:pt x="0" y="152"/>
                    </a:lnTo>
                    <a:lnTo>
                      <a:pt x="0" y="170"/>
                    </a:lnTo>
                    <a:lnTo>
                      <a:pt x="7" y="170"/>
                    </a:lnTo>
                    <a:lnTo>
                      <a:pt x="7" y="176"/>
                    </a:lnTo>
                    <a:lnTo>
                      <a:pt x="13" y="176"/>
                    </a:lnTo>
                    <a:lnTo>
                      <a:pt x="13" y="188"/>
                    </a:lnTo>
                    <a:lnTo>
                      <a:pt x="19" y="188"/>
                    </a:lnTo>
                    <a:lnTo>
                      <a:pt x="19" y="225"/>
                    </a:lnTo>
                    <a:lnTo>
                      <a:pt x="45" y="225"/>
                    </a:lnTo>
                    <a:lnTo>
                      <a:pt x="45" y="231"/>
                    </a:lnTo>
                    <a:lnTo>
                      <a:pt x="51" y="231"/>
                    </a:lnTo>
                    <a:lnTo>
                      <a:pt x="51" y="243"/>
                    </a:lnTo>
                    <a:lnTo>
                      <a:pt x="58" y="243"/>
                    </a:lnTo>
                    <a:lnTo>
                      <a:pt x="58" y="873"/>
                    </a:lnTo>
                    <a:lnTo>
                      <a:pt x="51" y="873"/>
                    </a:lnTo>
                    <a:lnTo>
                      <a:pt x="51" y="886"/>
                    </a:lnTo>
                    <a:lnTo>
                      <a:pt x="70" y="88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19" name="Freeform 2923">
                <a:extLst>
                  <a:ext uri="{FF2B5EF4-FFF2-40B4-BE49-F238E27FC236}">
                    <a16:creationId xmlns:a16="http://schemas.microsoft.com/office/drawing/2014/main" xmlns="" id="{5AE036D1-9F01-47CF-82EF-F179F243E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100"/>
                <a:ext cx="13" cy="8"/>
              </a:xfrm>
              <a:custGeom>
                <a:avLst/>
                <a:gdLst>
                  <a:gd name="T0" fmla="*/ 147 w 383"/>
                  <a:gd name="T1" fmla="*/ 19 h 298"/>
                  <a:gd name="T2" fmla="*/ 159 w 383"/>
                  <a:gd name="T3" fmla="*/ 43 h 298"/>
                  <a:gd name="T4" fmla="*/ 147 w 383"/>
                  <a:gd name="T5" fmla="*/ 49 h 298"/>
                  <a:gd name="T6" fmla="*/ 140 w 383"/>
                  <a:gd name="T7" fmla="*/ 61 h 298"/>
                  <a:gd name="T8" fmla="*/ 128 w 383"/>
                  <a:gd name="T9" fmla="*/ 67 h 298"/>
                  <a:gd name="T10" fmla="*/ 122 w 383"/>
                  <a:gd name="T11" fmla="*/ 73 h 298"/>
                  <a:gd name="T12" fmla="*/ 114 w 383"/>
                  <a:gd name="T13" fmla="*/ 79 h 298"/>
                  <a:gd name="T14" fmla="*/ 57 w 383"/>
                  <a:gd name="T15" fmla="*/ 85 h 298"/>
                  <a:gd name="T16" fmla="*/ 51 w 383"/>
                  <a:gd name="T17" fmla="*/ 91 h 298"/>
                  <a:gd name="T18" fmla="*/ 45 w 383"/>
                  <a:gd name="T19" fmla="*/ 103 h 298"/>
                  <a:gd name="T20" fmla="*/ 38 w 383"/>
                  <a:gd name="T21" fmla="*/ 109 h 298"/>
                  <a:gd name="T22" fmla="*/ 32 w 383"/>
                  <a:gd name="T23" fmla="*/ 115 h 298"/>
                  <a:gd name="T24" fmla="*/ 26 w 383"/>
                  <a:gd name="T25" fmla="*/ 140 h 298"/>
                  <a:gd name="T26" fmla="*/ 19 w 383"/>
                  <a:gd name="T27" fmla="*/ 170 h 298"/>
                  <a:gd name="T28" fmla="*/ 26 w 383"/>
                  <a:gd name="T29" fmla="*/ 164 h 298"/>
                  <a:gd name="T30" fmla="*/ 32 w 383"/>
                  <a:gd name="T31" fmla="*/ 188 h 298"/>
                  <a:gd name="T32" fmla="*/ 19 w 383"/>
                  <a:gd name="T33" fmla="*/ 176 h 298"/>
                  <a:gd name="T34" fmla="*/ 12 w 383"/>
                  <a:gd name="T35" fmla="*/ 182 h 298"/>
                  <a:gd name="T36" fmla="*/ 6 w 383"/>
                  <a:gd name="T37" fmla="*/ 194 h 298"/>
                  <a:gd name="T38" fmla="*/ 0 w 383"/>
                  <a:gd name="T39" fmla="*/ 200 h 298"/>
                  <a:gd name="T40" fmla="*/ 6 w 383"/>
                  <a:gd name="T41" fmla="*/ 212 h 298"/>
                  <a:gd name="T42" fmla="*/ 12 w 383"/>
                  <a:gd name="T43" fmla="*/ 206 h 298"/>
                  <a:gd name="T44" fmla="*/ 19 w 383"/>
                  <a:gd name="T45" fmla="*/ 194 h 298"/>
                  <a:gd name="T46" fmla="*/ 38 w 383"/>
                  <a:gd name="T47" fmla="*/ 200 h 298"/>
                  <a:gd name="T48" fmla="*/ 134 w 383"/>
                  <a:gd name="T49" fmla="*/ 194 h 298"/>
                  <a:gd name="T50" fmla="*/ 287 w 383"/>
                  <a:gd name="T51" fmla="*/ 200 h 298"/>
                  <a:gd name="T52" fmla="*/ 326 w 383"/>
                  <a:gd name="T53" fmla="*/ 206 h 298"/>
                  <a:gd name="T54" fmla="*/ 332 w 383"/>
                  <a:gd name="T55" fmla="*/ 218 h 298"/>
                  <a:gd name="T56" fmla="*/ 338 w 383"/>
                  <a:gd name="T57" fmla="*/ 273 h 298"/>
                  <a:gd name="T58" fmla="*/ 344 w 383"/>
                  <a:gd name="T59" fmla="*/ 279 h 298"/>
                  <a:gd name="T60" fmla="*/ 358 w 383"/>
                  <a:gd name="T61" fmla="*/ 292 h 298"/>
                  <a:gd name="T62" fmla="*/ 364 w 383"/>
                  <a:gd name="T63" fmla="*/ 298 h 298"/>
                  <a:gd name="T64" fmla="*/ 370 w 383"/>
                  <a:gd name="T65" fmla="*/ 285 h 298"/>
                  <a:gd name="T66" fmla="*/ 383 w 383"/>
                  <a:gd name="T67" fmla="*/ 273 h 298"/>
                  <a:gd name="T68" fmla="*/ 364 w 383"/>
                  <a:gd name="T69" fmla="*/ 261 h 298"/>
                  <a:gd name="T70" fmla="*/ 358 w 383"/>
                  <a:gd name="T71" fmla="*/ 200 h 298"/>
                  <a:gd name="T72" fmla="*/ 338 w 383"/>
                  <a:gd name="T73" fmla="*/ 182 h 298"/>
                  <a:gd name="T74" fmla="*/ 301 w 383"/>
                  <a:gd name="T75" fmla="*/ 176 h 298"/>
                  <a:gd name="T76" fmla="*/ 281 w 383"/>
                  <a:gd name="T77" fmla="*/ 170 h 298"/>
                  <a:gd name="T78" fmla="*/ 134 w 383"/>
                  <a:gd name="T79" fmla="*/ 176 h 298"/>
                  <a:gd name="T80" fmla="*/ 102 w 383"/>
                  <a:gd name="T81" fmla="*/ 182 h 298"/>
                  <a:gd name="T82" fmla="*/ 38 w 383"/>
                  <a:gd name="T83" fmla="*/ 152 h 298"/>
                  <a:gd name="T84" fmla="*/ 45 w 383"/>
                  <a:gd name="T85" fmla="*/ 128 h 298"/>
                  <a:gd name="T86" fmla="*/ 51 w 383"/>
                  <a:gd name="T87" fmla="*/ 115 h 298"/>
                  <a:gd name="T88" fmla="*/ 57 w 383"/>
                  <a:gd name="T89" fmla="*/ 109 h 298"/>
                  <a:gd name="T90" fmla="*/ 102 w 383"/>
                  <a:gd name="T91" fmla="*/ 103 h 298"/>
                  <a:gd name="T92" fmla="*/ 114 w 383"/>
                  <a:gd name="T93" fmla="*/ 97 h 298"/>
                  <a:gd name="T94" fmla="*/ 122 w 383"/>
                  <a:gd name="T95" fmla="*/ 91 h 298"/>
                  <a:gd name="T96" fmla="*/ 134 w 383"/>
                  <a:gd name="T97" fmla="*/ 85 h 298"/>
                  <a:gd name="T98" fmla="*/ 140 w 383"/>
                  <a:gd name="T99" fmla="*/ 73 h 298"/>
                  <a:gd name="T100" fmla="*/ 147 w 383"/>
                  <a:gd name="T101" fmla="*/ 67 h 298"/>
                  <a:gd name="T102" fmla="*/ 159 w 383"/>
                  <a:gd name="T103" fmla="*/ 61 h 298"/>
                  <a:gd name="T104" fmla="*/ 166 w 383"/>
                  <a:gd name="T105" fmla="*/ 43 h 298"/>
                  <a:gd name="T106" fmla="*/ 179 w 383"/>
                  <a:gd name="T107" fmla="*/ 19 h 298"/>
                  <a:gd name="T108" fmla="*/ 173 w 383"/>
                  <a:gd name="T109" fmla="*/ 12 h 298"/>
                  <a:gd name="T110" fmla="*/ 166 w 383"/>
                  <a:gd name="T111" fmla="*/ 0 h 298"/>
                  <a:gd name="T112" fmla="*/ 159 w 383"/>
                  <a:gd name="T113" fmla="*/ 1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3" h="298">
                    <a:moveTo>
                      <a:pt x="147" y="12"/>
                    </a:moveTo>
                    <a:lnTo>
                      <a:pt x="147" y="19"/>
                    </a:lnTo>
                    <a:lnTo>
                      <a:pt x="159" y="19"/>
                    </a:lnTo>
                    <a:lnTo>
                      <a:pt x="159" y="43"/>
                    </a:lnTo>
                    <a:lnTo>
                      <a:pt x="147" y="43"/>
                    </a:lnTo>
                    <a:lnTo>
                      <a:pt x="147" y="49"/>
                    </a:lnTo>
                    <a:lnTo>
                      <a:pt x="140" y="49"/>
                    </a:lnTo>
                    <a:lnTo>
                      <a:pt x="140" y="61"/>
                    </a:lnTo>
                    <a:lnTo>
                      <a:pt x="128" y="61"/>
                    </a:lnTo>
                    <a:lnTo>
                      <a:pt x="128" y="67"/>
                    </a:lnTo>
                    <a:lnTo>
                      <a:pt x="122" y="67"/>
                    </a:lnTo>
                    <a:lnTo>
                      <a:pt x="122" y="73"/>
                    </a:lnTo>
                    <a:lnTo>
                      <a:pt x="114" y="73"/>
                    </a:lnTo>
                    <a:lnTo>
                      <a:pt x="114" y="79"/>
                    </a:lnTo>
                    <a:lnTo>
                      <a:pt x="57" y="79"/>
                    </a:lnTo>
                    <a:lnTo>
                      <a:pt x="57" y="85"/>
                    </a:lnTo>
                    <a:lnTo>
                      <a:pt x="51" y="85"/>
                    </a:lnTo>
                    <a:lnTo>
                      <a:pt x="51" y="91"/>
                    </a:lnTo>
                    <a:lnTo>
                      <a:pt x="45" y="91"/>
                    </a:lnTo>
                    <a:lnTo>
                      <a:pt x="45" y="103"/>
                    </a:lnTo>
                    <a:lnTo>
                      <a:pt x="38" y="103"/>
                    </a:lnTo>
                    <a:lnTo>
                      <a:pt x="38" y="109"/>
                    </a:lnTo>
                    <a:lnTo>
                      <a:pt x="32" y="109"/>
                    </a:lnTo>
                    <a:lnTo>
                      <a:pt x="32" y="115"/>
                    </a:lnTo>
                    <a:lnTo>
                      <a:pt x="26" y="115"/>
                    </a:lnTo>
                    <a:lnTo>
                      <a:pt x="26" y="140"/>
                    </a:lnTo>
                    <a:lnTo>
                      <a:pt x="19" y="140"/>
                    </a:lnTo>
                    <a:lnTo>
                      <a:pt x="19" y="170"/>
                    </a:lnTo>
                    <a:lnTo>
                      <a:pt x="26" y="170"/>
                    </a:lnTo>
                    <a:lnTo>
                      <a:pt x="26" y="164"/>
                    </a:lnTo>
                    <a:lnTo>
                      <a:pt x="32" y="164"/>
                    </a:lnTo>
                    <a:lnTo>
                      <a:pt x="32" y="188"/>
                    </a:lnTo>
                    <a:lnTo>
                      <a:pt x="19" y="188"/>
                    </a:lnTo>
                    <a:lnTo>
                      <a:pt x="19" y="176"/>
                    </a:lnTo>
                    <a:lnTo>
                      <a:pt x="12" y="176"/>
                    </a:lnTo>
                    <a:lnTo>
                      <a:pt x="12" y="182"/>
                    </a:lnTo>
                    <a:lnTo>
                      <a:pt x="6" y="182"/>
                    </a:lnTo>
                    <a:lnTo>
                      <a:pt x="6" y="194"/>
                    </a:lnTo>
                    <a:lnTo>
                      <a:pt x="0" y="194"/>
                    </a:lnTo>
                    <a:lnTo>
                      <a:pt x="0" y="200"/>
                    </a:lnTo>
                    <a:lnTo>
                      <a:pt x="6" y="200"/>
                    </a:lnTo>
                    <a:lnTo>
                      <a:pt x="6" y="212"/>
                    </a:lnTo>
                    <a:lnTo>
                      <a:pt x="12" y="212"/>
                    </a:lnTo>
                    <a:lnTo>
                      <a:pt x="12" y="206"/>
                    </a:lnTo>
                    <a:lnTo>
                      <a:pt x="19" y="206"/>
                    </a:lnTo>
                    <a:lnTo>
                      <a:pt x="19" y="194"/>
                    </a:lnTo>
                    <a:lnTo>
                      <a:pt x="38" y="194"/>
                    </a:lnTo>
                    <a:lnTo>
                      <a:pt x="38" y="200"/>
                    </a:lnTo>
                    <a:lnTo>
                      <a:pt x="134" y="200"/>
                    </a:lnTo>
                    <a:lnTo>
                      <a:pt x="134" y="194"/>
                    </a:lnTo>
                    <a:lnTo>
                      <a:pt x="287" y="194"/>
                    </a:lnTo>
                    <a:lnTo>
                      <a:pt x="287" y="200"/>
                    </a:lnTo>
                    <a:lnTo>
                      <a:pt x="326" y="200"/>
                    </a:lnTo>
                    <a:lnTo>
                      <a:pt x="326" y="206"/>
                    </a:lnTo>
                    <a:lnTo>
                      <a:pt x="332" y="206"/>
                    </a:lnTo>
                    <a:lnTo>
                      <a:pt x="332" y="218"/>
                    </a:lnTo>
                    <a:lnTo>
                      <a:pt x="338" y="218"/>
                    </a:lnTo>
                    <a:lnTo>
                      <a:pt x="338" y="273"/>
                    </a:lnTo>
                    <a:lnTo>
                      <a:pt x="344" y="273"/>
                    </a:lnTo>
                    <a:lnTo>
                      <a:pt x="344" y="279"/>
                    </a:lnTo>
                    <a:lnTo>
                      <a:pt x="358" y="279"/>
                    </a:lnTo>
                    <a:lnTo>
                      <a:pt x="358" y="292"/>
                    </a:lnTo>
                    <a:lnTo>
                      <a:pt x="364" y="292"/>
                    </a:lnTo>
                    <a:lnTo>
                      <a:pt x="364" y="298"/>
                    </a:lnTo>
                    <a:lnTo>
                      <a:pt x="370" y="298"/>
                    </a:lnTo>
                    <a:lnTo>
                      <a:pt x="370" y="285"/>
                    </a:lnTo>
                    <a:lnTo>
                      <a:pt x="383" y="285"/>
                    </a:lnTo>
                    <a:lnTo>
                      <a:pt x="383" y="273"/>
                    </a:lnTo>
                    <a:lnTo>
                      <a:pt x="364" y="273"/>
                    </a:lnTo>
                    <a:lnTo>
                      <a:pt x="364" y="261"/>
                    </a:lnTo>
                    <a:lnTo>
                      <a:pt x="358" y="261"/>
                    </a:lnTo>
                    <a:lnTo>
                      <a:pt x="358" y="200"/>
                    </a:lnTo>
                    <a:lnTo>
                      <a:pt x="338" y="200"/>
                    </a:lnTo>
                    <a:lnTo>
                      <a:pt x="338" y="182"/>
                    </a:lnTo>
                    <a:lnTo>
                      <a:pt x="301" y="182"/>
                    </a:lnTo>
                    <a:lnTo>
                      <a:pt x="301" y="176"/>
                    </a:lnTo>
                    <a:lnTo>
                      <a:pt x="281" y="176"/>
                    </a:lnTo>
                    <a:lnTo>
                      <a:pt x="281" y="170"/>
                    </a:lnTo>
                    <a:lnTo>
                      <a:pt x="134" y="170"/>
                    </a:lnTo>
                    <a:lnTo>
                      <a:pt x="134" y="176"/>
                    </a:lnTo>
                    <a:lnTo>
                      <a:pt x="102" y="176"/>
                    </a:lnTo>
                    <a:lnTo>
                      <a:pt x="102" y="182"/>
                    </a:lnTo>
                    <a:lnTo>
                      <a:pt x="38" y="182"/>
                    </a:lnTo>
                    <a:lnTo>
                      <a:pt x="38" y="152"/>
                    </a:lnTo>
                    <a:lnTo>
                      <a:pt x="45" y="152"/>
                    </a:lnTo>
                    <a:lnTo>
                      <a:pt x="45" y="128"/>
                    </a:lnTo>
                    <a:lnTo>
                      <a:pt x="51" y="128"/>
                    </a:lnTo>
                    <a:lnTo>
                      <a:pt x="51" y="115"/>
                    </a:lnTo>
                    <a:lnTo>
                      <a:pt x="57" y="115"/>
                    </a:lnTo>
                    <a:lnTo>
                      <a:pt x="57" y="109"/>
                    </a:lnTo>
                    <a:lnTo>
                      <a:pt x="102" y="109"/>
                    </a:lnTo>
                    <a:lnTo>
                      <a:pt x="102" y="103"/>
                    </a:lnTo>
                    <a:lnTo>
                      <a:pt x="114" y="103"/>
                    </a:lnTo>
                    <a:lnTo>
                      <a:pt x="114" y="97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34" y="91"/>
                    </a:lnTo>
                    <a:lnTo>
                      <a:pt x="134" y="85"/>
                    </a:lnTo>
                    <a:lnTo>
                      <a:pt x="140" y="85"/>
                    </a:lnTo>
                    <a:lnTo>
                      <a:pt x="140" y="73"/>
                    </a:lnTo>
                    <a:lnTo>
                      <a:pt x="147" y="73"/>
                    </a:lnTo>
                    <a:lnTo>
                      <a:pt x="147" y="67"/>
                    </a:lnTo>
                    <a:lnTo>
                      <a:pt x="159" y="67"/>
                    </a:lnTo>
                    <a:lnTo>
                      <a:pt x="159" y="61"/>
                    </a:lnTo>
                    <a:lnTo>
                      <a:pt x="166" y="61"/>
                    </a:lnTo>
                    <a:lnTo>
                      <a:pt x="166" y="43"/>
                    </a:lnTo>
                    <a:lnTo>
                      <a:pt x="179" y="43"/>
                    </a:lnTo>
                    <a:lnTo>
                      <a:pt x="179" y="19"/>
                    </a:lnTo>
                    <a:lnTo>
                      <a:pt x="173" y="19"/>
                    </a:lnTo>
                    <a:lnTo>
                      <a:pt x="173" y="12"/>
                    </a:lnTo>
                    <a:lnTo>
                      <a:pt x="166" y="12"/>
                    </a:lnTo>
                    <a:lnTo>
                      <a:pt x="166" y="0"/>
                    </a:lnTo>
                    <a:lnTo>
                      <a:pt x="159" y="0"/>
                    </a:lnTo>
                    <a:lnTo>
                      <a:pt x="159" y="12"/>
                    </a:lnTo>
                    <a:lnTo>
                      <a:pt x="147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0" name="Freeform 2924">
                <a:extLst>
                  <a:ext uri="{FF2B5EF4-FFF2-40B4-BE49-F238E27FC236}">
                    <a16:creationId xmlns:a16="http://schemas.microsoft.com/office/drawing/2014/main" xmlns="" id="{06DAF2B0-443C-4921-98F1-55EF1D3E1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" y="307"/>
                <a:ext cx="14" cy="9"/>
              </a:xfrm>
              <a:custGeom>
                <a:avLst/>
                <a:gdLst>
                  <a:gd name="T0" fmla="*/ 0 w 409"/>
                  <a:gd name="T1" fmla="*/ 18 h 351"/>
                  <a:gd name="T2" fmla="*/ 13 w 409"/>
                  <a:gd name="T3" fmla="*/ 24 h 351"/>
                  <a:gd name="T4" fmla="*/ 19 w 409"/>
                  <a:gd name="T5" fmla="*/ 30 h 351"/>
                  <a:gd name="T6" fmla="*/ 25 w 409"/>
                  <a:gd name="T7" fmla="*/ 36 h 351"/>
                  <a:gd name="T8" fmla="*/ 51 w 409"/>
                  <a:gd name="T9" fmla="*/ 42 h 351"/>
                  <a:gd name="T10" fmla="*/ 115 w 409"/>
                  <a:gd name="T11" fmla="*/ 36 h 351"/>
                  <a:gd name="T12" fmla="*/ 172 w 409"/>
                  <a:gd name="T13" fmla="*/ 30 h 351"/>
                  <a:gd name="T14" fmla="*/ 217 w 409"/>
                  <a:gd name="T15" fmla="*/ 36 h 351"/>
                  <a:gd name="T16" fmla="*/ 224 w 409"/>
                  <a:gd name="T17" fmla="*/ 66 h 351"/>
                  <a:gd name="T18" fmla="*/ 236 w 409"/>
                  <a:gd name="T19" fmla="*/ 78 h 351"/>
                  <a:gd name="T20" fmla="*/ 243 w 409"/>
                  <a:gd name="T21" fmla="*/ 84 h 351"/>
                  <a:gd name="T22" fmla="*/ 255 w 409"/>
                  <a:gd name="T23" fmla="*/ 97 h 351"/>
                  <a:gd name="T24" fmla="*/ 261 w 409"/>
                  <a:gd name="T25" fmla="*/ 103 h 351"/>
                  <a:gd name="T26" fmla="*/ 275 w 409"/>
                  <a:gd name="T27" fmla="*/ 115 h 351"/>
                  <a:gd name="T28" fmla="*/ 281 w 409"/>
                  <a:gd name="T29" fmla="*/ 127 h 351"/>
                  <a:gd name="T30" fmla="*/ 287 w 409"/>
                  <a:gd name="T31" fmla="*/ 181 h 351"/>
                  <a:gd name="T32" fmla="*/ 300 w 409"/>
                  <a:gd name="T33" fmla="*/ 206 h 351"/>
                  <a:gd name="T34" fmla="*/ 306 w 409"/>
                  <a:gd name="T35" fmla="*/ 218 h 351"/>
                  <a:gd name="T36" fmla="*/ 320 w 409"/>
                  <a:gd name="T37" fmla="*/ 224 h 351"/>
                  <a:gd name="T38" fmla="*/ 326 w 409"/>
                  <a:gd name="T39" fmla="*/ 236 h 351"/>
                  <a:gd name="T40" fmla="*/ 332 w 409"/>
                  <a:gd name="T41" fmla="*/ 248 h 351"/>
                  <a:gd name="T42" fmla="*/ 338 w 409"/>
                  <a:gd name="T43" fmla="*/ 267 h 351"/>
                  <a:gd name="T44" fmla="*/ 345 w 409"/>
                  <a:gd name="T45" fmla="*/ 279 h 351"/>
                  <a:gd name="T46" fmla="*/ 351 w 409"/>
                  <a:gd name="T47" fmla="*/ 309 h 351"/>
                  <a:gd name="T48" fmla="*/ 357 w 409"/>
                  <a:gd name="T49" fmla="*/ 315 h 351"/>
                  <a:gd name="T50" fmla="*/ 364 w 409"/>
                  <a:gd name="T51" fmla="*/ 321 h 351"/>
                  <a:gd name="T52" fmla="*/ 371 w 409"/>
                  <a:gd name="T53" fmla="*/ 327 h 351"/>
                  <a:gd name="T54" fmla="*/ 377 w 409"/>
                  <a:gd name="T55" fmla="*/ 339 h 351"/>
                  <a:gd name="T56" fmla="*/ 389 w 409"/>
                  <a:gd name="T57" fmla="*/ 351 h 351"/>
                  <a:gd name="T58" fmla="*/ 409 w 409"/>
                  <a:gd name="T59" fmla="*/ 333 h 351"/>
                  <a:gd name="T60" fmla="*/ 396 w 409"/>
                  <a:gd name="T61" fmla="*/ 321 h 351"/>
                  <a:gd name="T62" fmla="*/ 389 w 409"/>
                  <a:gd name="T63" fmla="*/ 315 h 351"/>
                  <a:gd name="T64" fmla="*/ 383 w 409"/>
                  <a:gd name="T65" fmla="*/ 303 h 351"/>
                  <a:gd name="T66" fmla="*/ 377 w 409"/>
                  <a:gd name="T67" fmla="*/ 297 h 351"/>
                  <a:gd name="T68" fmla="*/ 371 w 409"/>
                  <a:gd name="T69" fmla="*/ 285 h 351"/>
                  <a:gd name="T70" fmla="*/ 364 w 409"/>
                  <a:gd name="T71" fmla="*/ 254 h 351"/>
                  <a:gd name="T72" fmla="*/ 357 w 409"/>
                  <a:gd name="T73" fmla="*/ 242 h 351"/>
                  <a:gd name="T74" fmla="*/ 351 w 409"/>
                  <a:gd name="T75" fmla="*/ 224 h 351"/>
                  <a:gd name="T76" fmla="*/ 345 w 409"/>
                  <a:gd name="T77" fmla="*/ 218 h 351"/>
                  <a:gd name="T78" fmla="*/ 338 w 409"/>
                  <a:gd name="T79" fmla="*/ 212 h 351"/>
                  <a:gd name="T80" fmla="*/ 332 w 409"/>
                  <a:gd name="T81" fmla="*/ 200 h 351"/>
                  <a:gd name="T82" fmla="*/ 326 w 409"/>
                  <a:gd name="T83" fmla="*/ 193 h 351"/>
                  <a:gd name="T84" fmla="*/ 320 w 409"/>
                  <a:gd name="T85" fmla="*/ 181 h 351"/>
                  <a:gd name="T86" fmla="*/ 312 w 409"/>
                  <a:gd name="T87" fmla="*/ 169 h 351"/>
                  <a:gd name="T88" fmla="*/ 306 w 409"/>
                  <a:gd name="T89" fmla="*/ 109 h 351"/>
                  <a:gd name="T90" fmla="*/ 294 w 409"/>
                  <a:gd name="T91" fmla="*/ 103 h 351"/>
                  <a:gd name="T92" fmla="*/ 287 w 409"/>
                  <a:gd name="T93" fmla="*/ 91 h 351"/>
                  <a:gd name="T94" fmla="*/ 281 w 409"/>
                  <a:gd name="T95" fmla="*/ 84 h 351"/>
                  <a:gd name="T96" fmla="*/ 269 w 409"/>
                  <a:gd name="T97" fmla="*/ 72 h 351"/>
                  <a:gd name="T98" fmla="*/ 261 w 409"/>
                  <a:gd name="T99" fmla="*/ 66 h 351"/>
                  <a:gd name="T100" fmla="*/ 255 w 409"/>
                  <a:gd name="T101" fmla="*/ 54 h 351"/>
                  <a:gd name="T102" fmla="*/ 243 w 409"/>
                  <a:gd name="T103" fmla="*/ 6 h 351"/>
                  <a:gd name="T104" fmla="*/ 230 w 409"/>
                  <a:gd name="T105" fmla="*/ 0 h 351"/>
                  <a:gd name="T106" fmla="*/ 179 w 409"/>
                  <a:gd name="T107" fmla="*/ 6 h 351"/>
                  <a:gd name="T108" fmla="*/ 153 w 409"/>
                  <a:gd name="T109" fmla="*/ 12 h 351"/>
                  <a:gd name="T110" fmla="*/ 25 w 409"/>
                  <a:gd name="T111" fmla="*/ 6 h 351"/>
                  <a:gd name="T112" fmla="*/ 19 w 409"/>
                  <a:gd name="T113" fmla="*/ 0 h 351"/>
                  <a:gd name="T114" fmla="*/ 13 w 409"/>
                  <a:gd name="T115" fmla="*/ 12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" h="351">
                    <a:moveTo>
                      <a:pt x="0" y="12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24"/>
                    </a:lnTo>
                    <a:lnTo>
                      <a:pt x="19" y="24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25" y="36"/>
                    </a:lnTo>
                    <a:lnTo>
                      <a:pt x="51" y="36"/>
                    </a:lnTo>
                    <a:lnTo>
                      <a:pt x="51" y="42"/>
                    </a:lnTo>
                    <a:lnTo>
                      <a:pt x="115" y="42"/>
                    </a:lnTo>
                    <a:lnTo>
                      <a:pt x="115" y="36"/>
                    </a:lnTo>
                    <a:lnTo>
                      <a:pt x="172" y="36"/>
                    </a:lnTo>
                    <a:lnTo>
                      <a:pt x="172" y="30"/>
                    </a:lnTo>
                    <a:lnTo>
                      <a:pt x="217" y="30"/>
                    </a:lnTo>
                    <a:lnTo>
                      <a:pt x="217" y="36"/>
                    </a:lnTo>
                    <a:lnTo>
                      <a:pt x="224" y="36"/>
                    </a:lnTo>
                    <a:lnTo>
                      <a:pt x="224" y="66"/>
                    </a:lnTo>
                    <a:lnTo>
                      <a:pt x="236" y="66"/>
                    </a:lnTo>
                    <a:lnTo>
                      <a:pt x="236" y="78"/>
                    </a:lnTo>
                    <a:lnTo>
                      <a:pt x="243" y="78"/>
                    </a:lnTo>
                    <a:lnTo>
                      <a:pt x="243" y="84"/>
                    </a:lnTo>
                    <a:lnTo>
                      <a:pt x="255" y="84"/>
                    </a:lnTo>
                    <a:lnTo>
                      <a:pt x="255" y="97"/>
                    </a:lnTo>
                    <a:lnTo>
                      <a:pt x="261" y="97"/>
                    </a:lnTo>
                    <a:lnTo>
                      <a:pt x="261" y="103"/>
                    </a:lnTo>
                    <a:lnTo>
                      <a:pt x="275" y="103"/>
                    </a:lnTo>
                    <a:lnTo>
                      <a:pt x="275" y="115"/>
                    </a:lnTo>
                    <a:lnTo>
                      <a:pt x="281" y="115"/>
                    </a:lnTo>
                    <a:lnTo>
                      <a:pt x="281" y="127"/>
                    </a:lnTo>
                    <a:lnTo>
                      <a:pt x="287" y="127"/>
                    </a:lnTo>
                    <a:lnTo>
                      <a:pt x="287" y="181"/>
                    </a:lnTo>
                    <a:lnTo>
                      <a:pt x="300" y="181"/>
                    </a:lnTo>
                    <a:lnTo>
                      <a:pt x="300" y="206"/>
                    </a:lnTo>
                    <a:lnTo>
                      <a:pt x="306" y="206"/>
                    </a:lnTo>
                    <a:lnTo>
                      <a:pt x="306" y="218"/>
                    </a:lnTo>
                    <a:lnTo>
                      <a:pt x="320" y="218"/>
                    </a:lnTo>
                    <a:lnTo>
                      <a:pt x="320" y="224"/>
                    </a:lnTo>
                    <a:lnTo>
                      <a:pt x="326" y="224"/>
                    </a:lnTo>
                    <a:lnTo>
                      <a:pt x="326" y="236"/>
                    </a:lnTo>
                    <a:lnTo>
                      <a:pt x="332" y="236"/>
                    </a:lnTo>
                    <a:lnTo>
                      <a:pt x="332" y="248"/>
                    </a:lnTo>
                    <a:lnTo>
                      <a:pt x="338" y="248"/>
                    </a:lnTo>
                    <a:lnTo>
                      <a:pt x="338" y="267"/>
                    </a:lnTo>
                    <a:lnTo>
                      <a:pt x="345" y="267"/>
                    </a:lnTo>
                    <a:lnTo>
                      <a:pt x="345" y="279"/>
                    </a:lnTo>
                    <a:lnTo>
                      <a:pt x="351" y="279"/>
                    </a:lnTo>
                    <a:lnTo>
                      <a:pt x="351" y="309"/>
                    </a:lnTo>
                    <a:lnTo>
                      <a:pt x="357" y="309"/>
                    </a:lnTo>
                    <a:lnTo>
                      <a:pt x="357" y="315"/>
                    </a:lnTo>
                    <a:lnTo>
                      <a:pt x="364" y="315"/>
                    </a:lnTo>
                    <a:lnTo>
                      <a:pt x="364" y="321"/>
                    </a:lnTo>
                    <a:lnTo>
                      <a:pt x="371" y="321"/>
                    </a:lnTo>
                    <a:lnTo>
                      <a:pt x="371" y="327"/>
                    </a:lnTo>
                    <a:lnTo>
                      <a:pt x="377" y="327"/>
                    </a:lnTo>
                    <a:lnTo>
                      <a:pt x="377" y="339"/>
                    </a:lnTo>
                    <a:lnTo>
                      <a:pt x="389" y="339"/>
                    </a:lnTo>
                    <a:lnTo>
                      <a:pt x="389" y="351"/>
                    </a:lnTo>
                    <a:lnTo>
                      <a:pt x="409" y="351"/>
                    </a:lnTo>
                    <a:lnTo>
                      <a:pt x="409" y="333"/>
                    </a:lnTo>
                    <a:lnTo>
                      <a:pt x="396" y="333"/>
                    </a:lnTo>
                    <a:lnTo>
                      <a:pt x="396" y="321"/>
                    </a:lnTo>
                    <a:lnTo>
                      <a:pt x="389" y="321"/>
                    </a:lnTo>
                    <a:lnTo>
                      <a:pt x="389" y="315"/>
                    </a:lnTo>
                    <a:lnTo>
                      <a:pt x="383" y="315"/>
                    </a:lnTo>
                    <a:lnTo>
                      <a:pt x="383" y="303"/>
                    </a:lnTo>
                    <a:lnTo>
                      <a:pt x="377" y="303"/>
                    </a:lnTo>
                    <a:lnTo>
                      <a:pt x="377" y="297"/>
                    </a:lnTo>
                    <a:lnTo>
                      <a:pt x="371" y="297"/>
                    </a:lnTo>
                    <a:lnTo>
                      <a:pt x="371" y="285"/>
                    </a:lnTo>
                    <a:lnTo>
                      <a:pt x="364" y="285"/>
                    </a:lnTo>
                    <a:lnTo>
                      <a:pt x="364" y="254"/>
                    </a:lnTo>
                    <a:lnTo>
                      <a:pt x="357" y="254"/>
                    </a:lnTo>
                    <a:lnTo>
                      <a:pt x="357" y="242"/>
                    </a:lnTo>
                    <a:lnTo>
                      <a:pt x="351" y="242"/>
                    </a:lnTo>
                    <a:lnTo>
                      <a:pt x="351" y="224"/>
                    </a:lnTo>
                    <a:lnTo>
                      <a:pt x="345" y="224"/>
                    </a:lnTo>
                    <a:lnTo>
                      <a:pt x="345" y="218"/>
                    </a:lnTo>
                    <a:lnTo>
                      <a:pt x="338" y="218"/>
                    </a:lnTo>
                    <a:lnTo>
                      <a:pt x="338" y="212"/>
                    </a:lnTo>
                    <a:lnTo>
                      <a:pt x="332" y="212"/>
                    </a:lnTo>
                    <a:lnTo>
                      <a:pt x="332" y="200"/>
                    </a:lnTo>
                    <a:lnTo>
                      <a:pt x="326" y="200"/>
                    </a:lnTo>
                    <a:lnTo>
                      <a:pt x="326" y="193"/>
                    </a:lnTo>
                    <a:lnTo>
                      <a:pt x="320" y="193"/>
                    </a:lnTo>
                    <a:lnTo>
                      <a:pt x="320" y="181"/>
                    </a:lnTo>
                    <a:lnTo>
                      <a:pt x="312" y="181"/>
                    </a:lnTo>
                    <a:lnTo>
                      <a:pt x="312" y="169"/>
                    </a:lnTo>
                    <a:lnTo>
                      <a:pt x="306" y="169"/>
                    </a:lnTo>
                    <a:lnTo>
                      <a:pt x="306" y="109"/>
                    </a:lnTo>
                    <a:lnTo>
                      <a:pt x="294" y="109"/>
                    </a:lnTo>
                    <a:lnTo>
                      <a:pt x="294" y="103"/>
                    </a:lnTo>
                    <a:lnTo>
                      <a:pt x="287" y="103"/>
                    </a:lnTo>
                    <a:lnTo>
                      <a:pt x="287" y="91"/>
                    </a:lnTo>
                    <a:lnTo>
                      <a:pt x="281" y="91"/>
                    </a:lnTo>
                    <a:lnTo>
                      <a:pt x="281" y="84"/>
                    </a:lnTo>
                    <a:lnTo>
                      <a:pt x="269" y="84"/>
                    </a:lnTo>
                    <a:lnTo>
                      <a:pt x="269" y="72"/>
                    </a:lnTo>
                    <a:lnTo>
                      <a:pt x="261" y="72"/>
                    </a:lnTo>
                    <a:lnTo>
                      <a:pt x="261" y="66"/>
                    </a:lnTo>
                    <a:lnTo>
                      <a:pt x="255" y="66"/>
                    </a:lnTo>
                    <a:lnTo>
                      <a:pt x="255" y="54"/>
                    </a:lnTo>
                    <a:lnTo>
                      <a:pt x="243" y="54"/>
                    </a:lnTo>
                    <a:lnTo>
                      <a:pt x="243" y="6"/>
                    </a:lnTo>
                    <a:lnTo>
                      <a:pt x="230" y="6"/>
                    </a:lnTo>
                    <a:lnTo>
                      <a:pt x="230" y="0"/>
                    </a:lnTo>
                    <a:lnTo>
                      <a:pt x="179" y="0"/>
                    </a:lnTo>
                    <a:lnTo>
                      <a:pt x="179" y="6"/>
                    </a:lnTo>
                    <a:lnTo>
                      <a:pt x="153" y="6"/>
                    </a:lnTo>
                    <a:lnTo>
                      <a:pt x="153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1" name="Freeform 2925">
                <a:extLst>
                  <a:ext uri="{FF2B5EF4-FFF2-40B4-BE49-F238E27FC236}">
                    <a16:creationId xmlns:a16="http://schemas.microsoft.com/office/drawing/2014/main" xmlns="" id="{267EBFC6-26EA-437A-90C0-B52AADF370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" y="177"/>
                <a:ext cx="8" cy="14"/>
              </a:xfrm>
              <a:custGeom>
                <a:avLst/>
                <a:gdLst>
                  <a:gd name="T0" fmla="*/ 165 w 236"/>
                  <a:gd name="T1" fmla="*/ 478 h 503"/>
                  <a:gd name="T2" fmla="*/ 31 w 236"/>
                  <a:gd name="T3" fmla="*/ 346 h 503"/>
                  <a:gd name="T4" fmla="*/ 31 w 236"/>
                  <a:gd name="T5" fmla="*/ 364 h 503"/>
                  <a:gd name="T6" fmla="*/ 45 w 236"/>
                  <a:gd name="T7" fmla="*/ 382 h 503"/>
                  <a:gd name="T8" fmla="*/ 45 w 236"/>
                  <a:gd name="T9" fmla="*/ 388 h 503"/>
                  <a:gd name="T10" fmla="*/ 63 w 236"/>
                  <a:gd name="T11" fmla="*/ 400 h 503"/>
                  <a:gd name="T12" fmla="*/ 76 w 236"/>
                  <a:gd name="T13" fmla="*/ 424 h 503"/>
                  <a:gd name="T14" fmla="*/ 89 w 236"/>
                  <a:gd name="T15" fmla="*/ 442 h 503"/>
                  <a:gd name="T16" fmla="*/ 102 w 236"/>
                  <a:gd name="T17" fmla="*/ 460 h 503"/>
                  <a:gd name="T18" fmla="*/ 114 w 236"/>
                  <a:gd name="T19" fmla="*/ 472 h 503"/>
                  <a:gd name="T20" fmla="*/ 140 w 236"/>
                  <a:gd name="T21" fmla="*/ 485 h 503"/>
                  <a:gd name="T22" fmla="*/ 165 w 236"/>
                  <a:gd name="T23" fmla="*/ 503 h 503"/>
                  <a:gd name="T24" fmla="*/ 179 w 236"/>
                  <a:gd name="T25" fmla="*/ 485 h 503"/>
                  <a:gd name="T26" fmla="*/ 191 w 236"/>
                  <a:gd name="T27" fmla="*/ 460 h 503"/>
                  <a:gd name="T28" fmla="*/ 210 w 236"/>
                  <a:gd name="T29" fmla="*/ 424 h 503"/>
                  <a:gd name="T30" fmla="*/ 224 w 236"/>
                  <a:gd name="T31" fmla="*/ 406 h 503"/>
                  <a:gd name="T32" fmla="*/ 236 w 236"/>
                  <a:gd name="T33" fmla="*/ 370 h 503"/>
                  <a:gd name="T34" fmla="*/ 224 w 236"/>
                  <a:gd name="T35" fmla="*/ 321 h 503"/>
                  <a:gd name="T36" fmla="*/ 204 w 236"/>
                  <a:gd name="T37" fmla="*/ 296 h 503"/>
                  <a:gd name="T38" fmla="*/ 191 w 236"/>
                  <a:gd name="T39" fmla="*/ 278 h 503"/>
                  <a:gd name="T40" fmla="*/ 179 w 236"/>
                  <a:gd name="T41" fmla="*/ 266 h 503"/>
                  <a:gd name="T42" fmla="*/ 159 w 236"/>
                  <a:gd name="T43" fmla="*/ 236 h 503"/>
                  <a:gd name="T44" fmla="*/ 172 w 236"/>
                  <a:gd name="T45" fmla="*/ 200 h 503"/>
                  <a:gd name="T46" fmla="*/ 185 w 236"/>
                  <a:gd name="T47" fmla="*/ 188 h 503"/>
                  <a:gd name="T48" fmla="*/ 198 w 236"/>
                  <a:gd name="T49" fmla="*/ 170 h 503"/>
                  <a:gd name="T50" fmla="*/ 185 w 236"/>
                  <a:gd name="T51" fmla="*/ 121 h 503"/>
                  <a:gd name="T52" fmla="*/ 172 w 236"/>
                  <a:gd name="T53" fmla="*/ 96 h 503"/>
                  <a:gd name="T54" fmla="*/ 153 w 236"/>
                  <a:gd name="T55" fmla="*/ 66 h 503"/>
                  <a:gd name="T56" fmla="*/ 165 w 236"/>
                  <a:gd name="T57" fmla="*/ 36 h 503"/>
                  <a:gd name="T58" fmla="*/ 147 w 236"/>
                  <a:gd name="T59" fmla="*/ 6 h 503"/>
                  <a:gd name="T60" fmla="*/ 134 w 236"/>
                  <a:gd name="T61" fmla="*/ 36 h 503"/>
                  <a:gd name="T62" fmla="*/ 147 w 236"/>
                  <a:gd name="T63" fmla="*/ 72 h 503"/>
                  <a:gd name="T64" fmla="*/ 159 w 236"/>
                  <a:gd name="T65" fmla="*/ 96 h 503"/>
                  <a:gd name="T66" fmla="*/ 179 w 236"/>
                  <a:gd name="T67" fmla="*/ 139 h 503"/>
                  <a:gd name="T68" fmla="*/ 159 w 236"/>
                  <a:gd name="T69" fmla="*/ 176 h 503"/>
                  <a:gd name="T70" fmla="*/ 147 w 236"/>
                  <a:gd name="T71" fmla="*/ 194 h 503"/>
                  <a:gd name="T72" fmla="*/ 134 w 236"/>
                  <a:gd name="T73" fmla="*/ 218 h 503"/>
                  <a:gd name="T74" fmla="*/ 147 w 236"/>
                  <a:gd name="T75" fmla="*/ 242 h 503"/>
                  <a:gd name="T76" fmla="*/ 159 w 236"/>
                  <a:gd name="T77" fmla="*/ 254 h 503"/>
                  <a:gd name="T78" fmla="*/ 172 w 236"/>
                  <a:gd name="T79" fmla="*/ 278 h 503"/>
                  <a:gd name="T80" fmla="*/ 185 w 236"/>
                  <a:gd name="T81" fmla="*/ 290 h 503"/>
                  <a:gd name="T82" fmla="*/ 198 w 236"/>
                  <a:gd name="T83" fmla="*/ 302 h 503"/>
                  <a:gd name="T84" fmla="*/ 210 w 236"/>
                  <a:gd name="T85" fmla="*/ 315 h 503"/>
                  <a:gd name="T86" fmla="*/ 210 w 236"/>
                  <a:gd name="T87" fmla="*/ 370 h 503"/>
                  <a:gd name="T88" fmla="*/ 198 w 236"/>
                  <a:gd name="T89" fmla="*/ 400 h 503"/>
                  <a:gd name="T90" fmla="*/ 185 w 236"/>
                  <a:gd name="T91" fmla="*/ 418 h 503"/>
                  <a:gd name="T92" fmla="*/ 172 w 236"/>
                  <a:gd name="T93" fmla="*/ 448 h 503"/>
                  <a:gd name="T94" fmla="*/ 140 w 236"/>
                  <a:gd name="T95" fmla="*/ 472 h 503"/>
                  <a:gd name="T96" fmla="*/ 121 w 236"/>
                  <a:gd name="T97" fmla="*/ 454 h 503"/>
                  <a:gd name="T98" fmla="*/ 89 w 236"/>
                  <a:gd name="T99" fmla="*/ 430 h 503"/>
                  <a:gd name="T100" fmla="*/ 76 w 236"/>
                  <a:gd name="T101" fmla="*/ 406 h 503"/>
                  <a:gd name="T102" fmla="*/ 63 w 236"/>
                  <a:gd name="T103" fmla="*/ 382 h 503"/>
                  <a:gd name="T104" fmla="*/ 45 w 236"/>
                  <a:gd name="T105" fmla="*/ 364 h 503"/>
                  <a:gd name="T106" fmla="*/ 31 w 236"/>
                  <a:gd name="T107" fmla="*/ 346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503">
                    <a:moveTo>
                      <a:pt x="153" y="485"/>
                    </a:moveTo>
                    <a:lnTo>
                      <a:pt x="159" y="485"/>
                    </a:lnTo>
                    <a:lnTo>
                      <a:pt x="159" y="478"/>
                    </a:lnTo>
                    <a:lnTo>
                      <a:pt x="165" y="478"/>
                    </a:lnTo>
                    <a:lnTo>
                      <a:pt x="165" y="491"/>
                    </a:lnTo>
                    <a:lnTo>
                      <a:pt x="153" y="491"/>
                    </a:lnTo>
                    <a:lnTo>
                      <a:pt x="153" y="485"/>
                    </a:lnTo>
                    <a:close/>
                    <a:moveTo>
                      <a:pt x="31" y="346"/>
                    </a:moveTo>
                    <a:lnTo>
                      <a:pt x="31" y="358"/>
                    </a:lnTo>
                    <a:lnTo>
                      <a:pt x="0" y="358"/>
                    </a:lnTo>
                    <a:lnTo>
                      <a:pt x="0" y="364"/>
                    </a:lnTo>
                    <a:lnTo>
                      <a:pt x="31" y="364"/>
                    </a:lnTo>
                    <a:lnTo>
                      <a:pt x="31" y="370"/>
                    </a:lnTo>
                    <a:lnTo>
                      <a:pt x="38" y="370"/>
                    </a:lnTo>
                    <a:lnTo>
                      <a:pt x="38" y="382"/>
                    </a:lnTo>
                    <a:lnTo>
                      <a:pt x="45" y="382"/>
                    </a:lnTo>
                    <a:lnTo>
                      <a:pt x="45" y="376"/>
                    </a:lnTo>
                    <a:lnTo>
                      <a:pt x="57" y="376"/>
                    </a:lnTo>
                    <a:lnTo>
                      <a:pt x="57" y="388"/>
                    </a:lnTo>
                    <a:lnTo>
                      <a:pt x="45" y="388"/>
                    </a:lnTo>
                    <a:lnTo>
                      <a:pt x="45" y="394"/>
                    </a:lnTo>
                    <a:lnTo>
                      <a:pt x="57" y="394"/>
                    </a:lnTo>
                    <a:lnTo>
                      <a:pt x="57" y="400"/>
                    </a:lnTo>
                    <a:lnTo>
                      <a:pt x="63" y="400"/>
                    </a:lnTo>
                    <a:lnTo>
                      <a:pt x="63" y="418"/>
                    </a:lnTo>
                    <a:lnTo>
                      <a:pt x="70" y="418"/>
                    </a:lnTo>
                    <a:lnTo>
                      <a:pt x="70" y="424"/>
                    </a:lnTo>
                    <a:lnTo>
                      <a:pt x="76" y="424"/>
                    </a:lnTo>
                    <a:lnTo>
                      <a:pt x="76" y="436"/>
                    </a:lnTo>
                    <a:lnTo>
                      <a:pt x="82" y="436"/>
                    </a:lnTo>
                    <a:lnTo>
                      <a:pt x="82" y="442"/>
                    </a:lnTo>
                    <a:lnTo>
                      <a:pt x="89" y="442"/>
                    </a:lnTo>
                    <a:lnTo>
                      <a:pt x="89" y="448"/>
                    </a:lnTo>
                    <a:lnTo>
                      <a:pt x="96" y="448"/>
                    </a:lnTo>
                    <a:lnTo>
                      <a:pt x="96" y="460"/>
                    </a:lnTo>
                    <a:lnTo>
                      <a:pt x="102" y="460"/>
                    </a:lnTo>
                    <a:lnTo>
                      <a:pt x="102" y="466"/>
                    </a:lnTo>
                    <a:lnTo>
                      <a:pt x="108" y="466"/>
                    </a:lnTo>
                    <a:lnTo>
                      <a:pt x="108" y="472"/>
                    </a:lnTo>
                    <a:lnTo>
                      <a:pt x="114" y="472"/>
                    </a:lnTo>
                    <a:lnTo>
                      <a:pt x="114" y="478"/>
                    </a:lnTo>
                    <a:lnTo>
                      <a:pt x="134" y="478"/>
                    </a:lnTo>
                    <a:lnTo>
                      <a:pt x="134" y="485"/>
                    </a:lnTo>
                    <a:lnTo>
                      <a:pt x="140" y="485"/>
                    </a:lnTo>
                    <a:lnTo>
                      <a:pt x="140" y="491"/>
                    </a:lnTo>
                    <a:lnTo>
                      <a:pt x="147" y="491"/>
                    </a:lnTo>
                    <a:lnTo>
                      <a:pt x="147" y="503"/>
                    </a:lnTo>
                    <a:lnTo>
                      <a:pt x="165" y="503"/>
                    </a:lnTo>
                    <a:lnTo>
                      <a:pt x="165" y="497"/>
                    </a:lnTo>
                    <a:lnTo>
                      <a:pt x="172" y="497"/>
                    </a:lnTo>
                    <a:lnTo>
                      <a:pt x="172" y="485"/>
                    </a:lnTo>
                    <a:lnTo>
                      <a:pt x="179" y="485"/>
                    </a:lnTo>
                    <a:lnTo>
                      <a:pt x="179" y="478"/>
                    </a:lnTo>
                    <a:lnTo>
                      <a:pt x="185" y="478"/>
                    </a:lnTo>
                    <a:lnTo>
                      <a:pt x="185" y="460"/>
                    </a:lnTo>
                    <a:lnTo>
                      <a:pt x="191" y="460"/>
                    </a:lnTo>
                    <a:lnTo>
                      <a:pt x="191" y="448"/>
                    </a:lnTo>
                    <a:lnTo>
                      <a:pt x="204" y="448"/>
                    </a:lnTo>
                    <a:lnTo>
                      <a:pt x="204" y="424"/>
                    </a:lnTo>
                    <a:lnTo>
                      <a:pt x="210" y="424"/>
                    </a:lnTo>
                    <a:lnTo>
                      <a:pt x="210" y="412"/>
                    </a:lnTo>
                    <a:lnTo>
                      <a:pt x="216" y="412"/>
                    </a:lnTo>
                    <a:lnTo>
                      <a:pt x="216" y="406"/>
                    </a:lnTo>
                    <a:lnTo>
                      <a:pt x="224" y="406"/>
                    </a:lnTo>
                    <a:lnTo>
                      <a:pt x="224" y="400"/>
                    </a:lnTo>
                    <a:lnTo>
                      <a:pt x="230" y="400"/>
                    </a:lnTo>
                    <a:lnTo>
                      <a:pt x="230" y="370"/>
                    </a:lnTo>
                    <a:lnTo>
                      <a:pt x="236" y="370"/>
                    </a:lnTo>
                    <a:lnTo>
                      <a:pt x="236" y="327"/>
                    </a:lnTo>
                    <a:lnTo>
                      <a:pt x="230" y="327"/>
                    </a:lnTo>
                    <a:lnTo>
                      <a:pt x="230" y="321"/>
                    </a:lnTo>
                    <a:lnTo>
                      <a:pt x="224" y="321"/>
                    </a:lnTo>
                    <a:lnTo>
                      <a:pt x="224" y="308"/>
                    </a:lnTo>
                    <a:lnTo>
                      <a:pt x="210" y="308"/>
                    </a:lnTo>
                    <a:lnTo>
                      <a:pt x="210" y="296"/>
                    </a:lnTo>
                    <a:lnTo>
                      <a:pt x="204" y="296"/>
                    </a:lnTo>
                    <a:lnTo>
                      <a:pt x="204" y="290"/>
                    </a:lnTo>
                    <a:lnTo>
                      <a:pt x="198" y="290"/>
                    </a:lnTo>
                    <a:lnTo>
                      <a:pt x="198" y="278"/>
                    </a:lnTo>
                    <a:lnTo>
                      <a:pt x="191" y="278"/>
                    </a:lnTo>
                    <a:lnTo>
                      <a:pt x="191" y="272"/>
                    </a:lnTo>
                    <a:lnTo>
                      <a:pt x="185" y="272"/>
                    </a:lnTo>
                    <a:lnTo>
                      <a:pt x="185" y="266"/>
                    </a:lnTo>
                    <a:lnTo>
                      <a:pt x="179" y="266"/>
                    </a:lnTo>
                    <a:lnTo>
                      <a:pt x="179" y="248"/>
                    </a:lnTo>
                    <a:lnTo>
                      <a:pt x="165" y="248"/>
                    </a:lnTo>
                    <a:lnTo>
                      <a:pt x="165" y="236"/>
                    </a:lnTo>
                    <a:lnTo>
                      <a:pt x="159" y="236"/>
                    </a:lnTo>
                    <a:lnTo>
                      <a:pt x="159" y="212"/>
                    </a:lnTo>
                    <a:lnTo>
                      <a:pt x="165" y="212"/>
                    </a:lnTo>
                    <a:lnTo>
                      <a:pt x="165" y="200"/>
                    </a:lnTo>
                    <a:lnTo>
                      <a:pt x="172" y="200"/>
                    </a:lnTo>
                    <a:lnTo>
                      <a:pt x="172" y="194"/>
                    </a:lnTo>
                    <a:lnTo>
                      <a:pt x="179" y="194"/>
                    </a:lnTo>
                    <a:lnTo>
                      <a:pt x="179" y="188"/>
                    </a:lnTo>
                    <a:lnTo>
                      <a:pt x="185" y="188"/>
                    </a:lnTo>
                    <a:lnTo>
                      <a:pt x="185" y="182"/>
                    </a:lnTo>
                    <a:lnTo>
                      <a:pt x="191" y="182"/>
                    </a:lnTo>
                    <a:lnTo>
                      <a:pt x="191" y="170"/>
                    </a:lnTo>
                    <a:lnTo>
                      <a:pt x="198" y="170"/>
                    </a:lnTo>
                    <a:lnTo>
                      <a:pt x="198" y="127"/>
                    </a:lnTo>
                    <a:lnTo>
                      <a:pt x="191" y="127"/>
                    </a:lnTo>
                    <a:lnTo>
                      <a:pt x="191" y="121"/>
                    </a:lnTo>
                    <a:lnTo>
                      <a:pt x="185" y="121"/>
                    </a:lnTo>
                    <a:lnTo>
                      <a:pt x="185" y="108"/>
                    </a:lnTo>
                    <a:lnTo>
                      <a:pt x="179" y="108"/>
                    </a:lnTo>
                    <a:lnTo>
                      <a:pt x="179" y="96"/>
                    </a:lnTo>
                    <a:lnTo>
                      <a:pt x="172" y="96"/>
                    </a:lnTo>
                    <a:lnTo>
                      <a:pt x="172" y="90"/>
                    </a:lnTo>
                    <a:lnTo>
                      <a:pt x="165" y="90"/>
                    </a:lnTo>
                    <a:lnTo>
                      <a:pt x="165" y="66"/>
                    </a:lnTo>
                    <a:lnTo>
                      <a:pt x="153" y="66"/>
                    </a:lnTo>
                    <a:lnTo>
                      <a:pt x="153" y="42"/>
                    </a:lnTo>
                    <a:lnTo>
                      <a:pt x="159" y="42"/>
                    </a:lnTo>
                    <a:lnTo>
                      <a:pt x="159" y="36"/>
                    </a:lnTo>
                    <a:lnTo>
                      <a:pt x="165" y="36"/>
                    </a:lnTo>
                    <a:lnTo>
                      <a:pt x="165" y="0"/>
                    </a:lnTo>
                    <a:lnTo>
                      <a:pt x="153" y="0"/>
                    </a:lnTo>
                    <a:lnTo>
                      <a:pt x="153" y="6"/>
                    </a:lnTo>
                    <a:lnTo>
                      <a:pt x="147" y="6"/>
                    </a:lnTo>
                    <a:lnTo>
                      <a:pt x="147" y="30"/>
                    </a:lnTo>
                    <a:lnTo>
                      <a:pt x="140" y="30"/>
                    </a:lnTo>
                    <a:lnTo>
                      <a:pt x="140" y="36"/>
                    </a:lnTo>
                    <a:lnTo>
                      <a:pt x="134" y="36"/>
                    </a:lnTo>
                    <a:lnTo>
                      <a:pt x="134" y="66"/>
                    </a:lnTo>
                    <a:lnTo>
                      <a:pt x="140" y="66"/>
                    </a:lnTo>
                    <a:lnTo>
                      <a:pt x="140" y="72"/>
                    </a:lnTo>
                    <a:lnTo>
                      <a:pt x="147" y="72"/>
                    </a:lnTo>
                    <a:lnTo>
                      <a:pt x="147" y="90"/>
                    </a:lnTo>
                    <a:lnTo>
                      <a:pt x="153" y="90"/>
                    </a:lnTo>
                    <a:lnTo>
                      <a:pt x="153" y="96"/>
                    </a:lnTo>
                    <a:lnTo>
                      <a:pt x="159" y="96"/>
                    </a:lnTo>
                    <a:lnTo>
                      <a:pt x="159" y="114"/>
                    </a:lnTo>
                    <a:lnTo>
                      <a:pt x="172" y="114"/>
                    </a:lnTo>
                    <a:lnTo>
                      <a:pt x="172" y="139"/>
                    </a:lnTo>
                    <a:lnTo>
                      <a:pt x="179" y="139"/>
                    </a:lnTo>
                    <a:lnTo>
                      <a:pt x="179" y="170"/>
                    </a:lnTo>
                    <a:lnTo>
                      <a:pt x="172" y="170"/>
                    </a:lnTo>
                    <a:lnTo>
                      <a:pt x="172" y="176"/>
                    </a:lnTo>
                    <a:lnTo>
                      <a:pt x="159" y="176"/>
                    </a:lnTo>
                    <a:lnTo>
                      <a:pt x="159" y="188"/>
                    </a:lnTo>
                    <a:lnTo>
                      <a:pt x="153" y="188"/>
                    </a:lnTo>
                    <a:lnTo>
                      <a:pt x="153" y="194"/>
                    </a:lnTo>
                    <a:lnTo>
                      <a:pt x="147" y="194"/>
                    </a:lnTo>
                    <a:lnTo>
                      <a:pt x="147" y="212"/>
                    </a:lnTo>
                    <a:lnTo>
                      <a:pt x="140" y="212"/>
                    </a:lnTo>
                    <a:lnTo>
                      <a:pt x="140" y="218"/>
                    </a:lnTo>
                    <a:lnTo>
                      <a:pt x="134" y="218"/>
                    </a:lnTo>
                    <a:lnTo>
                      <a:pt x="134" y="236"/>
                    </a:lnTo>
                    <a:lnTo>
                      <a:pt x="140" y="236"/>
                    </a:lnTo>
                    <a:lnTo>
                      <a:pt x="140" y="242"/>
                    </a:lnTo>
                    <a:lnTo>
                      <a:pt x="147" y="242"/>
                    </a:lnTo>
                    <a:lnTo>
                      <a:pt x="147" y="248"/>
                    </a:lnTo>
                    <a:lnTo>
                      <a:pt x="153" y="248"/>
                    </a:lnTo>
                    <a:lnTo>
                      <a:pt x="153" y="254"/>
                    </a:lnTo>
                    <a:lnTo>
                      <a:pt x="159" y="254"/>
                    </a:lnTo>
                    <a:lnTo>
                      <a:pt x="159" y="272"/>
                    </a:lnTo>
                    <a:lnTo>
                      <a:pt x="165" y="272"/>
                    </a:lnTo>
                    <a:lnTo>
                      <a:pt x="165" y="278"/>
                    </a:lnTo>
                    <a:lnTo>
                      <a:pt x="172" y="278"/>
                    </a:lnTo>
                    <a:lnTo>
                      <a:pt x="172" y="284"/>
                    </a:lnTo>
                    <a:lnTo>
                      <a:pt x="179" y="284"/>
                    </a:lnTo>
                    <a:lnTo>
                      <a:pt x="179" y="290"/>
                    </a:lnTo>
                    <a:lnTo>
                      <a:pt x="185" y="290"/>
                    </a:lnTo>
                    <a:lnTo>
                      <a:pt x="185" y="296"/>
                    </a:lnTo>
                    <a:lnTo>
                      <a:pt x="191" y="296"/>
                    </a:lnTo>
                    <a:lnTo>
                      <a:pt x="191" y="302"/>
                    </a:lnTo>
                    <a:lnTo>
                      <a:pt x="198" y="302"/>
                    </a:lnTo>
                    <a:lnTo>
                      <a:pt x="198" y="308"/>
                    </a:lnTo>
                    <a:lnTo>
                      <a:pt x="204" y="308"/>
                    </a:lnTo>
                    <a:lnTo>
                      <a:pt x="204" y="315"/>
                    </a:lnTo>
                    <a:lnTo>
                      <a:pt x="210" y="315"/>
                    </a:lnTo>
                    <a:lnTo>
                      <a:pt x="210" y="327"/>
                    </a:lnTo>
                    <a:lnTo>
                      <a:pt x="216" y="327"/>
                    </a:lnTo>
                    <a:lnTo>
                      <a:pt x="216" y="370"/>
                    </a:lnTo>
                    <a:lnTo>
                      <a:pt x="210" y="370"/>
                    </a:lnTo>
                    <a:lnTo>
                      <a:pt x="210" y="394"/>
                    </a:lnTo>
                    <a:lnTo>
                      <a:pt x="204" y="394"/>
                    </a:lnTo>
                    <a:lnTo>
                      <a:pt x="204" y="400"/>
                    </a:lnTo>
                    <a:lnTo>
                      <a:pt x="198" y="400"/>
                    </a:lnTo>
                    <a:lnTo>
                      <a:pt x="198" y="406"/>
                    </a:lnTo>
                    <a:lnTo>
                      <a:pt x="191" y="406"/>
                    </a:lnTo>
                    <a:lnTo>
                      <a:pt x="191" y="418"/>
                    </a:lnTo>
                    <a:lnTo>
                      <a:pt x="185" y="418"/>
                    </a:lnTo>
                    <a:lnTo>
                      <a:pt x="185" y="442"/>
                    </a:lnTo>
                    <a:lnTo>
                      <a:pt x="179" y="442"/>
                    </a:lnTo>
                    <a:lnTo>
                      <a:pt x="179" y="448"/>
                    </a:lnTo>
                    <a:lnTo>
                      <a:pt x="172" y="448"/>
                    </a:lnTo>
                    <a:lnTo>
                      <a:pt x="172" y="466"/>
                    </a:lnTo>
                    <a:lnTo>
                      <a:pt x="165" y="466"/>
                    </a:lnTo>
                    <a:lnTo>
                      <a:pt x="165" y="472"/>
                    </a:lnTo>
                    <a:lnTo>
                      <a:pt x="140" y="472"/>
                    </a:lnTo>
                    <a:lnTo>
                      <a:pt x="140" y="460"/>
                    </a:lnTo>
                    <a:lnTo>
                      <a:pt x="127" y="460"/>
                    </a:lnTo>
                    <a:lnTo>
                      <a:pt x="127" y="454"/>
                    </a:lnTo>
                    <a:lnTo>
                      <a:pt x="121" y="454"/>
                    </a:lnTo>
                    <a:lnTo>
                      <a:pt x="121" y="442"/>
                    </a:lnTo>
                    <a:lnTo>
                      <a:pt x="102" y="442"/>
                    </a:lnTo>
                    <a:lnTo>
                      <a:pt x="102" y="430"/>
                    </a:lnTo>
                    <a:lnTo>
                      <a:pt x="89" y="430"/>
                    </a:lnTo>
                    <a:lnTo>
                      <a:pt x="89" y="418"/>
                    </a:lnTo>
                    <a:lnTo>
                      <a:pt x="82" y="418"/>
                    </a:lnTo>
                    <a:lnTo>
                      <a:pt x="82" y="406"/>
                    </a:lnTo>
                    <a:lnTo>
                      <a:pt x="76" y="406"/>
                    </a:lnTo>
                    <a:lnTo>
                      <a:pt x="76" y="388"/>
                    </a:lnTo>
                    <a:lnTo>
                      <a:pt x="70" y="388"/>
                    </a:lnTo>
                    <a:lnTo>
                      <a:pt x="70" y="382"/>
                    </a:lnTo>
                    <a:lnTo>
                      <a:pt x="63" y="382"/>
                    </a:lnTo>
                    <a:lnTo>
                      <a:pt x="63" y="370"/>
                    </a:lnTo>
                    <a:lnTo>
                      <a:pt x="51" y="370"/>
                    </a:lnTo>
                    <a:lnTo>
                      <a:pt x="51" y="364"/>
                    </a:lnTo>
                    <a:lnTo>
                      <a:pt x="45" y="364"/>
                    </a:lnTo>
                    <a:lnTo>
                      <a:pt x="45" y="358"/>
                    </a:lnTo>
                    <a:lnTo>
                      <a:pt x="38" y="358"/>
                    </a:lnTo>
                    <a:lnTo>
                      <a:pt x="38" y="346"/>
                    </a:lnTo>
                    <a:lnTo>
                      <a:pt x="31" y="34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2" name="Freeform 2926">
                <a:extLst>
                  <a:ext uri="{FF2B5EF4-FFF2-40B4-BE49-F238E27FC236}">
                    <a16:creationId xmlns:a16="http://schemas.microsoft.com/office/drawing/2014/main" xmlns="" id="{7C277913-9C25-45E1-B097-A69027C7B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" y="137"/>
                <a:ext cx="8" cy="16"/>
              </a:xfrm>
              <a:custGeom>
                <a:avLst/>
                <a:gdLst>
                  <a:gd name="T0" fmla="*/ 13 w 243"/>
                  <a:gd name="T1" fmla="*/ 546 h 576"/>
                  <a:gd name="T2" fmla="*/ 45 w 243"/>
                  <a:gd name="T3" fmla="*/ 552 h 576"/>
                  <a:gd name="T4" fmla="*/ 51 w 243"/>
                  <a:gd name="T5" fmla="*/ 564 h 576"/>
                  <a:gd name="T6" fmla="*/ 64 w 243"/>
                  <a:gd name="T7" fmla="*/ 576 h 576"/>
                  <a:gd name="T8" fmla="*/ 83 w 243"/>
                  <a:gd name="T9" fmla="*/ 570 h 576"/>
                  <a:gd name="T10" fmla="*/ 96 w 243"/>
                  <a:gd name="T11" fmla="*/ 564 h 576"/>
                  <a:gd name="T12" fmla="*/ 102 w 243"/>
                  <a:gd name="T13" fmla="*/ 558 h 576"/>
                  <a:gd name="T14" fmla="*/ 147 w 243"/>
                  <a:gd name="T15" fmla="*/ 552 h 576"/>
                  <a:gd name="T16" fmla="*/ 153 w 243"/>
                  <a:gd name="T17" fmla="*/ 546 h 576"/>
                  <a:gd name="T18" fmla="*/ 160 w 243"/>
                  <a:gd name="T19" fmla="*/ 533 h 576"/>
                  <a:gd name="T20" fmla="*/ 167 w 243"/>
                  <a:gd name="T21" fmla="*/ 455 h 576"/>
                  <a:gd name="T22" fmla="*/ 173 w 243"/>
                  <a:gd name="T23" fmla="*/ 418 h 576"/>
                  <a:gd name="T24" fmla="*/ 167 w 243"/>
                  <a:gd name="T25" fmla="*/ 340 h 576"/>
                  <a:gd name="T26" fmla="*/ 173 w 243"/>
                  <a:gd name="T27" fmla="*/ 334 h 576"/>
                  <a:gd name="T28" fmla="*/ 179 w 243"/>
                  <a:gd name="T29" fmla="*/ 285 h 576"/>
                  <a:gd name="T30" fmla="*/ 185 w 243"/>
                  <a:gd name="T31" fmla="*/ 188 h 576"/>
                  <a:gd name="T32" fmla="*/ 192 w 243"/>
                  <a:gd name="T33" fmla="*/ 176 h 576"/>
                  <a:gd name="T34" fmla="*/ 198 w 243"/>
                  <a:gd name="T35" fmla="*/ 152 h 576"/>
                  <a:gd name="T36" fmla="*/ 204 w 243"/>
                  <a:gd name="T37" fmla="*/ 134 h 576"/>
                  <a:gd name="T38" fmla="*/ 218 w 243"/>
                  <a:gd name="T39" fmla="*/ 115 h 576"/>
                  <a:gd name="T40" fmla="*/ 224 w 243"/>
                  <a:gd name="T41" fmla="*/ 103 h 576"/>
                  <a:gd name="T42" fmla="*/ 230 w 243"/>
                  <a:gd name="T43" fmla="*/ 84 h 576"/>
                  <a:gd name="T44" fmla="*/ 236 w 243"/>
                  <a:gd name="T45" fmla="*/ 60 h 576"/>
                  <a:gd name="T46" fmla="*/ 243 w 243"/>
                  <a:gd name="T47" fmla="*/ 6 h 576"/>
                  <a:gd name="T48" fmla="*/ 236 w 243"/>
                  <a:gd name="T49" fmla="*/ 0 h 576"/>
                  <a:gd name="T50" fmla="*/ 218 w 243"/>
                  <a:gd name="T51" fmla="*/ 12 h 576"/>
                  <a:gd name="T52" fmla="*/ 224 w 243"/>
                  <a:gd name="T53" fmla="*/ 72 h 576"/>
                  <a:gd name="T54" fmla="*/ 218 w 243"/>
                  <a:gd name="T55" fmla="*/ 90 h 576"/>
                  <a:gd name="T56" fmla="*/ 211 w 243"/>
                  <a:gd name="T57" fmla="*/ 96 h 576"/>
                  <a:gd name="T58" fmla="*/ 204 w 243"/>
                  <a:gd name="T59" fmla="*/ 115 h 576"/>
                  <a:gd name="T60" fmla="*/ 198 w 243"/>
                  <a:gd name="T61" fmla="*/ 128 h 576"/>
                  <a:gd name="T62" fmla="*/ 192 w 243"/>
                  <a:gd name="T63" fmla="*/ 134 h 576"/>
                  <a:gd name="T64" fmla="*/ 185 w 243"/>
                  <a:gd name="T65" fmla="*/ 158 h 576"/>
                  <a:gd name="T66" fmla="*/ 179 w 243"/>
                  <a:gd name="T67" fmla="*/ 170 h 576"/>
                  <a:gd name="T68" fmla="*/ 173 w 243"/>
                  <a:gd name="T69" fmla="*/ 188 h 576"/>
                  <a:gd name="T70" fmla="*/ 167 w 243"/>
                  <a:gd name="T71" fmla="*/ 297 h 576"/>
                  <a:gd name="T72" fmla="*/ 160 w 243"/>
                  <a:gd name="T73" fmla="*/ 334 h 576"/>
                  <a:gd name="T74" fmla="*/ 153 w 243"/>
                  <a:gd name="T75" fmla="*/ 346 h 576"/>
                  <a:gd name="T76" fmla="*/ 147 w 243"/>
                  <a:gd name="T77" fmla="*/ 533 h 576"/>
                  <a:gd name="T78" fmla="*/ 141 w 243"/>
                  <a:gd name="T79" fmla="*/ 539 h 576"/>
                  <a:gd name="T80" fmla="*/ 90 w 243"/>
                  <a:gd name="T81" fmla="*/ 552 h 576"/>
                  <a:gd name="T82" fmla="*/ 64 w 243"/>
                  <a:gd name="T83" fmla="*/ 539 h 576"/>
                  <a:gd name="T84" fmla="*/ 51 w 243"/>
                  <a:gd name="T85" fmla="*/ 533 h 576"/>
                  <a:gd name="T86" fmla="*/ 45 w 243"/>
                  <a:gd name="T87" fmla="*/ 527 h 576"/>
                  <a:gd name="T88" fmla="*/ 13 w 243"/>
                  <a:gd name="T89" fmla="*/ 533 h 576"/>
                  <a:gd name="T90" fmla="*/ 6 w 243"/>
                  <a:gd name="T91" fmla="*/ 539 h 576"/>
                  <a:gd name="T92" fmla="*/ 0 w 243"/>
                  <a:gd name="T93" fmla="*/ 558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3" h="576">
                    <a:moveTo>
                      <a:pt x="13" y="558"/>
                    </a:moveTo>
                    <a:lnTo>
                      <a:pt x="13" y="546"/>
                    </a:lnTo>
                    <a:lnTo>
                      <a:pt x="45" y="546"/>
                    </a:lnTo>
                    <a:lnTo>
                      <a:pt x="45" y="552"/>
                    </a:lnTo>
                    <a:lnTo>
                      <a:pt x="51" y="552"/>
                    </a:lnTo>
                    <a:lnTo>
                      <a:pt x="51" y="564"/>
                    </a:lnTo>
                    <a:lnTo>
                      <a:pt x="64" y="564"/>
                    </a:lnTo>
                    <a:lnTo>
                      <a:pt x="64" y="576"/>
                    </a:lnTo>
                    <a:lnTo>
                      <a:pt x="83" y="576"/>
                    </a:lnTo>
                    <a:lnTo>
                      <a:pt x="83" y="570"/>
                    </a:lnTo>
                    <a:lnTo>
                      <a:pt x="96" y="570"/>
                    </a:lnTo>
                    <a:lnTo>
                      <a:pt x="96" y="564"/>
                    </a:lnTo>
                    <a:lnTo>
                      <a:pt x="102" y="564"/>
                    </a:lnTo>
                    <a:lnTo>
                      <a:pt x="102" y="558"/>
                    </a:lnTo>
                    <a:lnTo>
                      <a:pt x="147" y="558"/>
                    </a:lnTo>
                    <a:lnTo>
                      <a:pt x="147" y="552"/>
                    </a:lnTo>
                    <a:lnTo>
                      <a:pt x="153" y="552"/>
                    </a:lnTo>
                    <a:lnTo>
                      <a:pt x="153" y="546"/>
                    </a:lnTo>
                    <a:lnTo>
                      <a:pt x="160" y="546"/>
                    </a:lnTo>
                    <a:lnTo>
                      <a:pt x="160" y="533"/>
                    </a:lnTo>
                    <a:lnTo>
                      <a:pt x="167" y="533"/>
                    </a:lnTo>
                    <a:lnTo>
                      <a:pt x="167" y="455"/>
                    </a:lnTo>
                    <a:lnTo>
                      <a:pt x="173" y="455"/>
                    </a:lnTo>
                    <a:lnTo>
                      <a:pt x="173" y="418"/>
                    </a:lnTo>
                    <a:lnTo>
                      <a:pt x="167" y="418"/>
                    </a:lnTo>
                    <a:lnTo>
                      <a:pt x="167" y="340"/>
                    </a:lnTo>
                    <a:lnTo>
                      <a:pt x="173" y="340"/>
                    </a:lnTo>
                    <a:lnTo>
                      <a:pt x="173" y="334"/>
                    </a:lnTo>
                    <a:lnTo>
                      <a:pt x="179" y="334"/>
                    </a:lnTo>
                    <a:lnTo>
                      <a:pt x="179" y="285"/>
                    </a:lnTo>
                    <a:lnTo>
                      <a:pt x="185" y="285"/>
                    </a:lnTo>
                    <a:lnTo>
                      <a:pt x="185" y="188"/>
                    </a:lnTo>
                    <a:lnTo>
                      <a:pt x="192" y="188"/>
                    </a:lnTo>
                    <a:lnTo>
                      <a:pt x="192" y="176"/>
                    </a:lnTo>
                    <a:lnTo>
                      <a:pt x="198" y="176"/>
                    </a:lnTo>
                    <a:lnTo>
                      <a:pt x="198" y="152"/>
                    </a:lnTo>
                    <a:lnTo>
                      <a:pt x="204" y="152"/>
                    </a:lnTo>
                    <a:lnTo>
                      <a:pt x="204" y="134"/>
                    </a:lnTo>
                    <a:lnTo>
                      <a:pt x="218" y="134"/>
                    </a:lnTo>
                    <a:lnTo>
                      <a:pt x="218" y="115"/>
                    </a:lnTo>
                    <a:lnTo>
                      <a:pt x="224" y="115"/>
                    </a:lnTo>
                    <a:lnTo>
                      <a:pt x="224" y="103"/>
                    </a:lnTo>
                    <a:lnTo>
                      <a:pt x="230" y="103"/>
                    </a:lnTo>
                    <a:lnTo>
                      <a:pt x="230" y="84"/>
                    </a:lnTo>
                    <a:lnTo>
                      <a:pt x="236" y="84"/>
                    </a:lnTo>
                    <a:lnTo>
                      <a:pt x="236" y="60"/>
                    </a:lnTo>
                    <a:lnTo>
                      <a:pt x="243" y="60"/>
                    </a:lnTo>
                    <a:lnTo>
                      <a:pt x="243" y="6"/>
                    </a:lnTo>
                    <a:lnTo>
                      <a:pt x="236" y="6"/>
                    </a:lnTo>
                    <a:lnTo>
                      <a:pt x="236" y="0"/>
                    </a:lnTo>
                    <a:lnTo>
                      <a:pt x="218" y="0"/>
                    </a:lnTo>
                    <a:lnTo>
                      <a:pt x="218" y="12"/>
                    </a:lnTo>
                    <a:lnTo>
                      <a:pt x="224" y="12"/>
                    </a:lnTo>
                    <a:lnTo>
                      <a:pt x="224" y="72"/>
                    </a:lnTo>
                    <a:lnTo>
                      <a:pt x="218" y="72"/>
                    </a:lnTo>
                    <a:lnTo>
                      <a:pt x="218" y="90"/>
                    </a:lnTo>
                    <a:lnTo>
                      <a:pt x="211" y="90"/>
                    </a:lnTo>
                    <a:lnTo>
                      <a:pt x="211" y="96"/>
                    </a:lnTo>
                    <a:lnTo>
                      <a:pt x="204" y="96"/>
                    </a:lnTo>
                    <a:lnTo>
                      <a:pt x="204" y="115"/>
                    </a:lnTo>
                    <a:lnTo>
                      <a:pt x="198" y="115"/>
                    </a:lnTo>
                    <a:lnTo>
                      <a:pt x="198" y="128"/>
                    </a:lnTo>
                    <a:lnTo>
                      <a:pt x="192" y="128"/>
                    </a:lnTo>
                    <a:lnTo>
                      <a:pt x="192" y="134"/>
                    </a:lnTo>
                    <a:lnTo>
                      <a:pt x="185" y="134"/>
                    </a:lnTo>
                    <a:lnTo>
                      <a:pt x="185" y="158"/>
                    </a:lnTo>
                    <a:lnTo>
                      <a:pt x="179" y="158"/>
                    </a:lnTo>
                    <a:lnTo>
                      <a:pt x="179" y="170"/>
                    </a:lnTo>
                    <a:lnTo>
                      <a:pt x="173" y="170"/>
                    </a:lnTo>
                    <a:lnTo>
                      <a:pt x="173" y="188"/>
                    </a:lnTo>
                    <a:lnTo>
                      <a:pt x="167" y="188"/>
                    </a:lnTo>
                    <a:lnTo>
                      <a:pt x="167" y="297"/>
                    </a:lnTo>
                    <a:lnTo>
                      <a:pt x="160" y="297"/>
                    </a:lnTo>
                    <a:lnTo>
                      <a:pt x="160" y="334"/>
                    </a:lnTo>
                    <a:lnTo>
                      <a:pt x="153" y="334"/>
                    </a:lnTo>
                    <a:lnTo>
                      <a:pt x="153" y="346"/>
                    </a:lnTo>
                    <a:lnTo>
                      <a:pt x="147" y="346"/>
                    </a:lnTo>
                    <a:lnTo>
                      <a:pt x="147" y="533"/>
                    </a:lnTo>
                    <a:lnTo>
                      <a:pt x="141" y="533"/>
                    </a:lnTo>
                    <a:lnTo>
                      <a:pt x="141" y="539"/>
                    </a:lnTo>
                    <a:lnTo>
                      <a:pt x="90" y="539"/>
                    </a:lnTo>
                    <a:lnTo>
                      <a:pt x="90" y="552"/>
                    </a:lnTo>
                    <a:lnTo>
                      <a:pt x="64" y="552"/>
                    </a:lnTo>
                    <a:lnTo>
                      <a:pt x="64" y="539"/>
                    </a:lnTo>
                    <a:lnTo>
                      <a:pt x="51" y="539"/>
                    </a:lnTo>
                    <a:lnTo>
                      <a:pt x="51" y="533"/>
                    </a:lnTo>
                    <a:lnTo>
                      <a:pt x="45" y="533"/>
                    </a:lnTo>
                    <a:lnTo>
                      <a:pt x="45" y="527"/>
                    </a:lnTo>
                    <a:lnTo>
                      <a:pt x="13" y="527"/>
                    </a:lnTo>
                    <a:lnTo>
                      <a:pt x="13" y="533"/>
                    </a:lnTo>
                    <a:lnTo>
                      <a:pt x="6" y="533"/>
                    </a:lnTo>
                    <a:lnTo>
                      <a:pt x="6" y="539"/>
                    </a:lnTo>
                    <a:lnTo>
                      <a:pt x="0" y="539"/>
                    </a:lnTo>
                    <a:lnTo>
                      <a:pt x="0" y="558"/>
                    </a:lnTo>
                    <a:lnTo>
                      <a:pt x="13" y="55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3" name="Freeform 2927">
                <a:extLst>
                  <a:ext uri="{FF2B5EF4-FFF2-40B4-BE49-F238E27FC236}">
                    <a16:creationId xmlns:a16="http://schemas.microsoft.com/office/drawing/2014/main" xmlns="" id="{B2F17185-6BE4-4E4F-A31B-5CC1F6D786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" y="133"/>
                <a:ext cx="18" cy="3"/>
              </a:xfrm>
              <a:custGeom>
                <a:avLst/>
                <a:gdLst>
                  <a:gd name="T0" fmla="*/ 58 w 537"/>
                  <a:gd name="T1" fmla="*/ 85 h 110"/>
                  <a:gd name="T2" fmla="*/ 97 w 537"/>
                  <a:gd name="T3" fmla="*/ 79 h 110"/>
                  <a:gd name="T4" fmla="*/ 52 w 537"/>
                  <a:gd name="T5" fmla="*/ 92 h 110"/>
                  <a:gd name="T6" fmla="*/ 0 w 537"/>
                  <a:gd name="T7" fmla="*/ 98 h 110"/>
                  <a:gd name="T8" fmla="*/ 26 w 537"/>
                  <a:gd name="T9" fmla="*/ 104 h 110"/>
                  <a:gd name="T10" fmla="*/ 20 w 537"/>
                  <a:gd name="T11" fmla="*/ 110 h 110"/>
                  <a:gd name="T12" fmla="*/ 32 w 537"/>
                  <a:gd name="T13" fmla="*/ 104 h 110"/>
                  <a:gd name="T14" fmla="*/ 45 w 537"/>
                  <a:gd name="T15" fmla="*/ 98 h 110"/>
                  <a:gd name="T16" fmla="*/ 103 w 537"/>
                  <a:gd name="T17" fmla="*/ 92 h 110"/>
                  <a:gd name="T18" fmla="*/ 109 w 537"/>
                  <a:gd name="T19" fmla="*/ 79 h 110"/>
                  <a:gd name="T20" fmla="*/ 134 w 537"/>
                  <a:gd name="T21" fmla="*/ 67 h 110"/>
                  <a:gd name="T22" fmla="*/ 148 w 537"/>
                  <a:gd name="T23" fmla="*/ 54 h 110"/>
                  <a:gd name="T24" fmla="*/ 250 w 537"/>
                  <a:gd name="T25" fmla="*/ 48 h 110"/>
                  <a:gd name="T26" fmla="*/ 256 w 537"/>
                  <a:gd name="T27" fmla="*/ 36 h 110"/>
                  <a:gd name="T28" fmla="*/ 307 w 537"/>
                  <a:gd name="T29" fmla="*/ 42 h 110"/>
                  <a:gd name="T30" fmla="*/ 313 w 537"/>
                  <a:gd name="T31" fmla="*/ 48 h 110"/>
                  <a:gd name="T32" fmla="*/ 435 w 537"/>
                  <a:gd name="T33" fmla="*/ 42 h 110"/>
                  <a:gd name="T34" fmla="*/ 467 w 537"/>
                  <a:gd name="T35" fmla="*/ 36 h 110"/>
                  <a:gd name="T36" fmla="*/ 518 w 537"/>
                  <a:gd name="T37" fmla="*/ 24 h 110"/>
                  <a:gd name="T38" fmla="*/ 524 w 537"/>
                  <a:gd name="T39" fmla="*/ 18 h 110"/>
                  <a:gd name="T40" fmla="*/ 537 w 537"/>
                  <a:gd name="T41" fmla="*/ 0 h 110"/>
                  <a:gd name="T42" fmla="*/ 524 w 537"/>
                  <a:gd name="T43" fmla="*/ 6 h 110"/>
                  <a:gd name="T44" fmla="*/ 512 w 537"/>
                  <a:gd name="T45" fmla="*/ 12 h 110"/>
                  <a:gd name="T46" fmla="*/ 441 w 537"/>
                  <a:gd name="T47" fmla="*/ 18 h 110"/>
                  <a:gd name="T48" fmla="*/ 403 w 537"/>
                  <a:gd name="T49" fmla="*/ 24 h 110"/>
                  <a:gd name="T50" fmla="*/ 333 w 537"/>
                  <a:gd name="T51" fmla="*/ 12 h 110"/>
                  <a:gd name="T52" fmla="*/ 256 w 537"/>
                  <a:gd name="T53" fmla="*/ 24 h 110"/>
                  <a:gd name="T54" fmla="*/ 250 w 537"/>
                  <a:gd name="T55" fmla="*/ 30 h 110"/>
                  <a:gd name="T56" fmla="*/ 141 w 537"/>
                  <a:gd name="T57" fmla="*/ 42 h 110"/>
                  <a:gd name="T58" fmla="*/ 128 w 537"/>
                  <a:gd name="T59" fmla="*/ 48 h 110"/>
                  <a:gd name="T60" fmla="*/ 122 w 537"/>
                  <a:gd name="T61" fmla="*/ 54 h 110"/>
                  <a:gd name="T62" fmla="*/ 115 w 537"/>
                  <a:gd name="T63" fmla="*/ 60 h 110"/>
                  <a:gd name="T64" fmla="*/ 103 w 537"/>
                  <a:gd name="T65" fmla="*/ 67 h 110"/>
                  <a:gd name="T66" fmla="*/ 89 w 537"/>
                  <a:gd name="T67" fmla="*/ 73 h 110"/>
                  <a:gd name="T68" fmla="*/ 52 w 537"/>
                  <a:gd name="T69" fmla="*/ 79 h 110"/>
                  <a:gd name="T70" fmla="*/ 38 w 537"/>
                  <a:gd name="T71" fmla="*/ 85 h 110"/>
                  <a:gd name="T72" fmla="*/ 26 w 537"/>
                  <a:gd name="T73" fmla="*/ 92 h 110"/>
                  <a:gd name="T74" fmla="*/ 0 w 537"/>
                  <a:gd name="T75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7" h="110">
                    <a:moveTo>
                      <a:pt x="52" y="85"/>
                    </a:moveTo>
                    <a:lnTo>
                      <a:pt x="58" y="85"/>
                    </a:lnTo>
                    <a:lnTo>
                      <a:pt x="58" y="79"/>
                    </a:lnTo>
                    <a:lnTo>
                      <a:pt x="97" y="79"/>
                    </a:lnTo>
                    <a:lnTo>
                      <a:pt x="97" y="92"/>
                    </a:lnTo>
                    <a:lnTo>
                      <a:pt x="52" y="92"/>
                    </a:lnTo>
                    <a:lnTo>
                      <a:pt x="52" y="85"/>
                    </a:lnTo>
                    <a:close/>
                    <a:moveTo>
                      <a:pt x="0" y="98"/>
                    </a:moveTo>
                    <a:lnTo>
                      <a:pt x="26" y="98"/>
                    </a:lnTo>
                    <a:lnTo>
                      <a:pt x="26" y="104"/>
                    </a:lnTo>
                    <a:lnTo>
                      <a:pt x="20" y="104"/>
                    </a:lnTo>
                    <a:lnTo>
                      <a:pt x="20" y="110"/>
                    </a:lnTo>
                    <a:lnTo>
                      <a:pt x="32" y="110"/>
                    </a:lnTo>
                    <a:lnTo>
                      <a:pt x="32" y="104"/>
                    </a:lnTo>
                    <a:lnTo>
                      <a:pt x="45" y="104"/>
                    </a:lnTo>
                    <a:lnTo>
                      <a:pt x="45" y="98"/>
                    </a:lnTo>
                    <a:lnTo>
                      <a:pt x="103" y="98"/>
                    </a:lnTo>
                    <a:lnTo>
                      <a:pt x="103" y="92"/>
                    </a:lnTo>
                    <a:lnTo>
                      <a:pt x="109" y="92"/>
                    </a:lnTo>
                    <a:lnTo>
                      <a:pt x="109" y="79"/>
                    </a:lnTo>
                    <a:lnTo>
                      <a:pt x="134" y="79"/>
                    </a:lnTo>
                    <a:lnTo>
                      <a:pt x="134" y="67"/>
                    </a:lnTo>
                    <a:lnTo>
                      <a:pt x="148" y="67"/>
                    </a:lnTo>
                    <a:lnTo>
                      <a:pt x="148" y="54"/>
                    </a:lnTo>
                    <a:lnTo>
                      <a:pt x="250" y="54"/>
                    </a:lnTo>
                    <a:lnTo>
                      <a:pt x="250" y="48"/>
                    </a:lnTo>
                    <a:lnTo>
                      <a:pt x="256" y="48"/>
                    </a:lnTo>
                    <a:lnTo>
                      <a:pt x="256" y="36"/>
                    </a:lnTo>
                    <a:lnTo>
                      <a:pt x="307" y="36"/>
                    </a:lnTo>
                    <a:lnTo>
                      <a:pt x="307" y="42"/>
                    </a:lnTo>
                    <a:lnTo>
                      <a:pt x="313" y="42"/>
                    </a:lnTo>
                    <a:lnTo>
                      <a:pt x="313" y="48"/>
                    </a:lnTo>
                    <a:lnTo>
                      <a:pt x="435" y="48"/>
                    </a:lnTo>
                    <a:lnTo>
                      <a:pt x="435" y="42"/>
                    </a:lnTo>
                    <a:lnTo>
                      <a:pt x="467" y="42"/>
                    </a:lnTo>
                    <a:lnTo>
                      <a:pt x="467" y="36"/>
                    </a:lnTo>
                    <a:lnTo>
                      <a:pt x="518" y="36"/>
                    </a:lnTo>
                    <a:lnTo>
                      <a:pt x="518" y="24"/>
                    </a:lnTo>
                    <a:lnTo>
                      <a:pt x="524" y="24"/>
                    </a:lnTo>
                    <a:lnTo>
                      <a:pt x="524" y="18"/>
                    </a:lnTo>
                    <a:lnTo>
                      <a:pt x="537" y="18"/>
                    </a:lnTo>
                    <a:lnTo>
                      <a:pt x="537" y="0"/>
                    </a:lnTo>
                    <a:lnTo>
                      <a:pt x="524" y="0"/>
                    </a:lnTo>
                    <a:lnTo>
                      <a:pt x="524" y="6"/>
                    </a:lnTo>
                    <a:lnTo>
                      <a:pt x="512" y="6"/>
                    </a:lnTo>
                    <a:lnTo>
                      <a:pt x="512" y="12"/>
                    </a:lnTo>
                    <a:lnTo>
                      <a:pt x="441" y="12"/>
                    </a:lnTo>
                    <a:lnTo>
                      <a:pt x="441" y="18"/>
                    </a:lnTo>
                    <a:lnTo>
                      <a:pt x="403" y="18"/>
                    </a:lnTo>
                    <a:lnTo>
                      <a:pt x="403" y="24"/>
                    </a:lnTo>
                    <a:lnTo>
                      <a:pt x="333" y="24"/>
                    </a:lnTo>
                    <a:lnTo>
                      <a:pt x="333" y="12"/>
                    </a:lnTo>
                    <a:lnTo>
                      <a:pt x="256" y="12"/>
                    </a:lnTo>
                    <a:lnTo>
                      <a:pt x="256" y="24"/>
                    </a:lnTo>
                    <a:lnTo>
                      <a:pt x="250" y="24"/>
                    </a:lnTo>
                    <a:lnTo>
                      <a:pt x="250" y="30"/>
                    </a:lnTo>
                    <a:lnTo>
                      <a:pt x="141" y="30"/>
                    </a:lnTo>
                    <a:lnTo>
                      <a:pt x="141" y="42"/>
                    </a:lnTo>
                    <a:lnTo>
                      <a:pt x="128" y="42"/>
                    </a:lnTo>
                    <a:lnTo>
                      <a:pt x="128" y="48"/>
                    </a:lnTo>
                    <a:lnTo>
                      <a:pt x="122" y="48"/>
                    </a:lnTo>
                    <a:lnTo>
                      <a:pt x="122" y="54"/>
                    </a:lnTo>
                    <a:lnTo>
                      <a:pt x="115" y="54"/>
                    </a:lnTo>
                    <a:lnTo>
                      <a:pt x="115" y="60"/>
                    </a:lnTo>
                    <a:lnTo>
                      <a:pt x="103" y="60"/>
                    </a:lnTo>
                    <a:lnTo>
                      <a:pt x="103" y="67"/>
                    </a:lnTo>
                    <a:lnTo>
                      <a:pt x="89" y="67"/>
                    </a:lnTo>
                    <a:lnTo>
                      <a:pt x="89" y="73"/>
                    </a:lnTo>
                    <a:lnTo>
                      <a:pt x="52" y="73"/>
                    </a:lnTo>
                    <a:lnTo>
                      <a:pt x="52" y="79"/>
                    </a:lnTo>
                    <a:lnTo>
                      <a:pt x="38" y="79"/>
                    </a:lnTo>
                    <a:lnTo>
                      <a:pt x="38" y="85"/>
                    </a:lnTo>
                    <a:lnTo>
                      <a:pt x="26" y="85"/>
                    </a:lnTo>
                    <a:lnTo>
                      <a:pt x="26" y="92"/>
                    </a:lnTo>
                    <a:lnTo>
                      <a:pt x="0" y="92"/>
                    </a:lnTo>
                    <a:lnTo>
                      <a:pt x="0" y="9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4" name="Freeform 2928">
                <a:extLst>
                  <a:ext uri="{FF2B5EF4-FFF2-40B4-BE49-F238E27FC236}">
                    <a16:creationId xmlns:a16="http://schemas.microsoft.com/office/drawing/2014/main" xmlns="" id="{E011F5F5-7ADA-401C-A25F-EC7835846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232"/>
                <a:ext cx="16" cy="9"/>
              </a:xfrm>
              <a:custGeom>
                <a:avLst/>
                <a:gdLst>
                  <a:gd name="T0" fmla="*/ 12 w 472"/>
                  <a:gd name="T1" fmla="*/ 60 h 321"/>
                  <a:gd name="T2" fmla="*/ 25 w 472"/>
                  <a:gd name="T3" fmla="*/ 48 h 321"/>
                  <a:gd name="T4" fmla="*/ 57 w 472"/>
                  <a:gd name="T5" fmla="*/ 36 h 321"/>
                  <a:gd name="T6" fmla="*/ 63 w 472"/>
                  <a:gd name="T7" fmla="*/ 24 h 321"/>
                  <a:gd name="T8" fmla="*/ 114 w 472"/>
                  <a:gd name="T9" fmla="*/ 30 h 321"/>
                  <a:gd name="T10" fmla="*/ 120 w 472"/>
                  <a:gd name="T11" fmla="*/ 60 h 321"/>
                  <a:gd name="T12" fmla="*/ 140 w 472"/>
                  <a:gd name="T13" fmla="*/ 72 h 321"/>
                  <a:gd name="T14" fmla="*/ 146 w 472"/>
                  <a:gd name="T15" fmla="*/ 90 h 321"/>
                  <a:gd name="T16" fmla="*/ 159 w 472"/>
                  <a:gd name="T17" fmla="*/ 108 h 321"/>
                  <a:gd name="T18" fmla="*/ 165 w 472"/>
                  <a:gd name="T19" fmla="*/ 126 h 321"/>
                  <a:gd name="T20" fmla="*/ 185 w 472"/>
                  <a:gd name="T21" fmla="*/ 145 h 321"/>
                  <a:gd name="T22" fmla="*/ 191 w 472"/>
                  <a:gd name="T23" fmla="*/ 169 h 321"/>
                  <a:gd name="T24" fmla="*/ 210 w 472"/>
                  <a:gd name="T25" fmla="*/ 181 h 321"/>
                  <a:gd name="T26" fmla="*/ 216 w 472"/>
                  <a:gd name="T27" fmla="*/ 200 h 321"/>
                  <a:gd name="T28" fmla="*/ 230 w 472"/>
                  <a:gd name="T29" fmla="*/ 212 h 321"/>
                  <a:gd name="T30" fmla="*/ 236 w 472"/>
                  <a:gd name="T31" fmla="*/ 248 h 321"/>
                  <a:gd name="T32" fmla="*/ 248 w 472"/>
                  <a:gd name="T33" fmla="*/ 266 h 321"/>
                  <a:gd name="T34" fmla="*/ 255 w 472"/>
                  <a:gd name="T35" fmla="*/ 296 h 321"/>
                  <a:gd name="T36" fmla="*/ 287 w 472"/>
                  <a:gd name="T37" fmla="*/ 315 h 321"/>
                  <a:gd name="T38" fmla="*/ 370 w 472"/>
                  <a:gd name="T39" fmla="*/ 309 h 321"/>
                  <a:gd name="T40" fmla="*/ 395 w 472"/>
                  <a:gd name="T41" fmla="*/ 303 h 321"/>
                  <a:gd name="T42" fmla="*/ 446 w 472"/>
                  <a:gd name="T43" fmla="*/ 309 h 321"/>
                  <a:gd name="T44" fmla="*/ 452 w 472"/>
                  <a:gd name="T45" fmla="*/ 290 h 321"/>
                  <a:gd name="T46" fmla="*/ 446 w 472"/>
                  <a:gd name="T47" fmla="*/ 272 h 321"/>
                  <a:gd name="T48" fmla="*/ 389 w 472"/>
                  <a:gd name="T49" fmla="*/ 284 h 321"/>
                  <a:gd name="T50" fmla="*/ 364 w 472"/>
                  <a:gd name="T51" fmla="*/ 296 h 321"/>
                  <a:gd name="T52" fmla="*/ 287 w 472"/>
                  <a:gd name="T53" fmla="*/ 303 h 321"/>
                  <a:gd name="T54" fmla="*/ 281 w 472"/>
                  <a:gd name="T55" fmla="*/ 290 h 321"/>
                  <a:gd name="T56" fmla="*/ 267 w 472"/>
                  <a:gd name="T57" fmla="*/ 278 h 321"/>
                  <a:gd name="T58" fmla="*/ 261 w 472"/>
                  <a:gd name="T59" fmla="*/ 242 h 321"/>
                  <a:gd name="T60" fmla="*/ 242 w 472"/>
                  <a:gd name="T61" fmla="*/ 218 h 321"/>
                  <a:gd name="T62" fmla="*/ 236 w 472"/>
                  <a:gd name="T63" fmla="*/ 193 h 321"/>
                  <a:gd name="T64" fmla="*/ 222 w 472"/>
                  <a:gd name="T65" fmla="*/ 181 h 321"/>
                  <a:gd name="T66" fmla="*/ 216 w 472"/>
                  <a:gd name="T67" fmla="*/ 163 h 321"/>
                  <a:gd name="T68" fmla="*/ 204 w 472"/>
                  <a:gd name="T69" fmla="*/ 151 h 321"/>
                  <a:gd name="T70" fmla="*/ 197 w 472"/>
                  <a:gd name="T71" fmla="*/ 126 h 321"/>
                  <a:gd name="T72" fmla="*/ 185 w 472"/>
                  <a:gd name="T73" fmla="*/ 120 h 321"/>
                  <a:gd name="T74" fmla="*/ 178 w 472"/>
                  <a:gd name="T75" fmla="*/ 102 h 321"/>
                  <a:gd name="T76" fmla="*/ 165 w 472"/>
                  <a:gd name="T77" fmla="*/ 96 h 321"/>
                  <a:gd name="T78" fmla="*/ 159 w 472"/>
                  <a:gd name="T79" fmla="*/ 78 h 321"/>
                  <a:gd name="T80" fmla="*/ 146 w 472"/>
                  <a:gd name="T81" fmla="*/ 60 h 321"/>
                  <a:gd name="T82" fmla="*/ 140 w 472"/>
                  <a:gd name="T83" fmla="*/ 42 h 321"/>
                  <a:gd name="T84" fmla="*/ 127 w 472"/>
                  <a:gd name="T85" fmla="*/ 30 h 321"/>
                  <a:gd name="T86" fmla="*/ 120 w 472"/>
                  <a:gd name="T87" fmla="*/ 6 h 321"/>
                  <a:gd name="T88" fmla="*/ 69 w 472"/>
                  <a:gd name="T89" fmla="*/ 0 h 321"/>
                  <a:gd name="T90" fmla="*/ 63 w 472"/>
                  <a:gd name="T91" fmla="*/ 12 h 321"/>
                  <a:gd name="T92" fmla="*/ 25 w 472"/>
                  <a:gd name="T93" fmla="*/ 24 h 321"/>
                  <a:gd name="T94" fmla="*/ 12 w 472"/>
                  <a:gd name="T95" fmla="*/ 36 h 321"/>
                  <a:gd name="T96" fmla="*/ 0 w 472"/>
                  <a:gd name="T97" fmla="*/ 4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2" h="321">
                    <a:moveTo>
                      <a:pt x="0" y="48"/>
                    </a:moveTo>
                    <a:lnTo>
                      <a:pt x="0" y="60"/>
                    </a:lnTo>
                    <a:lnTo>
                      <a:pt x="12" y="60"/>
                    </a:lnTo>
                    <a:lnTo>
                      <a:pt x="12" y="54"/>
                    </a:lnTo>
                    <a:lnTo>
                      <a:pt x="25" y="54"/>
                    </a:lnTo>
                    <a:lnTo>
                      <a:pt x="25" y="48"/>
                    </a:lnTo>
                    <a:lnTo>
                      <a:pt x="37" y="48"/>
                    </a:lnTo>
                    <a:lnTo>
                      <a:pt x="37" y="36"/>
                    </a:lnTo>
                    <a:lnTo>
                      <a:pt x="57" y="36"/>
                    </a:lnTo>
                    <a:lnTo>
                      <a:pt x="57" y="30"/>
                    </a:lnTo>
                    <a:lnTo>
                      <a:pt x="63" y="30"/>
                    </a:lnTo>
                    <a:lnTo>
                      <a:pt x="63" y="24"/>
                    </a:lnTo>
                    <a:lnTo>
                      <a:pt x="108" y="24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42"/>
                    </a:lnTo>
                    <a:lnTo>
                      <a:pt x="120" y="42"/>
                    </a:lnTo>
                    <a:lnTo>
                      <a:pt x="120" y="60"/>
                    </a:lnTo>
                    <a:lnTo>
                      <a:pt x="133" y="60"/>
                    </a:lnTo>
                    <a:lnTo>
                      <a:pt x="133" y="72"/>
                    </a:lnTo>
                    <a:lnTo>
                      <a:pt x="140" y="72"/>
                    </a:lnTo>
                    <a:lnTo>
                      <a:pt x="140" y="84"/>
                    </a:lnTo>
                    <a:lnTo>
                      <a:pt x="146" y="84"/>
                    </a:lnTo>
                    <a:lnTo>
                      <a:pt x="146" y="90"/>
                    </a:lnTo>
                    <a:lnTo>
                      <a:pt x="153" y="90"/>
                    </a:lnTo>
                    <a:lnTo>
                      <a:pt x="153" y="108"/>
                    </a:lnTo>
                    <a:lnTo>
                      <a:pt x="159" y="108"/>
                    </a:lnTo>
                    <a:lnTo>
                      <a:pt x="159" y="114"/>
                    </a:lnTo>
                    <a:lnTo>
                      <a:pt x="165" y="114"/>
                    </a:lnTo>
                    <a:lnTo>
                      <a:pt x="165" y="126"/>
                    </a:lnTo>
                    <a:lnTo>
                      <a:pt x="178" y="126"/>
                    </a:lnTo>
                    <a:lnTo>
                      <a:pt x="178" y="145"/>
                    </a:lnTo>
                    <a:lnTo>
                      <a:pt x="185" y="145"/>
                    </a:lnTo>
                    <a:lnTo>
                      <a:pt x="185" y="151"/>
                    </a:lnTo>
                    <a:lnTo>
                      <a:pt x="191" y="151"/>
                    </a:lnTo>
                    <a:lnTo>
                      <a:pt x="191" y="169"/>
                    </a:lnTo>
                    <a:lnTo>
                      <a:pt x="197" y="169"/>
                    </a:lnTo>
                    <a:lnTo>
                      <a:pt x="197" y="181"/>
                    </a:lnTo>
                    <a:lnTo>
                      <a:pt x="210" y="181"/>
                    </a:lnTo>
                    <a:lnTo>
                      <a:pt x="210" y="187"/>
                    </a:lnTo>
                    <a:lnTo>
                      <a:pt x="216" y="187"/>
                    </a:lnTo>
                    <a:lnTo>
                      <a:pt x="216" y="200"/>
                    </a:lnTo>
                    <a:lnTo>
                      <a:pt x="222" y="200"/>
                    </a:lnTo>
                    <a:lnTo>
                      <a:pt x="222" y="212"/>
                    </a:lnTo>
                    <a:lnTo>
                      <a:pt x="230" y="212"/>
                    </a:lnTo>
                    <a:lnTo>
                      <a:pt x="230" y="230"/>
                    </a:lnTo>
                    <a:lnTo>
                      <a:pt x="236" y="230"/>
                    </a:lnTo>
                    <a:lnTo>
                      <a:pt x="236" y="248"/>
                    </a:lnTo>
                    <a:lnTo>
                      <a:pt x="242" y="248"/>
                    </a:lnTo>
                    <a:lnTo>
                      <a:pt x="242" y="266"/>
                    </a:lnTo>
                    <a:lnTo>
                      <a:pt x="248" y="266"/>
                    </a:lnTo>
                    <a:lnTo>
                      <a:pt x="248" y="284"/>
                    </a:lnTo>
                    <a:lnTo>
                      <a:pt x="255" y="284"/>
                    </a:lnTo>
                    <a:lnTo>
                      <a:pt x="255" y="296"/>
                    </a:lnTo>
                    <a:lnTo>
                      <a:pt x="267" y="296"/>
                    </a:lnTo>
                    <a:lnTo>
                      <a:pt x="267" y="315"/>
                    </a:lnTo>
                    <a:lnTo>
                      <a:pt x="287" y="315"/>
                    </a:lnTo>
                    <a:lnTo>
                      <a:pt x="287" y="321"/>
                    </a:lnTo>
                    <a:lnTo>
                      <a:pt x="370" y="321"/>
                    </a:lnTo>
                    <a:lnTo>
                      <a:pt x="370" y="309"/>
                    </a:lnTo>
                    <a:lnTo>
                      <a:pt x="389" y="309"/>
                    </a:lnTo>
                    <a:lnTo>
                      <a:pt x="389" y="303"/>
                    </a:lnTo>
                    <a:lnTo>
                      <a:pt x="395" y="303"/>
                    </a:lnTo>
                    <a:lnTo>
                      <a:pt x="395" y="296"/>
                    </a:lnTo>
                    <a:lnTo>
                      <a:pt x="446" y="296"/>
                    </a:lnTo>
                    <a:lnTo>
                      <a:pt x="446" y="309"/>
                    </a:lnTo>
                    <a:lnTo>
                      <a:pt x="472" y="309"/>
                    </a:lnTo>
                    <a:lnTo>
                      <a:pt x="472" y="290"/>
                    </a:lnTo>
                    <a:lnTo>
                      <a:pt x="452" y="290"/>
                    </a:lnTo>
                    <a:lnTo>
                      <a:pt x="452" y="278"/>
                    </a:lnTo>
                    <a:lnTo>
                      <a:pt x="446" y="278"/>
                    </a:lnTo>
                    <a:lnTo>
                      <a:pt x="446" y="272"/>
                    </a:lnTo>
                    <a:lnTo>
                      <a:pt x="395" y="272"/>
                    </a:lnTo>
                    <a:lnTo>
                      <a:pt x="395" y="284"/>
                    </a:lnTo>
                    <a:lnTo>
                      <a:pt x="389" y="284"/>
                    </a:lnTo>
                    <a:lnTo>
                      <a:pt x="389" y="290"/>
                    </a:lnTo>
                    <a:lnTo>
                      <a:pt x="364" y="290"/>
                    </a:lnTo>
                    <a:lnTo>
                      <a:pt x="364" y="296"/>
                    </a:lnTo>
                    <a:lnTo>
                      <a:pt x="357" y="296"/>
                    </a:lnTo>
                    <a:lnTo>
                      <a:pt x="357" y="303"/>
                    </a:lnTo>
                    <a:lnTo>
                      <a:pt x="287" y="303"/>
                    </a:lnTo>
                    <a:lnTo>
                      <a:pt x="287" y="296"/>
                    </a:lnTo>
                    <a:lnTo>
                      <a:pt x="281" y="296"/>
                    </a:lnTo>
                    <a:lnTo>
                      <a:pt x="281" y="290"/>
                    </a:lnTo>
                    <a:lnTo>
                      <a:pt x="274" y="290"/>
                    </a:lnTo>
                    <a:lnTo>
                      <a:pt x="274" y="278"/>
                    </a:lnTo>
                    <a:lnTo>
                      <a:pt x="267" y="278"/>
                    </a:lnTo>
                    <a:lnTo>
                      <a:pt x="267" y="260"/>
                    </a:lnTo>
                    <a:lnTo>
                      <a:pt x="261" y="260"/>
                    </a:lnTo>
                    <a:lnTo>
                      <a:pt x="261" y="242"/>
                    </a:lnTo>
                    <a:lnTo>
                      <a:pt x="255" y="242"/>
                    </a:lnTo>
                    <a:lnTo>
                      <a:pt x="255" y="218"/>
                    </a:lnTo>
                    <a:lnTo>
                      <a:pt x="242" y="218"/>
                    </a:lnTo>
                    <a:lnTo>
                      <a:pt x="242" y="200"/>
                    </a:lnTo>
                    <a:lnTo>
                      <a:pt x="236" y="200"/>
                    </a:lnTo>
                    <a:lnTo>
                      <a:pt x="236" y="193"/>
                    </a:lnTo>
                    <a:lnTo>
                      <a:pt x="230" y="193"/>
                    </a:lnTo>
                    <a:lnTo>
                      <a:pt x="230" y="181"/>
                    </a:lnTo>
                    <a:lnTo>
                      <a:pt x="222" y="181"/>
                    </a:lnTo>
                    <a:lnTo>
                      <a:pt x="222" y="175"/>
                    </a:lnTo>
                    <a:lnTo>
                      <a:pt x="216" y="175"/>
                    </a:lnTo>
                    <a:lnTo>
                      <a:pt x="216" y="163"/>
                    </a:lnTo>
                    <a:lnTo>
                      <a:pt x="210" y="163"/>
                    </a:lnTo>
                    <a:lnTo>
                      <a:pt x="210" y="151"/>
                    </a:lnTo>
                    <a:lnTo>
                      <a:pt x="204" y="151"/>
                    </a:lnTo>
                    <a:lnTo>
                      <a:pt x="204" y="139"/>
                    </a:lnTo>
                    <a:lnTo>
                      <a:pt x="197" y="139"/>
                    </a:lnTo>
                    <a:lnTo>
                      <a:pt x="197" y="126"/>
                    </a:lnTo>
                    <a:lnTo>
                      <a:pt x="191" y="126"/>
                    </a:lnTo>
                    <a:lnTo>
                      <a:pt x="191" y="120"/>
                    </a:lnTo>
                    <a:lnTo>
                      <a:pt x="185" y="120"/>
                    </a:lnTo>
                    <a:lnTo>
                      <a:pt x="185" y="108"/>
                    </a:lnTo>
                    <a:lnTo>
                      <a:pt x="178" y="108"/>
                    </a:lnTo>
                    <a:lnTo>
                      <a:pt x="178" y="102"/>
                    </a:lnTo>
                    <a:lnTo>
                      <a:pt x="171" y="102"/>
                    </a:lnTo>
                    <a:lnTo>
                      <a:pt x="171" y="96"/>
                    </a:lnTo>
                    <a:lnTo>
                      <a:pt x="165" y="96"/>
                    </a:lnTo>
                    <a:lnTo>
                      <a:pt x="165" y="84"/>
                    </a:lnTo>
                    <a:lnTo>
                      <a:pt x="159" y="84"/>
                    </a:lnTo>
                    <a:lnTo>
                      <a:pt x="159" y="78"/>
                    </a:lnTo>
                    <a:lnTo>
                      <a:pt x="153" y="78"/>
                    </a:lnTo>
                    <a:lnTo>
                      <a:pt x="153" y="60"/>
                    </a:lnTo>
                    <a:lnTo>
                      <a:pt x="146" y="60"/>
                    </a:lnTo>
                    <a:lnTo>
                      <a:pt x="146" y="48"/>
                    </a:lnTo>
                    <a:lnTo>
                      <a:pt x="140" y="48"/>
                    </a:lnTo>
                    <a:lnTo>
                      <a:pt x="140" y="42"/>
                    </a:lnTo>
                    <a:lnTo>
                      <a:pt x="133" y="42"/>
                    </a:lnTo>
                    <a:lnTo>
                      <a:pt x="133" y="30"/>
                    </a:lnTo>
                    <a:lnTo>
                      <a:pt x="127" y="30"/>
                    </a:lnTo>
                    <a:lnTo>
                      <a:pt x="127" y="24"/>
                    </a:lnTo>
                    <a:lnTo>
                      <a:pt x="120" y="24"/>
                    </a:lnTo>
                    <a:lnTo>
                      <a:pt x="120" y="6"/>
                    </a:lnTo>
                    <a:lnTo>
                      <a:pt x="114" y="6"/>
                    </a:lnTo>
                    <a:lnTo>
                      <a:pt x="114" y="0"/>
                    </a:lnTo>
                    <a:lnTo>
                      <a:pt x="69" y="0"/>
                    </a:lnTo>
                    <a:lnTo>
                      <a:pt x="69" y="6"/>
                    </a:lnTo>
                    <a:lnTo>
                      <a:pt x="63" y="6"/>
                    </a:lnTo>
                    <a:lnTo>
                      <a:pt x="63" y="12"/>
                    </a:lnTo>
                    <a:lnTo>
                      <a:pt x="37" y="12"/>
                    </a:lnTo>
                    <a:lnTo>
                      <a:pt x="37" y="24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6" y="36"/>
                    </a:lnTo>
                    <a:lnTo>
                      <a:pt x="6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5" name="Freeform 2929">
                <a:extLst>
                  <a:ext uri="{FF2B5EF4-FFF2-40B4-BE49-F238E27FC236}">
                    <a16:creationId xmlns:a16="http://schemas.microsoft.com/office/drawing/2014/main" xmlns="" id="{0B545CEC-D40A-4E3E-B4E6-F9F24C64D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" y="230"/>
                <a:ext cx="16" cy="8"/>
              </a:xfrm>
              <a:custGeom>
                <a:avLst/>
                <a:gdLst>
                  <a:gd name="T0" fmla="*/ 32 w 472"/>
                  <a:gd name="T1" fmla="*/ 18 h 274"/>
                  <a:gd name="T2" fmla="*/ 57 w 472"/>
                  <a:gd name="T3" fmla="*/ 24 h 274"/>
                  <a:gd name="T4" fmla="*/ 89 w 472"/>
                  <a:gd name="T5" fmla="*/ 37 h 274"/>
                  <a:gd name="T6" fmla="*/ 179 w 472"/>
                  <a:gd name="T7" fmla="*/ 43 h 274"/>
                  <a:gd name="T8" fmla="*/ 185 w 472"/>
                  <a:gd name="T9" fmla="*/ 31 h 274"/>
                  <a:gd name="T10" fmla="*/ 223 w 472"/>
                  <a:gd name="T11" fmla="*/ 24 h 274"/>
                  <a:gd name="T12" fmla="*/ 230 w 472"/>
                  <a:gd name="T13" fmla="*/ 56 h 274"/>
                  <a:gd name="T14" fmla="*/ 242 w 472"/>
                  <a:gd name="T15" fmla="*/ 122 h 274"/>
                  <a:gd name="T16" fmla="*/ 248 w 472"/>
                  <a:gd name="T17" fmla="*/ 152 h 274"/>
                  <a:gd name="T18" fmla="*/ 262 w 472"/>
                  <a:gd name="T19" fmla="*/ 158 h 274"/>
                  <a:gd name="T20" fmla="*/ 274 w 472"/>
                  <a:gd name="T21" fmla="*/ 170 h 274"/>
                  <a:gd name="T22" fmla="*/ 293 w 472"/>
                  <a:gd name="T23" fmla="*/ 176 h 274"/>
                  <a:gd name="T24" fmla="*/ 299 w 472"/>
                  <a:gd name="T25" fmla="*/ 194 h 274"/>
                  <a:gd name="T26" fmla="*/ 325 w 472"/>
                  <a:gd name="T27" fmla="*/ 207 h 274"/>
                  <a:gd name="T28" fmla="*/ 332 w 472"/>
                  <a:gd name="T29" fmla="*/ 225 h 274"/>
                  <a:gd name="T30" fmla="*/ 344 w 472"/>
                  <a:gd name="T31" fmla="*/ 231 h 274"/>
                  <a:gd name="T32" fmla="*/ 358 w 472"/>
                  <a:gd name="T33" fmla="*/ 268 h 274"/>
                  <a:gd name="T34" fmla="*/ 402 w 472"/>
                  <a:gd name="T35" fmla="*/ 274 h 274"/>
                  <a:gd name="T36" fmla="*/ 415 w 472"/>
                  <a:gd name="T37" fmla="*/ 261 h 274"/>
                  <a:gd name="T38" fmla="*/ 427 w 472"/>
                  <a:gd name="T39" fmla="*/ 255 h 274"/>
                  <a:gd name="T40" fmla="*/ 434 w 472"/>
                  <a:gd name="T41" fmla="*/ 231 h 274"/>
                  <a:gd name="T42" fmla="*/ 447 w 472"/>
                  <a:gd name="T43" fmla="*/ 225 h 274"/>
                  <a:gd name="T44" fmla="*/ 453 w 472"/>
                  <a:gd name="T45" fmla="*/ 182 h 274"/>
                  <a:gd name="T46" fmla="*/ 466 w 472"/>
                  <a:gd name="T47" fmla="*/ 176 h 274"/>
                  <a:gd name="T48" fmla="*/ 472 w 472"/>
                  <a:gd name="T49" fmla="*/ 146 h 274"/>
                  <a:gd name="T50" fmla="*/ 453 w 472"/>
                  <a:gd name="T51" fmla="*/ 152 h 274"/>
                  <a:gd name="T52" fmla="*/ 447 w 472"/>
                  <a:gd name="T53" fmla="*/ 176 h 274"/>
                  <a:gd name="T54" fmla="*/ 434 w 472"/>
                  <a:gd name="T55" fmla="*/ 188 h 274"/>
                  <a:gd name="T56" fmla="*/ 427 w 472"/>
                  <a:gd name="T57" fmla="*/ 225 h 274"/>
                  <a:gd name="T58" fmla="*/ 409 w 472"/>
                  <a:gd name="T59" fmla="*/ 243 h 274"/>
                  <a:gd name="T60" fmla="*/ 376 w 472"/>
                  <a:gd name="T61" fmla="*/ 243 h 274"/>
                  <a:gd name="T62" fmla="*/ 364 w 472"/>
                  <a:gd name="T63" fmla="*/ 237 h 274"/>
                  <a:gd name="T64" fmla="*/ 358 w 472"/>
                  <a:gd name="T65" fmla="*/ 219 h 274"/>
                  <a:gd name="T66" fmla="*/ 332 w 472"/>
                  <a:gd name="T67" fmla="*/ 201 h 274"/>
                  <a:gd name="T68" fmla="*/ 325 w 472"/>
                  <a:gd name="T69" fmla="*/ 176 h 274"/>
                  <a:gd name="T70" fmla="*/ 307 w 472"/>
                  <a:gd name="T71" fmla="*/ 170 h 274"/>
                  <a:gd name="T72" fmla="*/ 293 w 472"/>
                  <a:gd name="T73" fmla="*/ 152 h 274"/>
                  <a:gd name="T74" fmla="*/ 262 w 472"/>
                  <a:gd name="T75" fmla="*/ 146 h 274"/>
                  <a:gd name="T76" fmla="*/ 256 w 472"/>
                  <a:gd name="T77" fmla="*/ 62 h 274"/>
                  <a:gd name="T78" fmla="*/ 236 w 472"/>
                  <a:gd name="T79" fmla="*/ 24 h 274"/>
                  <a:gd name="T80" fmla="*/ 230 w 472"/>
                  <a:gd name="T81" fmla="*/ 12 h 274"/>
                  <a:gd name="T82" fmla="*/ 179 w 472"/>
                  <a:gd name="T83" fmla="*/ 6 h 274"/>
                  <a:gd name="T84" fmla="*/ 172 w 472"/>
                  <a:gd name="T85" fmla="*/ 18 h 274"/>
                  <a:gd name="T86" fmla="*/ 102 w 472"/>
                  <a:gd name="T87" fmla="*/ 24 h 274"/>
                  <a:gd name="T88" fmla="*/ 95 w 472"/>
                  <a:gd name="T89" fmla="*/ 6 h 274"/>
                  <a:gd name="T90" fmla="*/ 51 w 472"/>
                  <a:gd name="T91" fmla="*/ 0 h 274"/>
                  <a:gd name="T92" fmla="*/ 0 w 472"/>
                  <a:gd name="T93" fmla="*/ 1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2" h="274">
                    <a:moveTo>
                      <a:pt x="0" y="12"/>
                    </a:moveTo>
                    <a:lnTo>
                      <a:pt x="32" y="12"/>
                    </a:lnTo>
                    <a:lnTo>
                      <a:pt x="32" y="18"/>
                    </a:lnTo>
                    <a:lnTo>
                      <a:pt x="51" y="18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57" y="31"/>
                    </a:lnTo>
                    <a:lnTo>
                      <a:pt x="89" y="31"/>
                    </a:lnTo>
                    <a:lnTo>
                      <a:pt x="89" y="37"/>
                    </a:lnTo>
                    <a:lnTo>
                      <a:pt x="108" y="37"/>
                    </a:lnTo>
                    <a:lnTo>
                      <a:pt x="108" y="43"/>
                    </a:lnTo>
                    <a:lnTo>
                      <a:pt x="179" y="43"/>
                    </a:lnTo>
                    <a:lnTo>
                      <a:pt x="179" y="37"/>
                    </a:lnTo>
                    <a:lnTo>
                      <a:pt x="185" y="37"/>
                    </a:lnTo>
                    <a:lnTo>
                      <a:pt x="185" y="31"/>
                    </a:lnTo>
                    <a:lnTo>
                      <a:pt x="179" y="31"/>
                    </a:lnTo>
                    <a:lnTo>
                      <a:pt x="179" y="24"/>
                    </a:lnTo>
                    <a:lnTo>
                      <a:pt x="223" y="24"/>
                    </a:lnTo>
                    <a:lnTo>
                      <a:pt x="223" y="37"/>
                    </a:lnTo>
                    <a:lnTo>
                      <a:pt x="230" y="37"/>
                    </a:lnTo>
                    <a:lnTo>
                      <a:pt x="230" y="56"/>
                    </a:lnTo>
                    <a:lnTo>
                      <a:pt x="236" y="56"/>
                    </a:lnTo>
                    <a:lnTo>
                      <a:pt x="236" y="122"/>
                    </a:lnTo>
                    <a:lnTo>
                      <a:pt x="242" y="122"/>
                    </a:lnTo>
                    <a:lnTo>
                      <a:pt x="242" y="140"/>
                    </a:lnTo>
                    <a:lnTo>
                      <a:pt x="248" y="140"/>
                    </a:lnTo>
                    <a:lnTo>
                      <a:pt x="248" y="152"/>
                    </a:lnTo>
                    <a:lnTo>
                      <a:pt x="256" y="152"/>
                    </a:lnTo>
                    <a:lnTo>
                      <a:pt x="256" y="158"/>
                    </a:lnTo>
                    <a:lnTo>
                      <a:pt x="262" y="158"/>
                    </a:lnTo>
                    <a:lnTo>
                      <a:pt x="262" y="164"/>
                    </a:lnTo>
                    <a:lnTo>
                      <a:pt x="274" y="164"/>
                    </a:lnTo>
                    <a:lnTo>
                      <a:pt x="274" y="170"/>
                    </a:lnTo>
                    <a:lnTo>
                      <a:pt x="281" y="170"/>
                    </a:lnTo>
                    <a:lnTo>
                      <a:pt x="281" y="176"/>
                    </a:lnTo>
                    <a:lnTo>
                      <a:pt x="293" y="176"/>
                    </a:lnTo>
                    <a:lnTo>
                      <a:pt x="293" y="182"/>
                    </a:lnTo>
                    <a:lnTo>
                      <a:pt x="299" y="182"/>
                    </a:lnTo>
                    <a:lnTo>
                      <a:pt x="299" y="194"/>
                    </a:lnTo>
                    <a:lnTo>
                      <a:pt x="319" y="194"/>
                    </a:lnTo>
                    <a:lnTo>
                      <a:pt x="319" y="207"/>
                    </a:lnTo>
                    <a:lnTo>
                      <a:pt x="325" y="207"/>
                    </a:lnTo>
                    <a:lnTo>
                      <a:pt x="325" y="219"/>
                    </a:lnTo>
                    <a:lnTo>
                      <a:pt x="332" y="219"/>
                    </a:lnTo>
                    <a:lnTo>
                      <a:pt x="332" y="225"/>
                    </a:lnTo>
                    <a:lnTo>
                      <a:pt x="338" y="225"/>
                    </a:lnTo>
                    <a:lnTo>
                      <a:pt x="338" y="231"/>
                    </a:lnTo>
                    <a:lnTo>
                      <a:pt x="344" y="231"/>
                    </a:lnTo>
                    <a:lnTo>
                      <a:pt x="344" y="249"/>
                    </a:lnTo>
                    <a:lnTo>
                      <a:pt x="358" y="249"/>
                    </a:lnTo>
                    <a:lnTo>
                      <a:pt x="358" y="268"/>
                    </a:lnTo>
                    <a:lnTo>
                      <a:pt x="376" y="268"/>
                    </a:lnTo>
                    <a:lnTo>
                      <a:pt x="376" y="274"/>
                    </a:lnTo>
                    <a:lnTo>
                      <a:pt x="402" y="274"/>
                    </a:lnTo>
                    <a:lnTo>
                      <a:pt x="402" y="268"/>
                    </a:lnTo>
                    <a:lnTo>
                      <a:pt x="415" y="268"/>
                    </a:lnTo>
                    <a:lnTo>
                      <a:pt x="415" y="261"/>
                    </a:lnTo>
                    <a:lnTo>
                      <a:pt x="421" y="261"/>
                    </a:lnTo>
                    <a:lnTo>
                      <a:pt x="421" y="255"/>
                    </a:lnTo>
                    <a:lnTo>
                      <a:pt x="427" y="255"/>
                    </a:lnTo>
                    <a:lnTo>
                      <a:pt x="427" y="249"/>
                    </a:lnTo>
                    <a:lnTo>
                      <a:pt x="434" y="249"/>
                    </a:lnTo>
                    <a:lnTo>
                      <a:pt x="434" y="231"/>
                    </a:lnTo>
                    <a:lnTo>
                      <a:pt x="441" y="231"/>
                    </a:lnTo>
                    <a:lnTo>
                      <a:pt x="441" y="225"/>
                    </a:lnTo>
                    <a:lnTo>
                      <a:pt x="447" y="225"/>
                    </a:lnTo>
                    <a:lnTo>
                      <a:pt x="447" y="201"/>
                    </a:lnTo>
                    <a:lnTo>
                      <a:pt x="453" y="201"/>
                    </a:lnTo>
                    <a:lnTo>
                      <a:pt x="453" y="182"/>
                    </a:lnTo>
                    <a:lnTo>
                      <a:pt x="460" y="182"/>
                    </a:lnTo>
                    <a:lnTo>
                      <a:pt x="460" y="176"/>
                    </a:lnTo>
                    <a:lnTo>
                      <a:pt x="466" y="176"/>
                    </a:lnTo>
                    <a:lnTo>
                      <a:pt x="466" y="170"/>
                    </a:lnTo>
                    <a:lnTo>
                      <a:pt x="472" y="170"/>
                    </a:lnTo>
                    <a:lnTo>
                      <a:pt x="472" y="146"/>
                    </a:lnTo>
                    <a:lnTo>
                      <a:pt x="460" y="146"/>
                    </a:lnTo>
                    <a:lnTo>
                      <a:pt x="460" y="152"/>
                    </a:lnTo>
                    <a:lnTo>
                      <a:pt x="453" y="152"/>
                    </a:lnTo>
                    <a:lnTo>
                      <a:pt x="453" y="170"/>
                    </a:lnTo>
                    <a:lnTo>
                      <a:pt x="447" y="170"/>
                    </a:lnTo>
                    <a:lnTo>
                      <a:pt x="447" y="176"/>
                    </a:lnTo>
                    <a:lnTo>
                      <a:pt x="441" y="176"/>
                    </a:lnTo>
                    <a:lnTo>
                      <a:pt x="441" y="188"/>
                    </a:lnTo>
                    <a:lnTo>
                      <a:pt x="434" y="188"/>
                    </a:lnTo>
                    <a:lnTo>
                      <a:pt x="434" y="207"/>
                    </a:lnTo>
                    <a:lnTo>
                      <a:pt x="427" y="207"/>
                    </a:lnTo>
                    <a:lnTo>
                      <a:pt x="427" y="225"/>
                    </a:lnTo>
                    <a:lnTo>
                      <a:pt x="415" y="225"/>
                    </a:lnTo>
                    <a:lnTo>
                      <a:pt x="415" y="243"/>
                    </a:lnTo>
                    <a:lnTo>
                      <a:pt x="409" y="243"/>
                    </a:lnTo>
                    <a:lnTo>
                      <a:pt x="409" y="249"/>
                    </a:lnTo>
                    <a:lnTo>
                      <a:pt x="376" y="249"/>
                    </a:lnTo>
                    <a:lnTo>
                      <a:pt x="376" y="243"/>
                    </a:lnTo>
                    <a:lnTo>
                      <a:pt x="370" y="243"/>
                    </a:lnTo>
                    <a:lnTo>
                      <a:pt x="370" y="237"/>
                    </a:lnTo>
                    <a:lnTo>
                      <a:pt x="364" y="237"/>
                    </a:lnTo>
                    <a:lnTo>
                      <a:pt x="364" y="225"/>
                    </a:lnTo>
                    <a:lnTo>
                      <a:pt x="358" y="225"/>
                    </a:lnTo>
                    <a:lnTo>
                      <a:pt x="358" y="219"/>
                    </a:lnTo>
                    <a:lnTo>
                      <a:pt x="344" y="219"/>
                    </a:lnTo>
                    <a:lnTo>
                      <a:pt x="344" y="201"/>
                    </a:lnTo>
                    <a:lnTo>
                      <a:pt x="332" y="201"/>
                    </a:lnTo>
                    <a:lnTo>
                      <a:pt x="332" y="188"/>
                    </a:lnTo>
                    <a:lnTo>
                      <a:pt x="325" y="188"/>
                    </a:lnTo>
                    <a:lnTo>
                      <a:pt x="325" y="176"/>
                    </a:lnTo>
                    <a:lnTo>
                      <a:pt x="319" y="176"/>
                    </a:lnTo>
                    <a:lnTo>
                      <a:pt x="319" y="170"/>
                    </a:lnTo>
                    <a:lnTo>
                      <a:pt x="307" y="170"/>
                    </a:lnTo>
                    <a:lnTo>
                      <a:pt x="307" y="158"/>
                    </a:lnTo>
                    <a:lnTo>
                      <a:pt x="293" y="158"/>
                    </a:lnTo>
                    <a:lnTo>
                      <a:pt x="293" y="152"/>
                    </a:lnTo>
                    <a:lnTo>
                      <a:pt x="281" y="152"/>
                    </a:lnTo>
                    <a:lnTo>
                      <a:pt x="281" y="146"/>
                    </a:lnTo>
                    <a:lnTo>
                      <a:pt x="262" y="146"/>
                    </a:lnTo>
                    <a:lnTo>
                      <a:pt x="262" y="134"/>
                    </a:lnTo>
                    <a:lnTo>
                      <a:pt x="256" y="134"/>
                    </a:lnTo>
                    <a:lnTo>
                      <a:pt x="256" y="62"/>
                    </a:lnTo>
                    <a:lnTo>
                      <a:pt x="248" y="62"/>
                    </a:lnTo>
                    <a:lnTo>
                      <a:pt x="248" y="24"/>
                    </a:lnTo>
                    <a:lnTo>
                      <a:pt x="236" y="24"/>
                    </a:lnTo>
                    <a:lnTo>
                      <a:pt x="236" y="18"/>
                    </a:lnTo>
                    <a:lnTo>
                      <a:pt x="230" y="18"/>
                    </a:lnTo>
                    <a:lnTo>
                      <a:pt x="230" y="12"/>
                    </a:lnTo>
                    <a:lnTo>
                      <a:pt x="223" y="12"/>
                    </a:lnTo>
                    <a:lnTo>
                      <a:pt x="223" y="6"/>
                    </a:lnTo>
                    <a:lnTo>
                      <a:pt x="179" y="6"/>
                    </a:lnTo>
                    <a:lnTo>
                      <a:pt x="179" y="12"/>
                    </a:lnTo>
                    <a:lnTo>
                      <a:pt x="172" y="12"/>
                    </a:lnTo>
                    <a:lnTo>
                      <a:pt x="172" y="18"/>
                    </a:lnTo>
                    <a:lnTo>
                      <a:pt x="166" y="18"/>
                    </a:lnTo>
                    <a:lnTo>
                      <a:pt x="166" y="24"/>
                    </a:lnTo>
                    <a:lnTo>
                      <a:pt x="102" y="24"/>
                    </a:lnTo>
                    <a:lnTo>
                      <a:pt x="102" y="12"/>
                    </a:lnTo>
                    <a:lnTo>
                      <a:pt x="95" y="12"/>
                    </a:lnTo>
                    <a:lnTo>
                      <a:pt x="95" y="6"/>
                    </a:lnTo>
                    <a:lnTo>
                      <a:pt x="57" y="6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6" name="Freeform 2930">
                <a:extLst>
                  <a:ext uri="{FF2B5EF4-FFF2-40B4-BE49-F238E27FC236}">
                    <a16:creationId xmlns:a16="http://schemas.microsoft.com/office/drawing/2014/main" xmlns="" id="{99F1DBA2-3A3D-45E6-896B-6370A2EF53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" y="207"/>
                <a:ext cx="5" cy="15"/>
              </a:xfrm>
              <a:custGeom>
                <a:avLst/>
                <a:gdLst>
                  <a:gd name="T0" fmla="*/ 122 w 141"/>
                  <a:gd name="T1" fmla="*/ 534 h 558"/>
                  <a:gd name="T2" fmla="*/ 134 w 141"/>
                  <a:gd name="T3" fmla="*/ 522 h 558"/>
                  <a:gd name="T4" fmla="*/ 128 w 141"/>
                  <a:gd name="T5" fmla="*/ 546 h 558"/>
                  <a:gd name="T6" fmla="*/ 134 w 141"/>
                  <a:gd name="T7" fmla="*/ 540 h 558"/>
                  <a:gd name="T8" fmla="*/ 141 w 141"/>
                  <a:gd name="T9" fmla="*/ 534 h 558"/>
                  <a:gd name="T10" fmla="*/ 134 w 141"/>
                  <a:gd name="T11" fmla="*/ 516 h 558"/>
                  <a:gd name="T12" fmla="*/ 102 w 141"/>
                  <a:gd name="T13" fmla="*/ 510 h 558"/>
                  <a:gd name="T14" fmla="*/ 108 w 141"/>
                  <a:gd name="T15" fmla="*/ 485 h 558"/>
                  <a:gd name="T16" fmla="*/ 115 w 141"/>
                  <a:gd name="T17" fmla="*/ 473 h 558"/>
                  <a:gd name="T18" fmla="*/ 108 w 141"/>
                  <a:gd name="T19" fmla="*/ 370 h 558"/>
                  <a:gd name="T20" fmla="*/ 102 w 141"/>
                  <a:gd name="T21" fmla="*/ 358 h 558"/>
                  <a:gd name="T22" fmla="*/ 96 w 141"/>
                  <a:gd name="T23" fmla="*/ 346 h 558"/>
                  <a:gd name="T24" fmla="*/ 83 w 141"/>
                  <a:gd name="T25" fmla="*/ 334 h 558"/>
                  <a:gd name="T26" fmla="*/ 77 w 141"/>
                  <a:gd name="T27" fmla="*/ 328 h 558"/>
                  <a:gd name="T28" fmla="*/ 71 w 141"/>
                  <a:gd name="T29" fmla="*/ 316 h 558"/>
                  <a:gd name="T30" fmla="*/ 64 w 141"/>
                  <a:gd name="T31" fmla="*/ 261 h 558"/>
                  <a:gd name="T32" fmla="*/ 32 w 141"/>
                  <a:gd name="T33" fmla="*/ 237 h 558"/>
                  <a:gd name="T34" fmla="*/ 19 w 141"/>
                  <a:gd name="T35" fmla="*/ 231 h 558"/>
                  <a:gd name="T36" fmla="*/ 32 w 141"/>
                  <a:gd name="T37" fmla="*/ 206 h 558"/>
                  <a:gd name="T38" fmla="*/ 45 w 141"/>
                  <a:gd name="T39" fmla="*/ 188 h 558"/>
                  <a:gd name="T40" fmla="*/ 57 w 141"/>
                  <a:gd name="T41" fmla="*/ 170 h 558"/>
                  <a:gd name="T42" fmla="*/ 64 w 141"/>
                  <a:gd name="T43" fmla="*/ 152 h 558"/>
                  <a:gd name="T44" fmla="*/ 57 w 141"/>
                  <a:gd name="T45" fmla="*/ 128 h 558"/>
                  <a:gd name="T46" fmla="*/ 45 w 141"/>
                  <a:gd name="T47" fmla="*/ 80 h 558"/>
                  <a:gd name="T48" fmla="*/ 39 w 141"/>
                  <a:gd name="T49" fmla="*/ 42 h 558"/>
                  <a:gd name="T50" fmla="*/ 32 w 141"/>
                  <a:gd name="T51" fmla="*/ 36 h 558"/>
                  <a:gd name="T52" fmla="*/ 19 w 141"/>
                  <a:gd name="T53" fmla="*/ 12 h 558"/>
                  <a:gd name="T54" fmla="*/ 0 w 141"/>
                  <a:gd name="T55" fmla="*/ 0 h 558"/>
                  <a:gd name="T56" fmla="*/ 13 w 141"/>
                  <a:gd name="T57" fmla="*/ 18 h 558"/>
                  <a:gd name="T58" fmla="*/ 19 w 141"/>
                  <a:gd name="T59" fmla="*/ 36 h 558"/>
                  <a:gd name="T60" fmla="*/ 26 w 141"/>
                  <a:gd name="T61" fmla="*/ 48 h 558"/>
                  <a:gd name="T62" fmla="*/ 32 w 141"/>
                  <a:gd name="T63" fmla="*/ 80 h 558"/>
                  <a:gd name="T64" fmla="*/ 39 w 141"/>
                  <a:gd name="T65" fmla="*/ 92 h 558"/>
                  <a:gd name="T66" fmla="*/ 32 w 141"/>
                  <a:gd name="T67" fmla="*/ 164 h 558"/>
                  <a:gd name="T68" fmla="*/ 26 w 141"/>
                  <a:gd name="T69" fmla="*/ 176 h 558"/>
                  <a:gd name="T70" fmla="*/ 19 w 141"/>
                  <a:gd name="T71" fmla="*/ 182 h 558"/>
                  <a:gd name="T72" fmla="*/ 13 w 141"/>
                  <a:gd name="T73" fmla="*/ 188 h 558"/>
                  <a:gd name="T74" fmla="*/ 6 w 141"/>
                  <a:gd name="T75" fmla="*/ 200 h 558"/>
                  <a:gd name="T76" fmla="*/ 0 w 141"/>
                  <a:gd name="T77" fmla="*/ 212 h 558"/>
                  <a:gd name="T78" fmla="*/ 6 w 141"/>
                  <a:gd name="T79" fmla="*/ 243 h 558"/>
                  <a:gd name="T80" fmla="*/ 13 w 141"/>
                  <a:gd name="T81" fmla="*/ 249 h 558"/>
                  <a:gd name="T82" fmla="*/ 39 w 141"/>
                  <a:gd name="T83" fmla="*/ 255 h 558"/>
                  <a:gd name="T84" fmla="*/ 51 w 141"/>
                  <a:gd name="T85" fmla="*/ 261 h 558"/>
                  <a:gd name="T86" fmla="*/ 57 w 141"/>
                  <a:gd name="T87" fmla="*/ 316 h 558"/>
                  <a:gd name="T88" fmla="*/ 64 w 141"/>
                  <a:gd name="T89" fmla="*/ 322 h 558"/>
                  <a:gd name="T90" fmla="*/ 71 w 141"/>
                  <a:gd name="T91" fmla="*/ 334 h 558"/>
                  <a:gd name="T92" fmla="*/ 77 w 141"/>
                  <a:gd name="T93" fmla="*/ 340 h 558"/>
                  <a:gd name="T94" fmla="*/ 83 w 141"/>
                  <a:gd name="T95" fmla="*/ 346 h 558"/>
                  <a:gd name="T96" fmla="*/ 90 w 141"/>
                  <a:gd name="T97" fmla="*/ 352 h 558"/>
                  <a:gd name="T98" fmla="*/ 96 w 141"/>
                  <a:gd name="T99" fmla="*/ 376 h 558"/>
                  <a:gd name="T100" fmla="*/ 90 w 141"/>
                  <a:gd name="T101" fmla="*/ 473 h 558"/>
                  <a:gd name="T102" fmla="*/ 83 w 141"/>
                  <a:gd name="T103" fmla="*/ 497 h 558"/>
                  <a:gd name="T104" fmla="*/ 90 w 141"/>
                  <a:gd name="T105" fmla="*/ 528 h 558"/>
                  <a:gd name="T106" fmla="*/ 108 w 141"/>
                  <a:gd name="T107" fmla="*/ 534 h 558"/>
                  <a:gd name="T108" fmla="*/ 102 w 141"/>
                  <a:gd name="T109" fmla="*/ 546 h 558"/>
                  <a:gd name="T110" fmla="*/ 115 w 141"/>
                  <a:gd name="T111" fmla="*/ 558 h 558"/>
                  <a:gd name="T112" fmla="*/ 122 w 141"/>
                  <a:gd name="T113" fmla="*/ 552 h 558"/>
                  <a:gd name="T114" fmla="*/ 128 w 141"/>
                  <a:gd name="T115" fmla="*/ 546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1" h="558">
                    <a:moveTo>
                      <a:pt x="134" y="534"/>
                    </a:moveTo>
                    <a:lnTo>
                      <a:pt x="122" y="534"/>
                    </a:lnTo>
                    <a:lnTo>
                      <a:pt x="122" y="522"/>
                    </a:lnTo>
                    <a:lnTo>
                      <a:pt x="134" y="522"/>
                    </a:lnTo>
                    <a:lnTo>
                      <a:pt x="134" y="534"/>
                    </a:lnTo>
                    <a:close/>
                    <a:moveTo>
                      <a:pt x="128" y="546"/>
                    </a:moveTo>
                    <a:lnTo>
                      <a:pt x="128" y="540"/>
                    </a:lnTo>
                    <a:lnTo>
                      <a:pt x="134" y="540"/>
                    </a:lnTo>
                    <a:lnTo>
                      <a:pt x="134" y="534"/>
                    </a:lnTo>
                    <a:lnTo>
                      <a:pt x="141" y="534"/>
                    </a:lnTo>
                    <a:lnTo>
                      <a:pt x="141" y="516"/>
                    </a:lnTo>
                    <a:lnTo>
                      <a:pt x="134" y="516"/>
                    </a:lnTo>
                    <a:lnTo>
                      <a:pt x="134" y="510"/>
                    </a:lnTo>
                    <a:lnTo>
                      <a:pt x="102" y="510"/>
                    </a:lnTo>
                    <a:lnTo>
                      <a:pt x="102" y="485"/>
                    </a:lnTo>
                    <a:lnTo>
                      <a:pt x="108" y="485"/>
                    </a:lnTo>
                    <a:lnTo>
                      <a:pt x="108" y="473"/>
                    </a:lnTo>
                    <a:lnTo>
                      <a:pt x="115" y="473"/>
                    </a:lnTo>
                    <a:lnTo>
                      <a:pt x="115" y="370"/>
                    </a:lnTo>
                    <a:lnTo>
                      <a:pt x="108" y="370"/>
                    </a:lnTo>
                    <a:lnTo>
                      <a:pt x="108" y="358"/>
                    </a:lnTo>
                    <a:lnTo>
                      <a:pt x="102" y="358"/>
                    </a:lnTo>
                    <a:lnTo>
                      <a:pt x="102" y="346"/>
                    </a:lnTo>
                    <a:lnTo>
                      <a:pt x="96" y="346"/>
                    </a:lnTo>
                    <a:lnTo>
                      <a:pt x="96" y="334"/>
                    </a:lnTo>
                    <a:lnTo>
                      <a:pt x="83" y="334"/>
                    </a:lnTo>
                    <a:lnTo>
                      <a:pt x="83" y="328"/>
                    </a:lnTo>
                    <a:lnTo>
                      <a:pt x="77" y="328"/>
                    </a:lnTo>
                    <a:lnTo>
                      <a:pt x="77" y="316"/>
                    </a:lnTo>
                    <a:lnTo>
                      <a:pt x="71" y="316"/>
                    </a:lnTo>
                    <a:lnTo>
                      <a:pt x="71" y="261"/>
                    </a:lnTo>
                    <a:lnTo>
                      <a:pt x="64" y="261"/>
                    </a:lnTo>
                    <a:lnTo>
                      <a:pt x="64" y="237"/>
                    </a:lnTo>
                    <a:lnTo>
                      <a:pt x="32" y="237"/>
                    </a:lnTo>
                    <a:lnTo>
                      <a:pt x="32" y="231"/>
                    </a:lnTo>
                    <a:lnTo>
                      <a:pt x="19" y="231"/>
                    </a:lnTo>
                    <a:lnTo>
                      <a:pt x="19" y="206"/>
                    </a:lnTo>
                    <a:lnTo>
                      <a:pt x="32" y="206"/>
                    </a:lnTo>
                    <a:lnTo>
                      <a:pt x="32" y="188"/>
                    </a:lnTo>
                    <a:lnTo>
                      <a:pt x="45" y="188"/>
                    </a:lnTo>
                    <a:lnTo>
                      <a:pt x="45" y="170"/>
                    </a:lnTo>
                    <a:lnTo>
                      <a:pt x="57" y="170"/>
                    </a:lnTo>
                    <a:lnTo>
                      <a:pt x="57" y="152"/>
                    </a:lnTo>
                    <a:lnTo>
                      <a:pt x="64" y="152"/>
                    </a:lnTo>
                    <a:lnTo>
                      <a:pt x="64" y="128"/>
                    </a:lnTo>
                    <a:lnTo>
                      <a:pt x="57" y="128"/>
                    </a:lnTo>
                    <a:lnTo>
                      <a:pt x="57" y="80"/>
                    </a:lnTo>
                    <a:lnTo>
                      <a:pt x="45" y="80"/>
                    </a:lnTo>
                    <a:lnTo>
                      <a:pt x="45" y="42"/>
                    </a:lnTo>
                    <a:lnTo>
                      <a:pt x="39" y="42"/>
                    </a:lnTo>
                    <a:lnTo>
                      <a:pt x="39" y="36"/>
                    </a:lnTo>
                    <a:lnTo>
                      <a:pt x="32" y="36"/>
                    </a:lnTo>
                    <a:lnTo>
                      <a:pt x="32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lnTo>
                      <a:pt x="13" y="36"/>
                    </a:lnTo>
                    <a:lnTo>
                      <a:pt x="19" y="36"/>
                    </a:lnTo>
                    <a:lnTo>
                      <a:pt x="19" y="48"/>
                    </a:lnTo>
                    <a:lnTo>
                      <a:pt x="26" y="48"/>
                    </a:lnTo>
                    <a:lnTo>
                      <a:pt x="26" y="80"/>
                    </a:lnTo>
                    <a:lnTo>
                      <a:pt x="32" y="80"/>
                    </a:lnTo>
                    <a:lnTo>
                      <a:pt x="32" y="92"/>
                    </a:lnTo>
                    <a:lnTo>
                      <a:pt x="39" y="92"/>
                    </a:lnTo>
                    <a:lnTo>
                      <a:pt x="39" y="164"/>
                    </a:lnTo>
                    <a:lnTo>
                      <a:pt x="32" y="164"/>
                    </a:lnTo>
                    <a:lnTo>
                      <a:pt x="32" y="176"/>
                    </a:lnTo>
                    <a:lnTo>
                      <a:pt x="26" y="176"/>
                    </a:lnTo>
                    <a:lnTo>
                      <a:pt x="26" y="182"/>
                    </a:lnTo>
                    <a:lnTo>
                      <a:pt x="19" y="182"/>
                    </a:lnTo>
                    <a:lnTo>
                      <a:pt x="19" y="188"/>
                    </a:lnTo>
                    <a:lnTo>
                      <a:pt x="13" y="188"/>
                    </a:lnTo>
                    <a:lnTo>
                      <a:pt x="13" y="200"/>
                    </a:lnTo>
                    <a:lnTo>
                      <a:pt x="6" y="200"/>
                    </a:lnTo>
                    <a:lnTo>
                      <a:pt x="6" y="212"/>
                    </a:lnTo>
                    <a:lnTo>
                      <a:pt x="0" y="212"/>
                    </a:lnTo>
                    <a:lnTo>
                      <a:pt x="0" y="243"/>
                    </a:lnTo>
                    <a:lnTo>
                      <a:pt x="6" y="243"/>
                    </a:lnTo>
                    <a:lnTo>
                      <a:pt x="6" y="249"/>
                    </a:lnTo>
                    <a:lnTo>
                      <a:pt x="13" y="249"/>
                    </a:lnTo>
                    <a:lnTo>
                      <a:pt x="13" y="255"/>
                    </a:lnTo>
                    <a:lnTo>
                      <a:pt x="39" y="255"/>
                    </a:lnTo>
                    <a:lnTo>
                      <a:pt x="39" y="261"/>
                    </a:lnTo>
                    <a:lnTo>
                      <a:pt x="51" y="261"/>
                    </a:lnTo>
                    <a:lnTo>
                      <a:pt x="51" y="316"/>
                    </a:lnTo>
                    <a:lnTo>
                      <a:pt x="57" y="316"/>
                    </a:lnTo>
                    <a:lnTo>
                      <a:pt x="57" y="322"/>
                    </a:lnTo>
                    <a:lnTo>
                      <a:pt x="64" y="322"/>
                    </a:lnTo>
                    <a:lnTo>
                      <a:pt x="64" y="334"/>
                    </a:lnTo>
                    <a:lnTo>
                      <a:pt x="71" y="334"/>
                    </a:lnTo>
                    <a:lnTo>
                      <a:pt x="71" y="340"/>
                    </a:lnTo>
                    <a:lnTo>
                      <a:pt x="77" y="340"/>
                    </a:lnTo>
                    <a:lnTo>
                      <a:pt x="77" y="346"/>
                    </a:lnTo>
                    <a:lnTo>
                      <a:pt x="83" y="346"/>
                    </a:lnTo>
                    <a:lnTo>
                      <a:pt x="83" y="352"/>
                    </a:lnTo>
                    <a:lnTo>
                      <a:pt x="90" y="352"/>
                    </a:lnTo>
                    <a:lnTo>
                      <a:pt x="90" y="376"/>
                    </a:lnTo>
                    <a:lnTo>
                      <a:pt x="96" y="376"/>
                    </a:lnTo>
                    <a:lnTo>
                      <a:pt x="96" y="473"/>
                    </a:lnTo>
                    <a:lnTo>
                      <a:pt x="90" y="473"/>
                    </a:lnTo>
                    <a:lnTo>
                      <a:pt x="90" y="497"/>
                    </a:lnTo>
                    <a:lnTo>
                      <a:pt x="83" y="497"/>
                    </a:lnTo>
                    <a:lnTo>
                      <a:pt x="83" y="528"/>
                    </a:lnTo>
                    <a:lnTo>
                      <a:pt x="90" y="528"/>
                    </a:lnTo>
                    <a:lnTo>
                      <a:pt x="90" y="534"/>
                    </a:lnTo>
                    <a:lnTo>
                      <a:pt x="108" y="534"/>
                    </a:lnTo>
                    <a:lnTo>
                      <a:pt x="108" y="546"/>
                    </a:lnTo>
                    <a:lnTo>
                      <a:pt x="102" y="546"/>
                    </a:lnTo>
                    <a:lnTo>
                      <a:pt x="102" y="558"/>
                    </a:lnTo>
                    <a:lnTo>
                      <a:pt x="115" y="558"/>
                    </a:lnTo>
                    <a:lnTo>
                      <a:pt x="115" y="552"/>
                    </a:lnTo>
                    <a:lnTo>
                      <a:pt x="122" y="552"/>
                    </a:lnTo>
                    <a:lnTo>
                      <a:pt x="122" y="546"/>
                    </a:lnTo>
                    <a:lnTo>
                      <a:pt x="128" y="54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7" name="Freeform 2931">
                <a:extLst>
                  <a:ext uri="{FF2B5EF4-FFF2-40B4-BE49-F238E27FC236}">
                    <a16:creationId xmlns:a16="http://schemas.microsoft.com/office/drawing/2014/main" xmlns="" id="{E3A368D6-7048-4B05-8621-B34ACA9A4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" y="129"/>
                <a:ext cx="8" cy="14"/>
              </a:xfrm>
              <a:custGeom>
                <a:avLst/>
                <a:gdLst>
                  <a:gd name="T0" fmla="*/ 127 w 242"/>
                  <a:gd name="T1" fmla="*/ 473 h 515"/>
                  <a:gd name="T2" fmla="*/ 114 w 242"/>
                  <a:gd name="T3" fmla="*/ 485 h 515"/>
                  <a:gd name="T4" fmla="*/ 89 w 242"/>
                  <a:gd name="T5" fmla="*/ 491 h 515"/>
                  <a:gd name="T6" fmla="*/ 70 w 242"/>
                  <a:gd name="T7" fmla="*/ 503 h 515"/>
                  <a:gd name="T8" fmla="*/ 96 w 242"/>
                  <a:gd name="T9" fmla="*/ 515 h 515"/>
                  <a:gd name="T10" fmla="*/ 108 w 242"/>
                  <a:gd name="T11" fmla="*/ 503 h 515"/>
                  <a:gd name="T12" fmla="*/ 134 w 242"/>
                  <a:gd name="T13" fmla="*/ 497 h 515"/>
                  <a:gd name="T14" fmla="*/ 147 w 242"/>
                  <a:gd name="T15" fmla="*/ 485 h 515"/>
                  <a:gd name="T16" fmla="*/ 165 w 242"/>
                  <a:gd name="T17" fmla="*/ 473 h 515"/>
                  <a:gd name="T18" fmla="*/ 172 w 242"/>
                  <a:gd name="T19" fmla="*/ 461 h 515"/>
                  <a:gd name="T20" fmla="*/ 191 w 242"/>
                  <a:gd name="T21" fmla="*/ 449 h 515"/>
                  <a:gd name="T22" fmla="*/ 198 w 242"/>
                  <a:gd name="T23" fmla="*/ 431 h 515"/>
                  <a:gd name="T24" fmla="*/ 210 w 242"/>
                  <a:gd name="T25" fmla="*/ 419 h 515"/>
                  <a:gd name="T26" fmla="*/ 216 w 242"/>
                  <a:gd name="T27" fmla="*/ 394 h 515"/>
                  <a:gd name="T28" fmla="*/ 230 w 242"/>
                  <a:gd name="T29" fmla="*/ 382 h 515"/>
                  <a:gd name="T30" fmla="*/ 236 w 242"/>
                  <a:gd name="T31" fmla="*/ 351 h 515"/>
                  <a:gd name="T32" fmla="*/ 236 w 242"/>
                  <a:gd name="T33" fmla="*/ 291 h 515"/>
                  <a:gd name="T34" fmla="*/ 230 w 242"/>
                  <a:gd name="T35" fmla="*/ 237 h 515"/>
                  <a:gd name="T36" fmla="*/ 210 w 242"/>
                  <a:gd name="T37" fmla="*/ 200 h 515"/>
                  <a:gd name="T38" fmla="*/ 204 w 242"/>
                  <a:gd name="T39" fmla="*/ 175 h 515"/>
                  <a:gd name="T40" fmla="*/ 185 w 242"/>
                  <a:gd name="T41" fmla="*/ 151 h 515"/>
                  <a:gd name="T42" fmla="*/ 179 w 242"/>
                  <a:gd name="T43" fmla="*/ 133 h 515"/>
                  <a:gd name="T44" fmla="*/ 165 w 242"/>
                  <a:gd name="T45" fmla="*/ 127 h 515"/>
                  <a:gd name="T46" fmla="*/ 159 w 242"/>
                  <a:gd name="T47" fmla="*/ 109 h 515"/>
                  <a:gd name="T48" fmla="*/ 159 w 242"/>
                  <a:gd name="T49" fmla="*/ 36 h 515"/>
                  <a:gd name="T50" fmla="*/ 165 w 242"/>
                  <a:gd name="T51" fmla="*/ 18 h 515"/>
                  <a:gd name="T52" fmla="*/ 159 w 242"/>
                  <a:gd name="T53" fmla="*/ 0 h 515"/>
                  <a:gd name="T54" fmla="*/ 147 w 242"/>
                  <a:gd name="T55" fmla="*/ 18 h 515"/>
                  <a:gd name="T56" fmla="*/ 134 w 242"/>
                  <a:gd name="T57" fmla="*/ 49 h 515"/>
                  <a:gd name="T58" fmla="*/ 140 w 242"/>
                  <a:gd name="T59" fmla="*/ 121 h 515"/>
                  <a:gd name="T60" fmla="*/ 153 w 242"/>
                  <a:gd name="T61" fmla="*/ 127 h 515"/>
                  <a:gd name="T62" fmla="*/ 165 w 242"/>
                  <a:gd name="T63" fmla="*/ 151 h 515"/>
                  <a:gd name="T64" fmla="*/ 179 w 242"/>
                  <a:gd name="T65" fmla="*/ 163 h 515"/>
                  <a:gd name="T66" fmla="*/ 185 w 242"/>
                  <a:gd name="T67" fmla="*/ 188 h 515"/>
                  <a:gd name="T68" fmla="*/ 204 w 242"/>
                  <a:gd name="T69" fmla="*/ 206 h 515"/>
                  <a:gd name="T70" fmla="*/ 216 w 242"/>
                  <a:gd name="T71" fmla="*/ 285 h 515"/>
                  <a:gd name="T72" fmla="*/ 216 w 242"/>
                  <a:gd name="T73" fmla="*/ 333 h 515"/>
                  <a:gd name="T74" fmla="*/ 204 w 242"/>
                  <a:gd name="T75" fmla="*/ 407 h 515"/>
                  <a:gd name="T76" fmla="*/ 191 w 242"/>
                  <a:gd name="T77" fmla="*/ 413 h 515"/>
                  <a:gd name="T78" fmla="*/ 185 w 242"/>
                  <a:gd name="T79" fmla="*/ 425 h 515"/>
                  <a:gd name="T80" fmla="*/ 172 w 242"/>
                  <a:gd name="T81" fmla="*/ 431 h 515"/>
                  <a:gd name="T82" fmla="*/ 159 w 242"/>
                  <a:gd name="T83" fmla="*/ 449 h 515"/>
                  <a:gd name="T84" fmla="*/ 147 w 242"/>
                  <a:gd name="T85" fmla="*/ 455 h 515"/>
                  <a:gd name="T86" fmla="*/ 140 w 242"/>
                  <a:gd name="T87" fmla="*/ 4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2" h="515">
                    <a:moveTo>
                      <a:pt x="134" y="467"/>
                    </a:moveTo>
                    <a:lnTo>
                      <a:pt x="134" y="473"/>
                    </a:lnTo>
                    <a:lnTo>
                      <a:pt x="127" y="473"/>
                    </a:lnTo>
                    <a:lnTo>
                      <a:pt x="127" y="479"/>
                    </a:lnTo>
                    <a:lnTo>
                      <a:pt x="114" y="479"/>
                    </a:lnTo>
                    <a:lnTo>
                      <a:pt x="114" y="485"/>
                    </a:lnTo>
                    <a:lnTo>
                      <a:pt x="96" y="485"/>
                    </a:lnTo>
                    <a:lnTo>
                      <a:pt x="96" y="491"/>
                    </a:lnTo>
                    <a:lnTo>
                      <a:pt x="89" y="491"/>
                    </a:lnTo>
                    <a:lnTo>
                      <a:pt x="89" y="497"/>
                    </a:lnTo>
                    <a:lnTo>
                      <a:pt x="70" y="497"/>
                    </a:lnTo>
                    <a:lnTo>
                      <a:pt x="70" y="503"/>
                    </a:lnTo>
                    <a:lnTo>
                      <a:pt x="0" y="503"/>
                    </a:lnTo>
                    <a:lnTo>
                      <a:pt x="0" y="515"/>
                    </a:lnTo>
                    <a:lnTo>
                      <a:pt x="96" y="515"/>
                    </a:lnTo>
                    <a:lnTo>
                      <a:pt x="96" y="509"/>
                    </a:lnTo>
                    <a:lnTo>
                      <a:pt x="108" y="509"/>
                    </a:lnTo>
                    <a:lnTo>
                      <a:pt x="108" y="503"/>
                    </a:lnTo>
                    <a:lnTo>
                      <a:pt x="127" y="503"/>
                    </a:lnTo>
                    <a:lnTo>
                      <a:pt x="127" y="497"/>
                    </a:lnTo>
                    <a:lnTo>
                      <a:pt x="134" y="497"/>
                    </a:lnTo>
                    <a:lnTo>
                      <a:pt x="134" y="491"/>
                    </a:lnTo>
                    <a:lnTo>
                      <a:pt x="147" y="491"/>
                    </a:lnTo>
                    <a:lnTo>
                      <a:pt x="147" y="485"/>
                    </a:lnTo>
                    <a:lnTo>
                      <a:pt x="153" y="485"/>
                    </a:lnTo>
                    <a:lnTo>
                      <a:pt x="153" y="473"/>
                    </a:lnTo>
                    <a:lnTo>
                      <a:pt x="165" y="473"/>
                    </a:lnTo>
                    <a:lnTo>
                      <a:pt x="165" y="467"/>
                    </a:lnTo>
                    <a:lnTo>
                      <a:pt x="172" y="467"/>
                    </a:lnTo>
                    <a:lnTo>
                      <a:pt x="172" y="461"/>
                    </a:lnTo>
                    <a:lnTo>
                      <a:pt x="179" y="461"/>
                    </a:lnTo>
                    <a:lnTo>
                      <a:pt x="179" y="449"/>
                    </a:lnTo>
                    <a:lnTo>
                      <a:pt x="191" y="449"/>
                    </a:lnTo>
                    <a:lnTo>
                      <a:pt x="191" y="443"/>
                    </a:lnTo>
                    <a:lnTo>
                      <a:pt x="198" y="443"/>
                    </a:lnTo>
                    <a:lnTo>
                      <a:pt x="198" y="431"/>
                    </a:lnTo>
                    <a:lnTo>
                      <a:pt x="204" y="431"/>
                    </a:lnTo>
                    <a:lnTo>
                      <a:pt x="204" y="419"/>
                    </a:lnTo>
                    <a:lnTo>
                      <a:pt x="210" y="419"/>
                    </a:lnTo>
                    <a:lnTo>
                      <a:pt x="210" y="413"/>
                    </a:lnTo>
                    <a:lnTo>
                      <a:pt x="216" y="413"/>
                    </a:lnTo>
                    <a:lnTo>
                      <a:pt x="216" y="394"/>
                    </a:lnTo>
                    <a:lnTo>
                      <a:pt x="224" y="394"/>
                    </a:lnTo>
                    <a:lnTo>
                      <a:pt x="224" y="382"/>
                    </a:lnTo>
                    <a:lnTo>
                      <a:pt x="230" y="382"/>
                    </a:lnTo>
                    <a:lnTo>
                      <a:pt x="230" y="375"/>
                    </a:lnTo>
                    <a:lnTo>
                      <a:pt x="236" y="375"/>
                    </a:lnTo>
                    <a:lnTo>
                      <a:pt x="236" y="351"/>
                    </a:lnTo>
                    <a:lnTo>
                      <a:pt x="242" y="351"/>
                    </a:lnTo>
                    <a:lnTo>
                      <a:pt x="242" y="291"/>
                    </a:lnTo>
                    <a:lnTo>
                      <a:pt x="236" y="291"/>
                    </a:lnTo>
                    <a:lnTo>
                      <a:pt x="236" y="261"/>
                    </a:lnTo>
                    <a:lnTo>
                      <a:pt x="230" y="261"/>
                    </a:lnTo>
                    <a:lnTo>
                      <a:pt x="230" y="237"/>
                    </a:lnTo>
                    <a:lnTo>
                      <a:pt x="224" y="237"/>
                    </a:lnTo>
                    <a:lnTo>
                      <a:pt x="224" y="200"/>
                    </a:lnTo>
                    <a:lnTo>
                      <a:pt x="210" y="200"/>
                    </a:lnTo>
                    <a:lnTo>
                      <a:pt x="210" y="181"/>
                    </a:lnTo>
                    <a:lnTo>
                      <a:pt x="204" y="181"/>
                    </a:lnTo>
                    <a:lnTo>
                      <a:pt x="204" y="175"/>
                    </a:lnTo>
                    <a:lnTo>
                      <a:pt x="198" y="175"/>
                    </a:lnTo>
                    <a:lnTo>
                      <a:pt x="198" y="151"/>
                    </a:lnTo>
                    <a:lnTo>
                      <a:pt x="185" y="151"/>
                    </a:lnTo>
                    <a:lnTo>
                      <a:pt x="185" y="139"/>
                    </a:lnTo>
                    <a:lnTo>
                      <a:pt x="179" y="139"/>
                    </a:lnTo>
                    <a:lnTo>
                      <a:pt x="179" y="133"/>
                    </a:lnTo>
                    <a:lnTo>
                      <a:pt x="172" y="133"/>
                    </a:lnTo>
                    <a:lnTo>
                      <a:pt x="172" y="127"/>
                    </a:lnTo>
                    <a:lnTo>
                      <a:pt x="165" y="127"/>
                    </a:lnTo>
                    <a:lnTo>
                      <a:pt x="165" y="121"/>
                    </a:lnTo>
                    <a:lnTo>
                      <a:pt x="159" y="121"/>
                    </a:lnTo>
                    <a:lnTo>
                      <a:pt x="159" y="109"/>
                    </a:lnTo>
                    <a:lnTo>
                      <a:pt x="153" y="109"/>
                    </a:lnTo>
                    <a:lnTo>
                      <a:pt x="153" y="36"/>
                    </a:lnTo>
                    <a:lnTo>
                      <a:pt x="159" y="36"/>
                    </a:lnTo>
                    <a:lnTo>
                      <a:pt x="159" y="30"/>
                    </a:lnTo>
                    <a:lnTo>
                      <a:pt x="165" y="30"/>
                    </a:lnTo>
                    <a:lnTo>
                      <a:pt x="165" y="18"/>
                    </a:lnTo>
                    <a:lnTo>
                      <a:pt x="179" y="18"/>
                    </a:lnTo>
                    <a:lnTo>
                      <a:pt x="179" y="0"/>
                    </a:lnTo>
                    <a:lnTo>
                      <a:pt x="159" y="0"/>
                    </a:lnTo>
                    <a:lnTo>
                      <a:pt x="159" y="12"/>
                    </a:lnTo>
                    <a:lnTo>
                      <a:pt x="147" y="12"/>
                    </a:lnTo>
                    <a:lnTo>
                      <a:pt x="147" y="18"/>
                    </a:lnTo>
                    <a:lnTo>
                      <a:pt x="140" y="18"/>
                    </a:lnTo>
                    <a:lnTo>
                      <a:pt x="140" y="49"/>
                    </a:lnTo>
                    <a:lnTo>
                      <a:pt x="134" y="49"/>
                    </a:lnTo>
                    <a:lnTo>
                      <a:pt x="134" y="109"/>
                    </a:lnTo>
                    <a:lnTo>
                      <a:pt x="140" y="109"/>
                    </a:lnTo>
                    <a:lnTo>
                      <a:pt x="140" y="121"/>
                    </a:lnTo>
                    <a:lnTo>
                      <a:pt x="147" y="121"/>
                    </a:lnTo>
                    <a:lnTo>
                      <a:pt x="147" y="127"/>
                    </a:lnTo>
                    <a:lnTo>
                      <a:pt x="153" y="127"/>
                    </a:lnTo>
                    <a:lnTo>
                      <a:pt x="153" y="139"/>
                    </a:lnTo>
                    <a:lnTo>
                      <a:pt x="165" y="139"/>
                    </a:lnTo>
                    <a:lnTo>
                      <a:pt x="165" y="151"/>
                    </a:lnTo>
                    <a:lnTo>
                      <a:pt x="172" y="151"/>
                    </a:lnTo>
                    <a:lnTo>
                      <a:pt x="172" y="163"/>
                    </a:lnTo>
                    <a:lnTo>
                      <a:pt x="179" y="163"/>
                    </a:lnTo>
                    <a:lnTo>
                      <a:pt x="179" y="175"/>
                    </a:lnTo>
                    <a:lnTo>
                      <a:pt x="185" y="175"/>
                    </a:lnTo>
                    <a:lnTo>
                      <a:pt x="185" y="188"/>
                    </a:lnTo>
                    <a:lnTo>
                      <a:pt x="191" y="188"/>
                    </a:lnTo>
                    <a:lnTo>
                      <a:pt x="191" y="206"/>
                    </a:lnTo>
                    <a:lnTo>
                      <a:pt x="204" y="206"/>
                    </a:lnTo>
                    <a:lnTo>
                      <a:pt x="204" y="243"/>
                    </a:lnTo>
                    <a:lnTo>
                      <a:pt x="216" y="243"/>
                    </a:lnTo>
                    <a:lnTo>
                      <a:pt x="216" y="285"/>
                    </a:lnTo>
                    <a:lnTo>
                      <a:pt x="224" y="285"/>
                    </a:lnTo>
                    <a:lnTo>
                      <a:pt x="224" y="333"/>
                    </a:lnTo>
                    <a:lnTo>
                      <a:pt x="216" y="333"/>
                    </a:lnTo>
                    <a:lnTo>
                      <a:pt x="216" y="375"/>
                    </a:lnTo>
                    <a:lnTo>
                      <a:pt x="204" y="375"/>
                    </a:lnTo>
                    <a:lnTo>
                      <a:pt x="204" y="407"/>
                    </a:lnTo>
                    <a:lnTo>
                      <a:pt x="198" y="407"/>
                    </a:lnTo>
                    <a:lnTo>
                      <a:pt x="198" y="413"/>
                    </a:lnTo>
                    <a:lnTo>
                      <a:pt x="191" y="413"/>
                    </a:lnTo>
                    <a:lnTo>
                      <a:pt x="191" y="419"/>
                    </a:lnTo>
                    <a:lnTo>
                      <a:pt x="185" y="419"/>
                    </a:lnTo>
                    <a:lnTo>
                      <a:pt x="185" y="425"/>
                    </a:lnTo>
                    <a:lnTo>
                      <a:pt x="179" y="425"/>
                    </a:lnTo>
                    <a:lnTo>
                      <a:pt x="179" y="431"/>
                    </a:lnTo>
                    <a:lnTo>
                      <a:pt x="172" y="431"/>
                    </a:lnTo>
                    <a:lnTo>
                      <a:pt x="172" y="443"/>
                    </a:lnTo>
                    <a:lnTo>
                      <a:pt x="159" y="443"/>
                    </a:lnTo>
                    <a:lnTo>
                      <a:pt x="159" y="449"/>
                    </a:lnTo>
                    <a:lnTo>
                      <a:pt x="153" y="449"/>
                    </a:lnTo>
                    <a:lnTo>
                      <a:pt x="153" y="455"/>
                    </a:lnTo>
                    <a:lnTo>
                      <a:pt x="147" y="455"/>
                    </a:lnTo>
                    <a:lnTo>
                      <a:pt x="147" y="461"/>
                    </a:lnTo>
                    <a:lnTo>
                      <a:pt x="140" y="461"/>
                    </a:lnTo>
                    <a:lnTo>
                      <a:pt x="140" y="467"/>
                    </a:lnTo>
                    <a:lnTo>
                      <a:pt x="134" y="46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8" name="Freeform 2932">
                <a:extLst>
                  <a:ext uri="{FF2B5EF4-FFF2-40B4-BE49-F238E27FC236}">
                    <a16:creationId xmlns:a16="http://schemas.microsoft.com/office/drawing/2014/main" xmlns="" id="{B964EB76-2FF4-4110-BDEB-466D74B18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" y="136"/>
                <a:ext cx="11" cy="12"/>
              </a:xfrm>
              <a:custGeom>
                <a:avLst/>
                <a:gdLst>
                  <a:gd name="T0" fmla="*/ 135 w 346"/>
                  <a:gd name="T1" fmla="*/ 382 h 430"/>
                  <a:gd name="T2" fmla="*/ 103 w 346"/>
                  <a:gd name="T3" fmla="*/ 388 h 430"/>
                  <a:gd name="T4" fmla="*/ 84 w 346"/>
                  <a:gd name="T5" fmla="*/ 400 h 430"/>
                  <a:gd name="T6" fmla="*/ 26 w 346"/>
                  <a:gd name="T7" fmla="*/ 406 h 430"/>
                  <a:gd name="T8" fmla="*/ 20 w 346"/>
                  <a:gd name="T9" fmla="*/ 412 h 430"/>
                  <a:gd name="T10" fmla="*/ 8 w 346"/>
                  <a:gd name="T11" fmla="*/ 418 h 430"/>
                  <a:gd name="T12" fmla="*/ 0 w 346"/>
                  <a:gd name="T13" fmla="*/ 430 h 430"/>
                  <a:gd name="T14" fmla="*/ 26 w 346"/>
                  <a:gd name="T15" fmla="*/ 424 h 430"/>
                  <a:gd name="T16" fmla="*/ 33 w 346"/>
                  <a:gd name="T17" fmla="*/ 418 h 430"/>
                  <a:gd name="T18" fmla="*/ 84 w 346"/>
                  <a:gd name="T19" fmla="*/ 406 h 430"/>
                  <a:gd name="T20" fmla="*/ 141 w 346"/>
                  <a:gd name="T21" fmla="*/ 388 h 430"/>
                  <a:gd name="T22" fmla="*/ 148 w 346"/>
                  <a:gd name="T23" fmla="*/ 382 h 430"/>
                  <a:gd name="T24" fmla="*/ 154 w 346"/>
                  <a:gd name="T25" fmla="*/ 376 h 430"/>
                  <a:gd name="T26" fmla="*/ 161 w 346"/>
                  <a:gd name="T27" fmla="*/ 370 h 430"/>
                  <a:gd name="T28" fmla="*/ 167 w 346"/>
                  <a:gd name="T29" fmla="*/ 364 h 430"/>
                  <a:gd name="T30" fmla="*/ 173 w 346"/>
                  <a:gd name="T31" fmla="*/ 345 h 430"/>
                  <a:gd name="T32" fmla="*/ 179 w 346"/>
                  <a:gd name="T33" fmla="*/ 297 h 430"/>
                  <a:gd name="T34" fmla="*/ 186 w 346"/>
                  <a:gd name="T35" fmla="*/ 248 h 430"/>
                  <a:gd name="T36" fmla="*/ 193 w 346"/>
                  <a:gd name="T37" fmla="*/ 236 h 430"/>
                  <a:gd name="T38" fmla="*/ 199 w 346"/>
                  <a:gd name="T39" fmla="*/ 200 h 430"/>
                  <a:gd name="T40" fmla="*/ 212 w 346"/>
                  <a:gd name="T41" fmla="*/ 176 h 430"/>
                  <a:gd name="T42" fmla="*/ 218 w 346"/>
                  <a:gd name="T43" fmla="*/ 170 h 430"/>
                  <a:gd name="T44" fmla="*/ 224 w 346"/>
                  <a:gd name="T45" fmla="*/ 139 h 430"/>
                  <a:gd name="T46" fmla="*/ 238 w 346"/>
                  <a:gd name="T47" fmla="*/ 114 h 430"/>
                  <a:gd name="T48" fmla="*/ 244 w 346"/>
                  <a:gd name="T49" fmla="*/ 108 h 430"/>
                  <a:gd name="T50" fmla="*/ 250 w 346"/>
                  <a:gd name="T51" fmla="*/ 96 h 430"/>
                  <a:gd name="T52" fmla="*/ 256 w 346"/>
                  <a:gd name="T53" fmla="*/ 90 h 430"/>
                  <a:gd name="T54" fmla="*/ 263 w 346"/>
                  <a:gd name="T55" fmla="*/ 84 h 430"/>
                  <a:gd name="T56" fmla="*/ 307 w 346"/>
                  <a:gd name="T57" fmla="*/ 72 h 430"/>
                  <a:gd name="T58" fmla="*/ 314 w 346"/>
                  <a:gd name="T59" fmla="*/ 66 h 430"/>
                  <a:gd name="T60" fmla="*/ 320 w 346"/>
                  <a:gd name="T61" fmla="*/ 60 h 430"/>
                  <a:gd name="T62" fmla="*/ 326 w 346"/>
                  <a:gd name="T63" fmla="*/ 48 h 430"/>
                  <a:gd name="T64" fmla="*/ 333 w 346"/>
                  <a:gd name="T65" fmla="*/ 42 h 430"/>
                  <a:gd name="T66" fmla="*/ 340 w 346"/>
                  <a:gd name="T67" fmla="*/ 36 h 430"/>
                  <a:gd name="T68" fmla="*/ 346 w 346"/>
                  <a:gd name="T69" fmla="*/ 0 h 430"/>
                  <a:gd name="T70" fmla="*/ 326 w 346"/>
                  <a:gd name="T71" fmla="*/ 24 h 430"/>
                  <a:gd name="T72" fmla="*/ 320 w 346"/>
                  <a:gd name="T73" fmla="*/ 42 h 430"/>
                  <a:gd name="T74" fmla="*/ 314 w 346"/>
                  <a:gd name="T75" fmla="*/ 48 h 430"/>
                  <a:gd name="T76" fmla="*/ 307 w 346"/>
                  <a:gd name="T77" fmla="*/ 60 h 430"/>
                  <a:gd name="T78" fmla="*/ 263 w 346"/>
                  <a:gd name="T79" fmla="*/ 72 h 430"/>
                  <a:gd name="T80" fmla="*/ 256 w 346"/>
                  <a:gd name="T81" fmla="*/ 78 h 430"/>
                  <a:gd name="T82" fmla="*/ 244 w 346"/>
                  <a:gd name="T83" fmla="*/ 90 h 430"/>
                  <a:gd name="T84" fmla="*/ 238 w 346"/>
                  <a:gd name="T85" fmla="*/ 96 h 430"/>
                  <a:gd name="T86" fmla="*/ 230 w 346"/>
                  <a:gd name="T87" fmla="*/ 108 h 430"/>
                  <a:gd name="T88" fmla="*/ 224 w 346"/>
                  <a:gd name="T89" fmla="*/ 114 h 430"/>
                  <a:gd name="T90" fmla="*/ 218 w 346"/>
                  <a:gd name="T91" fmla="*/ 133 h 430"/>
                  <a:gd name="T92" fmla="*/ 212 w 346"/>
                  <a:gd name="T93" fmla="*/ 139 h 430"/>
                  <a:gd name="T94" fmla="*/ 205 w 346"/>
                  <a:gd name="T95" fmla="*/ 164 h 430"/>
                  <a:gd name="T96" fmla="*/ 199 w 346"/>
                  <a:gd name="T97" fmla="*/ 176 h 430"/>
                  <a:gd name="T98" fmla="*/ 193 w 346"/>
                  <a:gd name="T99" fmla="*/ 194 h 430"/>
                  <a:gd name="T100" fmla="*/ 179 w 346"/>
                  <a:gd name="T101" fmla="*/ 230 h 430"/>
                  <a:gd name="T102" fmla="*/ 167 w 346"/>
                  <a:gd name="T103" fmla="*/ 260 h 430"/>
                  <a:gd name="T104" fmla="*/ 161 w 346"/>
                  <a:gd name="T105" fmla="*/ 345 h 430"/>
                  <a:gd name="T106" fmla="*/ 154 w 346"/>
                  <a:gd name="T107" fmla="*/ 351 h 430"/>
                  <a:gd name="T108" fmla="*/ 148 w 346"/>
                  <a:gd name="T109" fmla="*/ 364 h 430"/>
                  <a:gd name="T110" fmla="*/ 141 w 346"/>
                  <a:gd name="T111" fmla="*/ 37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6" h="430">
                    <a:moveTo>
                      <a:pt x="135" y="370"/>
                    </a:moveTo>
                    <a:lnTo>
                      <a:pt x="135" y="382"/>
                    </a:lnTo>
                    <a:lnTo>
                      <a:pt x="103" y="382"/>
                    </a:lnTo>
                    <a:lnTo>
                      <a:pt x="103" y="388"/>
                    </a:lnTo>
                    <a:lnTo>
                      <a:pt x="84" y="388"/>
                    </a:lnTo>
                    <a:lnTo>
                      <a:pt x="84" y="400"/>
                    </a:lnTo>
                    <a:lnTo>
                      <a:pt x="26" y="400"/>
                    </a:lnTo>
                    <a:lnTo>
                      <a:pt x="26" y="406"/>
                    </a:lnTo>
                    <a:lnTo>
                      <a:pt x="20" y="406"/>
                    </a:lnTo>
                    <a:lnTo>
                      <a:pt x="20" y="412"/>
                    </a:lnTo>
                    <a:lnTo>
                      <a:pt x="8" y="412"/>
                    </a:lnTo>
                    <a:lnTo>
                      <a:pt x="8" y="418"/>
                    </a:lnTo>
                    <a:lnTo>
                      <a:pt x="0" y="418"/>
                    </a:lnTo>
                    <a:lnTo>
                      <a:pt x="0" y="430"/>
                    </a:lnTo>
                    <a:lnTo>
                      <a:pt x="26" y="430"/>
                    </a:lnTo>
                    <a:lnTo>
                      <a:pt x="26" y="424"/>
                    </a:lnTo>
                    <a:lnTo>
                      <a:pt x="33" y="424"/>
                    </a:lnTo>
                    <a:lnTo>
                      <a:pt x="33" y="418"/>
                    </a:lnTo>
                    <a:lnTo>
                      <a:pt x="84" y="418"/>
                    </a:lnTo>
                    <a:lnTo>
                      <a:pt x="84" y="406"/>
                    </a:lnTo>
                    <a:lnTo>
                      <a:pt x="141" y="406"/>
                    </a:lnTo>
                    <a:lnTo>
                      <a:pt x="141" y="388"/>
                    </a:lnTo>
                    <a:lnTo>
                      <a:pt x="148" y="388"/>
                    </a:lnTo>
                    <a:lnTo>
                      <a:pt x="148" y="382"/>
                    </a:lnTo>
                    <a:lnTo>
                      <a:pt x="154" y="382"/>
                    </a:lnTo>
                    <a:lnTo>
                      <a:pt x="154" y="376"/>
                    </a:lnTo>
                    <a:lnTo>
                      <a:pt x="161" y="376"/>
                    </a:lnTo>
                    <a:lnTo>
                      <a:pt x="161" y="370"/>
                    </a:lnTo>
                    <a:lnTo>
                      <a:pt x="167" y="370"/>
                    </a:lnTo>
                    <a:lnTo>
                      <a:pt x="167" y="364"/>
                    </a:lnTo>
                    <a:lnTo>
                      <a:pt x="173" y="364"/>
                    </a:lnTo>
                    <a:lnTo>
                      <a:pt x="173" y="345"/>
                    </a:lnTo>
                    <a:lnTo>
                      <a:pt x="179" y="345"/>
                    </a:lnTo>
                    <a:lnTo>
                      <a:pt x="179" y="297"/>
                    </a:lnTo>
                    <a:lnTo>
                      <a:pt x="186" y="297"/>
                    </a:lnTo>
                    <a:lnTo>
                      <a:pt x="186" y="248"/>
                    </a:lnTo>
                    <a:lnTo>
                      <a:pt x="193" y="248"/>
                    </a:lnTo>
                    <a:lnTo>
                      <a:pt x="193" y="236"/>
                    </a:lnTo>
                    <a:lnTo>
                      <a:pt x="199" y="236"/>
                    </a:lnTo>
                    <a:lnTo>
                      <a:pt x="199" y="200"/>
                    </a:lnTo>
                    <a:lnTo>
                      <a:pt x="212" y="200"/>
                    </a:lnTo>
                    <a:lnTo>
                      <a:pt x="212" y="176"/>
                    </a:lnTo>
                    <a:lnTo>
                      <a:pt x="218" y="176"/>
                    </a:lnTo>
                    <a:lnTo>
                      <a:pt x="218" y="170"/>
                    </a:lnTo>
                    <a:lnTo>
                      <a:pt x="224" y="170"/>
                    </a:lnTo>
                    <a:lnTo>
                      <a:pt x="224" y="139"/>
                    </a:lnTo>
                    <a:lnTo>
                      <a:pt x="238" y="139"/>
                    </a:lnTo>
                    <a:lnTo>
                      <a:pt x="238" y="114"/>
                    </a:lnTo>
                    <a:lnTo>
                      <a:pt x="244" y="114"/>
                    </a:lnTo>
                    <a:lnTo>
                      <a:pt x="244" y="108"/>
                    </a:lnTo>
                    <a:lnTo>
                      <a:pt x="250" y="108"/>
                    </a:lnTo>
                    <a:lnTo>
                      <a:pt x="250" y="96"/>
                    </a:lnTo>
                    <a:lnTo>
                      <a:pt x="256" y="96"/>
                    </a:lnTo>
                    <a:lnTo>
                      <a:pt x="256" y="90"/>
                    </a:lnTo>
                    <a:lnTo>
                      <a:pt x="263" y="90"/>
                    </a:lnTo>
                    <a:lnTo>
                      <a:pt x="263" y="84"/>
                    </a:lnTo>
                    <a:lnTo>
                      <a:pt x="307" y="84"/>
                    </a:lnTo>
                    <a:lnTo>
                      <a:pt x="307" y="72"/>
                    </a:lnTo>
                    <a:lnTo>
                      <a:pt x="314" y="72"/>
                    </a:lnTo>
                    <a:lnTo>
                      <a:pt x="314" y="66"/>
                    </a:lnTo>
                    <a:lnTo>
                      <a:pt x="320" y="66"/>
                    </a:lnTo>
                    <a:lnTo>
                      <a:pt x="320" y="60"/>
                    </a:lnTo>
                    <a:lnTo>
                      <a:pt x="326" y="60"/>
                    </a:lnTo>
                    <a:lnTo>
                      <a:pt x="326" y="48"/>
                    </a:lnTo>
                    <a:lnTo>
                      <a:pt x="333" y="48"/>
                    </a:lnTo>
                    <a:lnTo>
                      <a:pt x="333" y="42"/>
                    </a:lnTo>
                    <a:lnTo>
                      <a:pt x="340" y="42"/>
                    </a:lnTo>
                    <a:lnTo>
                      <a:pt x="340" y="36"/>
                    </a:lnTo>
                    <a:lnTo>
                      <a:pt x="346" y="36"/>
                    </a:lnTo>
                    <a:lnTo>
                      <a:pt x="346" y="0"/>
                    </a:lnTo>
                    <a:lnTo>
                      <a:pt x="326" y="0"/>
                    </a:lnTo>
                    <a:lnTo>
                      <a:pt x="326" y="24"/>
                    </a:lnTo>
                    <a:lnTo>
                      <a:pt x="320" y="24"/>
                    </a:lnTo>
                    <a:lnTo>
                      <a:pt x="320" y="42"/>
                    </a:lnTo>
                    <a:lnTo>
                      <a:pt x="314" y="42"/>
                    </a:lnTo>
                    <a:lnTo>
                      <a:pt x="314" y="48"/>
                    </a:lnTo>
                    <a:lnTo>
                      <a:pt x="307" y="48"/>
                    </a:lnTo>
                    <a:lnTo>
                      <a:pt x="307" y="60"/>
                    </a:lnTo>
                    <a:lnTo>
                      <a:pt x="263" y="60"/>
                    </a:lnTo>
                    <a:lnTo>
                      <a:pt x="263" y="72"/>
                    </a:lnTo>
                    <a:lnTo>
                      <a:pt x="256" y="72"/>
                    </a:lnTo>
                    <a:lnTo>
                      <a:pt x="256" y="78"/>
                    </a:lnTo>
                    <a:lnTo>
                      <a:pt x="244" y="78"/>
                    </a:lnTo>
                    <a:lnTo>
                      <a:pt x="244" y="90"/>
                    </a:lnTo>
                    <a:lnTo>
                      <a:pt x="238" y="90"/>
                    </a:lnTo>
                    <a:lnTo>
                      <a:pt x="238" y="96"/>
                    </a:lnTo>
                    <a:lnTo>
                      <a:pt x="230" y="96"/>
                    </a:lnTo>
                    <a:lnTo>
                      <a:pt x="230" y="108"/>
                    </a:lnTo>
                    <a:lnTo>
                      <a:pt x="224" y="108"/>
                    </a:lnTo>
                    <a:lnTo>
                      <a:pt x="224" y="114"/>
                    </a:lnTo>
                    <a:lnTo>
                      <a:pt x="218" y="114"/>
                    </a:lnTo>
                    <a:lnTo>
                      <a:pt x="218" y="133"/>
                    </a:lnTo>
                    <a:lnTo>
                      <a:pt x="212" y="133"/>
                    </a:lnTo>
                    <a:lnTo>
                      <a:pt x="212" y="139"/>
                    </a:lnTo>
                    <a:lnTo>
                      <a:pt x="205" y="139"/>
                    </a:lnTo>
                    <a:lnTo>
                      <a:pt x="205" y="164"/>
                    </a:lnTo>
                    <a:lnTo>
                      <a:pt x="199" y="164"/>
                    </a:lnTo>
                    <a:lnTo>
                      <a:pt x="199" y="176"/>
                    </a:lnTo>
                    <a:lnTo>
                      <a:pt x="193" y="176"/>
                    </a:lnTo>
                    <a:lnTo>
                      <a:pt x="193" y="194"/>
                    </a:lnTo>
                    <a:lnTo>
                      <a:pt x="179" y="194"/>
                    </a:lnTo>
                    <a:lnTo>
                      <a:pt x="179" y="230"/>
                    </a:lnTo>
                    <a:lnTo>
                      <a:pt x="167" y="230"/>
                    </a:lnTo>
                    <a:lnTo>
                      <a:pt x="167" y="260"/>
                    </a:lnTo>
                    <a:lnTo>
                      <a:pt x="161" y="260"/>
                    </a:lnTo>
                    <a:lnTo>
                      <a:pt x="161" y="345"/>
                    </a:lnTo>
                    <a:lnTo>
                      <a:pt x="154" y="345"/>
                    </a:lnTo>
                    <a:lnTo>
                      <a:pt x="154" y="351"/>
                    </a:lnTo>
                    <a:lnTo>
                      <a:pt x="148" y="351"/>
                    </a:lnTo>
                    <a:lnTo>
                      <a:pt x="148" y="364"/>
                    </a:lnTo>
                    <a:lnTo>
                      <a:pt x="141" y="364"/>
                    </a:lnTo>
                    <a:lnTo>
                      <a:pt x="141" y="370"/>
                    </a:lnTo>
                    <a:lnTo>
                      <a:pt x="135" y="37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29" name="Freeform 2933">
                <a:extLst>
                  <a:ext uri="{FF2B5EF4-FFF2-40B4-BE49-F238E27FC236}">
                    <a16:creationId xmlns:a16="http://schemas.microsoft.com/office/drawing/2014/main" xmlns="" id="{35EAFFF4-AC83-4822-847D-78E47F958A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" y="202"/>
                <a:ext cx="13" cy="8"/>
              </a:xfrm>
              <a:custGeom>
                <a:avLst/>
                <a:gdLst>
                  <a:gd name="T0" fmla="*/ 57 w 389"/>
                  <a:gd name="T1" fmla="*/ 164 h 304"/>
                  <a:gd name="T2" fmla="*/ 146 w 389"/>
                  <a:gd name="T3" fmla="*/ 164 h 304"/>
                  <a:gd name="T4" fmla="*/ 134 w 389"/>
                  <a:gd name="T5" fmla="*/ 182 h 304"/>
                  <a:gd name="T6" fmla="*/ 108 w 389"/>
                  <a:gd name="T7" fmla="*/ 188 h 304"/>
                  <a:gd name="T8" fmla="*/ 102 w 389"/>
                  <a:gd name="T9" fmla="*/ 176 h 304"/>
                  <a:gd name="T10" fmla="*/ 76 w 389"/>
                  <a:gd name="T11" fmla="*/ 170 h 304"/>
                  <a:gd name="T12" fmla="*/ 69 w 389"/>
                  <a:gd name="T13" fmla="*/ 152 h 304"/>
                  <a:gd name="T14" fmla="*/ 38 w 389"/>
                  <a:gd name="T15" fmla="*/ 146 h 304"/>
                  <a:gd name="T16" fmla="*/ 31 w 389"/>
                  <a:gd name="T17" fmla="*/ 182 h 304"/>
                  <a:gd name="T18" fmla="*/ 18 w 389"/>
                  <a:gd name="T19" fmla="*/ 224 h 304"/>
                  <a:gd name="T20" fmla="*/ 12 w 389"/>
                  <a:gd name="T21" fmla="*/ 255 h 304"/>
                  <a:gd name="T22" fmla="*/ 0 w 389"/>
                  <a:gd name="T23" fmla="*/ 292 h 304"/>
                  <a:gd name="T24" fmla="*/ 12 w 389"/>
                  <a:gd name="T25" fmla="*/ 304 h 304"/>
                  <a:gd name="T26" fmla="*/ 25 w 389"/>
                  <a:gd name="T27" fmla="*/ 298 h 304"/>
                  <a:gd name="T28" fmla="*/ 31 w 389"/>
                  <a:gd name="T29" fmla="*/ 262 h 304"/>
                  <a:gd name="T30" fmla="*/ 44 w 389"/>
                  <a:gd name="T31" fmla="*/ 224 h 304"/>
                  <a:gd name="T32" fmla="*/ 63 w 389"/>
                  <a:gd name="T33" fmla="*/ 182 h 304"/>
                  <a:gd name="T34" fmla="*/ 82 w 389"/>
                  <a:gd name="T35" fmla="*/ 188 h 304"/>
                  <a:gd name="T36" fmla="*/ 108 w 389"/>
                  <a:gd name="T37" fmla="*/ 212 h 304"/>
                  <a:gd name="T38" fmla="*/ 134 w 389"/>
                  <a:gd name="T39" fmla="*/ 206 h 304"/>
                  <a:gd name="T40" fmla="*/ 140 w 389"/>
                  <a:gd name="T41" fmla="*/ 194 h 304"/>
                  <a:gd name="T42" fmla="*/ 171 w 389"/>
                  <a:gd name="T43" fmla="*/ 182 h 304"/>
                  <a:gd name="T44" fmla="*/ 185 w 389"/>
                  <a:gd name="T45" fmla="*/ 194 h 304"/>
                  <a:gd name="T46" fmla="*/ 210 w 389"/>
                  <a:gd name="T47" fmla="*/ 200 h 304"/>
                  <a:gd name="T48" fmla="*/ 223 w 389"/>
                  <a:gd name="T49" fmla="*/ 212 h 304"/>
                  <a:gd name="T50" fmla="*/ 268 w 389"/>
                  <a:gd name="T51" fmla="*/ 218 h 304"/>
                  <a:gd name="T52" fmla="*/ 274 w 389"/>
                  <a:gd name="T53" fmla="*/ 200 h 304"/>
                  <a:gd name="T54" fmla="*/ 293 w 389"/>
                  <a:gd name="T55" fmla="*/ 194 h 304"/>
                  <a:gd name="T56" fmla="*/ 299 w 389"/>
                  <a:gd name="T57" fmla="*/ 164 h 304"/>
                  <a:gd name="T58" fmla="*/ 313 w 389"/>
                  <a:gd name="T59" fmla="*/ 152 h 304"/>
                  <a:gd name="T60" fmla="*/ 319 w 389"/>
                  <a:gd name="T61" fmla="*/ 122 h 304"/>
                  <a:gd name="T62" fmla="*/ 332 w 389"/>
                  <a:gd name="T63" fmla="*/ 110 h 304"/>
                  <a:gd name="T64" fmla="*/ 338 w 389"/>
                  <a:gd name="T65" fmla="*/ 86 h 304"/>
                  <a:gd name="T66" fmla="*/ 350 w 389"/>
                  <a:gd name="T67" fmla="*/ 74 h 304"/>
                  <a:gd name="T68" fmla="*/ 358 w 389"/>
                  <a:gd name="T69" fmla="*/ 42 h 304"/>
                  <a:gd name="T70" fmla="*/ 370 w 389"/>
                  <a:gd name="T71" fmla="*/ 30 h 304"/>
                  <a:gd name="T72" fmla="*/ 389 w 389"/>
                  <a:gd name="T73" fmla="*/ 12 h 304"/>
                  <a:gd name="T74" fmla="*/ 364 w 389"/>
                  <a:gd name="T75" fmla="*/ 0 h 304"/>
                  <a:gd name="T76" fmla="*/ 358 w 389"/>
                  <a:gd name="T77" fmla="*/ 30 h 304"/>
                  <a:gd name="T78" fmla="*/ 344 w 389"/>
                  <a:gd name="T79" fmla="*/ 36 h 304"/>
                  <a:gd name="T80" fmla="*/ 332 w 389"/>
                  <a:gd name="T81" fmla="*/ 80 h 304"/>
                  <a:gd name="T82" fmla="*/ 319 w 389"/>
                  <a:gd name="T83" fmla="*/ 86 h 304"/>
                  <a:gd name="T84" fmla="*/ 313 w 389"/>
                  <a:gd name="T85" fmla="*/ 110 h 304"/>
                  <a:gd name="T86" fmla="*/ 299 w 389"/>
                  <a:gd name="T87" fmla="*/ 128 h 304"/>
                  <a:gd name="T88" fmla="*/ 293 w 389"/>
                  <a:gd name="T89" fmla="*/ 146 h 304"/>
                  <a:gd name="T90" fmla="*/ 281 w 389"/>
                  <a:gd name="T91" fmla="*/ 152 h 304"/>
                  <a:gd name="T92" fmla="*/ 274 w 389"/>
                  <a:gd name="T93" fmla="*/ 182 h 304"/>
                  <a:gd name="T94" fmla="*/ 223 w 389"/>
                  <a:gd name="T95" fmla="*/ 194 h 304"/>
                  <a:gd name="T96" fmla="*/ 216 w 389"/>
                  <a:gd name="T97" fmla="*/ 176 h 304"/>
                  <a:gd name="T98" fmla="*/ 146 w 389"/>
                  <a:gd name="T99" fmla="*/ 16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9" h="304">
                    <a:moveTo>
                      <a:pt x="44" y="152"/>
                    </a:moveTo>
                    <a:lnTo>
                      <a:pt x="57" y="152"/>
                    </a:lnTo>
                    <a:lnTo>
                      <a:pt x="57" y="164"/>
                    </a:lnTo>
                    <a:lnTo>
                      <a:pt x="44" y="164"/>
                    </a:lnTo>
                    <a:lnTo>
                      <a:pt x="44" y="152"/>
                    </a:lnTo>
                    <a:close/>
                    <a:moveTo>
                      <a:pt x="146" y="164"/>
                    </a:moveTo>
                    <a:lnTo>
                      <a:pt x="146" y="176"/>
                    </a:lnTo>
                    <a:lnTo>
                      <a:pt x="134" y="176"/>
                    </a:lnTo>
                    <a:lnTo>
                      <a:pt x="134" y="182"/>
                    </a:lnTo>
                    <a:lnTo>
                      <a:pt x="127" y="182"/>
                    </a:lnTo>
                    <a:lnTo>
                      <a:pt x="127" y="188"/>
                    </a:lnTo>
                    <a:lnTo>
                      <a:pt x="108" y="188"/>
                    </a:lnTo>
                    <a:lnTo>
                      <a:pt x="108" y="182"/>
                    </a:lnTo>
                    <a:lnTo>
                      <a:pt x="102" y="182"/>
                    </a:lnTo>
                    <a:lnTo>
                      <a:pt x="102" y="176"/>
                    </a:lnTo>
                    <a:lnTo>
                      <a:pt x="82" y="176"/>
                    </a:lnTo>
                    <a:lnTo>
                      <a:pt x="82" y="170"/>
                    </a:lnTo>
                    <a:lnTo>
                      <a:pt x="76" y="170"/>
                    </a:lnTo>
                    <a:lnTo>
                      <a:pt x="76" y="164"/>
                    </a:lnTo>
                    <a:lnTo>
                      <a:pt x="69" y="164"/>
                    </a:lnTo>
                    <a:lnTo>
                      <a:pt x="69" y="152"/>
                    </a:lnTo>
                    <a:lnTo>
                      <a:pt x="63" y="152"/>
                    </a:lnTo>
                    <a:lnTo>
                      <a:pt x="63" y="146"/>
                    </a:lnTo>
                    <a:lnTo>
                      <a:pt x="38" y="146"/>
                    </a:lnTo>
                    <a:lnTo>
                      <a:pt x="38" y="164"/>
                    </a:lnTo>
                    <a:lnTo>
                      <a:pt x="31" y="164"/>
                    </a:lnTo>
                    <a:lnTo>
                      <a:pt x="31" y="182"/>
                    </a:lnTo>
                    <a:lnTo>
                      <a:pt x="25" y="182"/>
                    </a:lnTo>
                    <a:lnTo>
                      <a:pt x="25" y="224"/>
                    </a:lnTo>
                    <a:lnTo>
                      <a:pt x="18" y="224"/>
                    </a:lnTo>
                    <a:lnTo>
                      <a:pt x="18" y="243"/>
                    </a:lnTo>
                    <a:lnTo>
                      <a:pt x="12" y="243"/>
                    </a:lnTo>
                    <a:lnTo>
                      <a:pt x="12" y="255"/>
                    </a:lnTo>
                    <a:lnTo>
                      <a:pt x="6" y="255"/>
                    </a:lnTo>
                    <a:lnTo>
                      <a:pt x="6" y="292"/>
                    </a:lnTo>
                    <a:lnTo>
                      <a:pt x="0" y="292"/>
                    </a:lnTo>
                    <a:lnTo>
                      <a:pt x="0" y="298"/>
                    </a:lnTo>
                    <a:lnTo>
                      <a:pt x="12" y="298"/>
                    </a:lnTo>
                    <a:lnTo>
                      <a:pt x="12" y="304"/>
                    </a:lnTo>
                    <a:lnTo>
                      <a:pt x="18" y="304"/>
                    </a:lnTo>
                    <a:lnTo>
                      <a:pt x="18" y="298"/>
                    </a:lnTo>
                    <a:lnTo>
                      <a:pt x="25" y="298"/>
                    </a:lnTo>
                    <a:lnTo>
                      <a:pt x="25" y="280"/>
                    </a:lnTo>
                    <a:lnTo>
                      <a:pt x="31" y="280"/>
                    </a:lnTo>
                    <a:lnTo>
                      <a:pt x="31" y="262"/>
                    </a:lnTo>
                    <a:lnTo>
                      <a:pt x="38" y="262"/>
                    </a:lnTo>
                    <a:lnTo>
                      <a:pt x="38" y="224"/>
                    </a:lnTo>
                    <a:lnTo>
                      <a:pt x="44" y="224"/>
                    </a:lnTo>
                    <a:lnTo>
                      <a:pt x="44" y="176"/>
                    </a:lnTo>
                    <a:lnTo>
                      <a:pt x="63" y="176"/>
                    </a:lnTo>
                    <a:lnTo>
                      <a:pt x="63" y="182"/>
                    </a:lnTo>
                    <a:lnTo>
                      <a:pt x="76" y="182"/>
                    </a:lnTo>
                    <a:lnTo>
                      <a:pt x="76" y="188"/>
                    </a:lnTo>
                    <a:lnTo>
                      <a:pt x="82" y="188"/>
                    </a:lnTo>
                    <a:lnTo>
                      <a:pt x="82" y="200"/>
                    </a:lnTo>
                    <a:lnTo>
                      <a:pt x="108" y="200"/>
                    </a:lnTo>
                    <a:lnTo>
                      <a:pt x="108" y="212"/>
                    </a:lnTo>
                    <a:lnTo>
                      <a:pt x="127" y="212"/>
                    </a:lnTo>
                    <a:lnTo>
                      <a:pt x="127" y="206"/>
                    </a:lnTo>
                    <a:lnTo>
                      <a:pt x="134" y="206"/>
                    </a:lnTo>
                    <a:lnTo>
                      <a:pt x="134" y="200"/>
                    </a:lnTo>
                    <a:lnTo>
                      <a:pt x="140" y="200"/>
                    </a:lnTo>
                    <a:lnTo>
                      <a:pt x="140" y="194"/>
                    </a:lnTo>
                    <a:lnTo>
                      <a:pt x="146" y="194"/>
                    </a:lnTo>
                    <a:lnTo>
                      <a:pt x="146" y="182"/>
                    </a:lnTo>
                    <a:lnTo>
                      <a:pt x="171" y="182"/>
                    </a:lnTo>
                    <a:lnTo>
                      <a:pt x="171" y="188"/>
                    </a:lnTo>
                    <a:lnTo>
                      <a:pt x="185" y="188"/>
                    </a:lnTo>
                    <a:lnTo>
                      <a:pt x="185" y="194"/>
                    </a:lnTo>
                    <a:lnTo>
                      <a:pt x="191" y="194"/>
                    </a:lnTo>
                    <a:lnTo>
                      <a:pt x="191" y="200"/>
                    </a:lnTo>
                    <a:lnTo>
                      <a:pt x="210" y="200"/>
                    </a:lnTo>
                    <a:lnTo>
                      <a:pt x="210" y="206"/>
                    </a:lnTo>
                    <a:lnTo>
                      <a:pt x="223" y="206"/>
                    </a:lnTo>
                    <a:lnTo>
                      <a:pt x="223" y="212"/>
                    </a:lnTo>
                    <a:lnTo>
                      <a:pt x="230" y="212"/>
                    </a:lnTo>
                    <a:lnTo>
                      <a:pt x="230" y="218"/>
                    </a:lnTo>
                    <a:lnTo>
                      <a:pt x="268" y="218"/>
                    </a:lnTo>
                    <a:lnTo>
                      <a:pt x="268" y="206"/>
                    </a:lnTo>
                    <a:lnTo>
                      <a:pt x="274" y="206"/>
                    </a:lnTo>
                    <a:lnTo>
                      <a:pt x="274" y="200"/>
                    </a:lnTo>
                    <a:lnTo>
                      <a:pt x="287" y="200"/>
                    </a:lnTo>
                    <a:lnTo>
                      <a:pt x="287" y="194"/>
                    </a:lnTo>
                    <a:lnTo>
                      <a:pt x="293" y="194"/>
                    </a:lnTo>
                    <a:lnTo>
                      <a:pt x="293" y="182"/>
                    </a:lnTo>
                    <a:lnTo>
                      <a:pt x="299" y="182"/>
                    </a:lnTo>
                    <a:lnTo>
                      <a:pt x="299" y="164"/>
                    </a:lnTo>
                    <a:lnTo>
                      <a:pt x="306" y="164"/>
                    </a:lnTo>
                    <a:lnTo>
                      <a:pt x="306" y="152"/>
                    </a:lnTo>
                    <a:lnTo>
                      <a:pt x="313" y="152"/>
                    </a:lnTo>
                    <a:lnTo>
                      <a:pt x="313" y="128"/>
                    </a:lnTo>
                    <a:lnTo>
                      <a:pt x="319" y="128"/>
                    </a:lnTo>
                    <a:lnTo>
                      <a:pt x="319" y="122"/>
                    </a:lnTo>
                    <a:lnTo>
                      <a:pt x="325" y="122"/>
                    </a:lnTo>
                    <a:lnTo>
                      <a:pt x="325" y="110"/>
                    </a:lnTo>
                    <a:lnTo>
                      <a:pt x="332" y="110"/>
                    </a:lnTo>
                    <a:lnTo>
                      <a:pt x="332" y="98"/>
                    </a:lnTo>
                    <a:lnTo>
                      <a:pt x="338" y="98"/>
                    </a:lnTo>
                    <a:lnTo>
                      <a:pt x="338" y="86"/>
                    </a:lnTo>
                    <a:lnTo>
                      <a:pt x="344" y="86"/>
                    </a:lnTo>
                    <a:lnTo>
                      <a:pt x="344" y="74"/>
                    </a:lnTo>
                    <a:lnTo>
                      <a:pt x="350" y="74"/>
                    </a:lnTo>
                    <a:lnTo>
                      <a:pt x="350" y="55"/>
                    </a:lnTo>
                    <a:lnTo>
                      <a:pt x="358" y="55"/>
                    </a:lnTo>
                    <a:lnTo>
                      <a:pt x="358" y="42"/>
                    </a:lnTo>
                    <a:lnTo>
                      <a:pt x="364" y="42"/>
                    </a:lnTo>
                    <a:lnTo>
                      <a:pt x="364" y="30"/>
                    </a:lnTo>
                    <a:lnTo>
                      <a:pt x="370" y="30"/>
                    </a:lnTo>
                    <a:lnTo>
                      <a:pt x="370" y="18"/>
                    </a:lnTo>
                    <a:lnTo>
                      <a:pt x="389" y="18"/>
                    </a:lnTo>
                    <a:lnTo>
                      <a:pt x="389" y="12"/>
                    </a:lnTo>
                    <a:lnTo>
                      <a:pt x="370" y="12"/>
                    </a:lnTo>
                    <a:lnTo>
                      <a:pt x="370" y="0"/>
                    </a:lnTo>
                    <a:lnTo>
                      <a:pt x="364" y="0"/>
                    </a:lnTo>
                    <a:lnTo>
                      <a:pt x="364" y="12"/>
                    </a:lnTo>
                    <a:lnTo>
                      <a:pt x="358" y="12"/>
                    </a:lnTo>
                    <a:lnTo>
                      <a:pt x="358" y="30"/>
                    </a:lnTo>
                    <a:lnTo>
                      <a:pt x="350" y="30"/>
                    </a:lnTo>
                    <a:lnTo>
                      <a:pt x="350" y="36"/>
                    </a:lnTo>
                    <a:lnTo>
                      <a:pt x="344" y="36"/>
                    </a:lnTo>
                    <a:lnTo>
                      <a:pt x="344" y="49"/>
                    </a:lnTo>
                    <a:lnTo>
                      <a:pt x="332" y="49"/>
                    </a:lnTo>
                    <a:lnTo>
                      <a:pt x="332" y="80"/>
                    </a:lnTo>
                    <a:lnTo>
                      <a:pt x="325" y="80"/>
                    </a:lnTo>
                    <a:lnTo>
                      <a:pt x="325" y="86"/>
                    </a:lnTo>
                    <a:lnTo>
                      <a:pt x="319" y="86"/>
                    </a:lnTo>
                    <a:lnTo>
                      <a:pt x="319" y="104"/>
                    </a:lnTo>
                    <a:lnTo>
                      <a:pt x="313" y="104"/>
                    </a:lnTo>
                    <a:lnTo>
                      <a:pt x="313" y="110"/>
                    </a:lnTo>
                    <a:lnTo>
                      <a:pt x="306" y="110"/>
                    </a:lnTo>
                    <a:lnTo>
                      <a:pt x="306" y="128"/>
                    </a:lnTo>
                    <a:lnTo>
                      <a:pt x="299" y="128"/>
                    </a:lnTo>
                    <a:lnTo>
                      <a:pt x="299" y="134"/>
                    </a:lnTo>
                    <a:lnTo>
                      <a:pt x="293" y="134"/>
                    </a:lnTo>
                    <a:lnTo>
                      <a:pt x="293" y="146"/>
                    </a:lnTo>
                    <a:lnTo>
                      <a:pt x="287" y="146"/>
                    </a:lnTo>
                    <a:lnTo>
                      <a:pt x="287" y="152"/>
                    </a:lnTo>
                    <a:lnTo>
                      <a:pt x="281" y="152"/>
                    </a:lnTo>
                    <a:lnTo>
                      <a:pt x="281" y="176"/>
                    </a:lnTo>
                    <a:lnTo>
                      <a:pt x="274" y="176"/>
                    </a:lnTo>
                    <a:lnTo>
                      <a:pt x="274" y="182"/>
                    </a:lnTo>
                    <a:lnTo>
                      <a:pt x="268" y="182"/>
                    </a:lnTo>
                    <a:lnTo>
                      <a:pt x="268" y="194"/>
                    </a:lnTo>
                    <a:lnTo>
                      <a:pt x="223" y="194"/>
                    </a:lnTo>
                    <a:lnTo>
                      <a:pt x="223" y="182"/>
                    </a:lnTo>
                    <a:lnTo>
                      <a:pt x="216" y="182"/>
                    </a:lnTo>
                    <a:lnTo>
                      <a:pt x="216" y="176"/>
                    </a:lnTo>
                    <a:lnTo>
                      <a:pt x="191" y="176"/>
                    </a:lnTo>
                    <a:lnTo>
                      <a:pt x="191" y="164"/>
                    </a:lnTo>
                    <a:lnTo>
                      <a:pt x="146" y="16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0" name="Freeform 2934">
                <a:extLst>
                  <a:ext uri="{FF2B5EF4-FFF2-40B4-BE49-F238E27FC236}">
                    <a16:creationId xmlns:a16="http://schemas.microsoft.com/office/drawing/2014/main" xmlns="" id="{99036240-C63C-4870-B8A0-0476F498B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51"/>
                <a:ext cx="18" cy="1"/>
              </a:xfrm>
              <a:custGeom>
                <a:avLst/>
                <a:gdLst>
                  <a:gd name="T0" fmla="*/ 12 w 529"/>
                  <a:gd name="T1" fmla="*/ 42 h 54"/>
                  <a:gd name="T2" fmla="*/ 18 w 529"/>
                  <a:gd name="T3" fmla="*/ 36 h 54"/>
                  <a:gd name="T4" fmla="*/ 25 w 529"/>
                  <a:gd name="T5" fmla="*/ 30 h 54"/>
                  <a:gd name="T6" fmla="*/ 31 w 529"/>
                  <a:gd name="T7" fmla="*/ 24 h 54"/>
                  <a:gd name="T8" fmla="*/ 37 w 529"/>
                  <a:gd name="T9" fmla="*/ 18 h 54"/>
                  <a:gd name="T10" fmla="*/ 69 w 529"/>
                  <a:gd name="T11" fmla="*/ 24 h 54"/>
                  <a:gd name="T12" fmla="*/ 76 w 529"/>
                  <a:gd name="T13" fmla="*/ 36 h 54"/>
                  <a:gd name="T14" fmla="*/ 140 w 529"/>
                  <a:gd name="T15" fmla="*/ 48 h 54"/>
                  <a:gd name="T16" fmla="*/ 178 w 529"/>
                  <a:gd name="T17" fmla="*/ 54 h 54"/>
                  <a:gd name="T18" fmla="*/ 204 w 529"/>
                  <a:gd name="T19" fmla="*/ 48 h 54"/>
                  <a:gd name="T20" fmla="*/ 415 w 529"/>
                  <a:gd name="T21" fmla="*/ 36 h 54"/>
                  <a:gd name="T22" fmla="*/ 421 w 529"/>
                  <a:gd name="T23" fmla="*/ 30 h 54"/>
                  <a:gd name="T24" fmla="*/ 460 w 529"/>
                  <a:gd name="T25" fmla="*/ 24 h 54"/>
                  <a:gd name="T26" fmla="*/ 466 w 529"/>
                  <a:gd name="T27" fmla="*/ 18 h 54"/>
                  <a:gd name="T28" fmla="*/ 472 w 529"/>
                  <a:gd name="T29" fmla="*/ 12 h 54"/>
                  <a:gd name="T30" fmla="*/ 517 w 529"/>
                  <a:gd name="T31" fmla="*/ 6 h 54"/>
                  <a:gd name="T32" fmla="*/ 529 w 529"/>
                  <a:gd name="T33" fmla="*/ 0 h 54"/>
                  <a:gd name="T34" fmla="*/ 460 w 529"/>
                  <a:gd name="T35" fmla="*/ 6 h 54"/>
                  <a:gd name="T36" fmla="*/ 452 w 529"/>
                  <a:gd name="T37" fmla="*/ 12 h 54"/>
                  <a:gd name="T38" fmla="*/ 409 w 529"/>
                  <a:gd name="T39" fmla="*/ 18 h 54"/>
                  <a:gd name="T40" fmla="*/ 401 w 529"/>
                  <a:gd name="T41" fmla="*/ 24 h 54"/>
                  <a:gd name="T42" fmla="*/ 204 w 529"/>
                  <a:gd name="T43" fmla="*/ 30 h 54"/>
                  <a:gd name="T44" fmla="*/ 178 w 529"/>
                  <a:gd name="T45" fmla="*/ 24 h 54"/>
                  <a:gd name="T46" fmla="*/ 153 w 529"/>
                  <a:gd name="T47" fmla="*/ 18 h 54"/>
                  <a:gd name="T48" fmla="*/ 140 w 529"/>
                  <a:gd name="T49" fmla="*/ 12 h 54"/>
                  <a:gd name="T50" fmla="*/ 82 w 529"/>
                  <a:gd name="T51" fmla="*/ 6 h 54"/>
                  <a:gd name="T52" fmla="*/ 76 w 529"/>
                  <a:gd name="T53" fmla="*/ 0 h 54"/>
                  <a:gd name="T54" fmla="*/ 37 w 529"/>
                  <a:gd name="T55" fmla="*/ 6 h 54"/>
                  <a:gd name="T56" fmla="*/ 31 w 529"/>
                  <a:gd name="T57" fmla="*/ 12 h 54"/>
                  <a:gd name="T58" fmla="*/ 18 w 529"/>
                  <a:gd name="T59" fmla="*/ 24 h 54"/>
                  <a:gd name="T60" fmla="*/ 12 w 529"/>
                  <a:gd name="T61" fmla="*/ 30 h 54"/>
                  <a:gd name="T62" fmla="*/ 0 w 529"/>
                  <a:gd name="T6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9" h="54">
                    <a:moveTo>
                      <a:pt x="12" y="54"/>
                    </a:moveTo>
                    <a:lnTo>
                      <a:pt x="12" y="42"/>
                    </a:lnTo>
                    <a:lnTo>
                      <a:pt x="18" y="42"/>
                    </a:lnTo>
                    <a:lnTo>
                      <a:pt x="18" y="36"/>
                    </a:lnTo>
                    <a:lnTo>
                      <a:pt x="25" y="36"/>
                    </a:lnTo>
                    <a:lnTo>
                      <a:pt x="25" y="30"/>
                    </a:lnTo>
                    <a:lnTo>
                      <a:pt x="31" y="30"/>
                    </a:lnTo>
                    <a:lnTo>
                      <a:pt x="31" y="24"/>
                    </a:lnTo>
                    <a:lnTo>
                      <a:pt x="37" y="24"/>
                    </a:lnTo>
                    <a:lnTo>
                      <a:pt x="37" y="18"/>
                    </a:lnTo>
                    <a:lnTo>
                      <a:pt x="69" y="18"/>
                    </a:lnTo>
                    <a:lnTo>
                      <a:pt x="69" y="24"/>
                    </a:lnTo>
                    <a:lnTo>
                      <a:pt x="76" y="24"/>
                    </a:lnTo>
                    <a:lnTo>
                      <a:pt x="76" y="36"/>
                    </a:lnTo>
                    <a:lnTo>
                      <a:pt x="140" y="36"/>
                    </a:lnTo>
                    <a:lnTo>
                      <a:pt x="140" y="48"/>
                    </a:lnTo>
                    <a:lnTo>
                      <a:pt x="178" y="48"/>
                    </a:lnTo>
                    <a:lnTo>
                      <a:pt x="178" y="54"/>
                    </a:lnTo>
                    <a:lnTo>
                      <a:pt x="204" y="54"/>
                    </a:lnTo>
                    <a:lnTo>
                      <a:pt x="204" y="48"/>
                    </a:lnTo>
                    <a:lnTo>
                      <a:pt x="415" y="48"/>
                    </a:lnTo>
                    <a:lnTo>
                      <a:pt x="415" y="36"/>
                    </a:lnTo>
                    <a:lnTo>
                      <a:pt x="421" y="36"/>
                    </a:lnTo>
                    <a:lnTo>
                      <a:pt x="421" y="30"/>
                    </a:lnTo>
                    <a:lnTo>
                      <a:pt x="460" y="30"/>
                    </a:lnTo>
                    <a:lnTo>
                      <a:pt x="460" y="24"/>
                    </a:lnTo>
                    <a:lnTo>
                      <a:pt x="466" y="24"/>
                    </a:lnTo>
                    <a:lnTo>
                      <a:pt x="466" y="18"/>
                    </a:lnTo>
                    <a:lnTo>
                      <a:pt x="472" y="18"/>
                    </a:lnTo>
                    <a:lnTo>
                      <a:pt x="472" y="12"/>
                    </a:lnTo>
                    <a:lnTo>
                      <a:pt x="517" y="12"/>
                    </a:lnTo>
                    <a:lnTo>
                      <a:pt x="517" y="6"/>
                    </a:lnTo>
                    <a:lnTo>
                      <a:pt x="529" y="6"/>
                    </a:lnTo>
                    <a:lnTo>
                      <a:pt x="529" y="0"/>
                    </a:lnTo>
                    <a:lnTo>
                      <a:pt x="460" y="0"/>
                    </a:lnTo>
                    <a:lnTo>
                      <a:pt x="460" y="6"/>
                    </a:lnTo>
                    <a:lnTo>
                      <a:pt x="452" y="6"/>
                    </a:lnTo>
                    <a:lnTo>
                      <a:pt x="452" y="12"/>
                    </a:lnTo>
                    <a:lnTo>
                      <a:pt x="409" y="12"/>
                    </a:lnTo>
                    <a:lnTo>
                      <a:pt x="409" y="18"/>
                    </a:lnTo>
                    <a:lnTo>
                      <a:pt x="401" y="18"/>
                    </a:lnTo>
                    <a:lnTo>
                      <a:pt x="401" y="24"/>
                    </a:lnTo>
                    <a:lnTo>
                      <a:pt x="204" y="24"/>
                    </a:lnTo>
                    <a:lnTo>
                      <a:pt x="204" y="30"/>
                    </a:lnTo>
                    <a:lnTo>
                      <a:pt x="178" y="30"/>
                    </a:lnTo>
                    <a:lnTo>
                      <a:pt x="178" y="24"/>
                    </a:lnTo>
                    <a:lnTo>
                      <a:pt x="153" y="24"/>
                    </a:lnTo>
                    <a:lnTo>
                      <a:pt x="153" y="18"/>
                    </a:lnTo>
                    <a:lnTo>
                      <a:pt x="140" y="18"/>
                    </a:lnTo>
                    <a:lnTo>
                      <a:pt x="140" y="12"/>
                    </a:lnTo>
                    <a:lnTo>
                      <a:pt x="82" y="12"/>
                    </a:lnTo>
                    <a:lnTo>
                      <a:pt x="82" y="6"/>
                    </a:lnTo>
                    <a:lnTo>
                      <a:pt x="76" y="6"/>
                    </a:lnTo>
                    <a:lnTo>
                      <a:pt x="76" y="0"/>
                    </a:lnTo>
                    <a:lnTo>
                      <a:pt x="37" y="0"/>
                    </a:lnTo>
                    <a:lnTo>
                      <a:pt x="37" y="6"/>
                    </a:lnTo>
                    <a:lnTo>
                      <a:pt x="31" y="6"/>
                    </a:lnTo>
                    <a:lnTo>
                      <a:pt x="31" y="12"/>
                    </a:lnTo>
                    <a:lnTo>
                      <a:pt x="18" y="12"/>
                    </a:lnTo>
                    <a:lnTo>
                      <a:pt x="18" y="24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0" y="30"/>
                    </a:lnTo>
                    <a:lnTo>
                      <a:pt x="0" y="54"/>
                    </a:lnTo>
                    <a:lnTo>
                      <a:pt x="12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1" name="Freeform 2935">
                <a:extLst>
                  <a:ext uri="{FF2B5EF4-FFF2-40B4-BE49-F238E27FC236}">
                    <a16:creationId xmlns:a16="http://schemas.microsoft.com/office/drawing/2014/main" xmlns="" id="{A055B7A7-4AE2-4813-BBDD-5BD78F5F9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142"/>
                <a:ext cx="11" cy="9"/>
              </a:xfrm>
              <a:custGeom>
                <a:avLst/>
                <a:gdLst>
                  <a:gd name="T0" fmla="*/ 153 w 326"/>
                  <a:gd name="T1" fmla="*/ 321 h 351"/>
                  <a:gd name="T2" fmla="*/ 147 w 326"/>
                  <a:gd name="T3" fmla="*/ 315 h 351"/>
                  <a:gd name="T4" fmla="*/ 141 w 326"/>
                  <a:gd name="T5" fmla="*/ 309 h 351"/>
                  <a:gd name="T6" fmla="*/ 96 w 326"/>
                  <a:gd name="T7" fmla="*/ 303 h 351"/>
                  <a:gd name="T8" fmla="*/ 90 w 326"/>
                  <a:gd name="T9" fmla="*/ 309 h 351"/>
                  <a:gd name="T10" fmla="*/ 19 w 326"/>
                  <a:gd name="T11" fmla="*/ 315 h 351"/>
                  <a:gd name="T12" fmla="*/ 6 w 326"/>
                  <a:gd name="T13" fmla="*/ 321 h 351"/>
                  <a:gd name="T14" fmla="*/ 0 w 326"/>
                  <a:gd name="T15" fmla="*/ 333 h 351"/>
                  <a:gd name="T16" fmla="*/ 19 w 326"/>
                  <a:gd name="T17" fmla="*/ 345 h 351"/>
                  <a:gd name="T18" fmla="*/ 102 w 326"/>
                  <a:gd name="T19" fmla="*/ 339 h 351"/>
                  <a:gd name="T20" fmla="*/ 108 w 326"/>
                  <a:gd name="T21" fmla="*/ 333 h 351"/>
                  <a:gd name="T22" fmla="*/ 127 w 326"/>
                  <a:gd name="T23" fmla="*/ 327 h 351"/>
                  <a:gd name="T24" fmla="*/ 134 w 326"/>
                  <a:gd name="T25" fmla="*/ 333 h 351"/>
                  <a:gd name="T26" fmla="*/ 153 w 326"/>
                  <a:gd name="T27" fmla="*/ 339 h 351"/>
                  <a:gd name="T28" fmla="*/ 166 w 326"/>
                  <a:gd name="T29" fmla="*/ 345 h 351"/>
                  <a:gd name="T30" fmla="*/ 185 w 326"/>
                  <a:gd name="T31" fmla="*/ 351 h 351"/>
                  <a:gd name="T32" fmla="*/ 192 w 326"/>
                  <a:gd name="T33" fmla="*/ 339 h 351"/>
                  <a:gd name="T34" fmla="*/ 198 w 326"/>
                  <a:gd name="T35" fmla="*/ 242 h 351"/>
                  <a:gd name="T36" fmla="*/ 204 w 326"/>
                  <a:gd name="T37" fmla="*/ 224 h 351"/>
                  <a:gd name="T38" fmla="*/ 210 w 326"/>
                  <a:gd name="T39" fmla="*/ 170 h 351"/>
                  <a:gd name="T40" fmla="*/ 217 w 326"/>
                  <a:gd name="T41" fmla="*/ 151 h 351"/>
                  <a:gd name="T42" fmla="*/ 224 w 326"/>
                  <a:gd name="T43" fmla="*/ 133 h 351"/>
                  <a:gd name="T44" fmla="*/ 230 w 326"/>
                  <a:gd name="T45" fmla="*/ 97 h 351"/>
                  <a:gd name="T46" fmla="*/ 236 w 326"/>
                  <a:gd name="T47" fmla="*/ 90 h 351"/>
                  <a:gd name="T48" fmla="*/ 249 w 326"/>
                  <a:gd name="T49" fmla="*/ 66 h 351"/>
                  <a:gd name="T50" fmla="*/ 255 w 326"/>
                  <a:gd name="T51" fmla="*/ 54 h 351"/>
                  <a:gd name="T52" fmla="*/ 261 w 326"/>
                  <a:gd name="T53" fmla="*/ 30 h 351"/>
                  <a:gd name="T54" fmla="*/ 268 w 326"/>
                  <a:gd name="T55" fmla="*/ 24 h 351"/>
                  <a:gd name="T56" fmla="*/ 320 w 326"/>
                  <a:gd name="T57" fmla="*/ 18 h 351"/>
                  <a:gd name="T58" fmla="*/ 326 w 326"/>
                  <a:gd name="T59" fmla="*/ 12 h 351"/>
                  <a:gd name="T60" fmla="*/ 320 w 326"/>
                  <a:gd name="T61" fmla="*/ 0 h 351"/>
                  <a:gd name="T62" fmla="*/ 312 w 326"/>
                  <a:gd name="T63" fmla="*/ 6 h 351"/>
                  <a:gd name="T64" fmla="*/ 268 w 326"/>
                  <a:gd name="T65" fmla="*/ 12 h 351"/>
                  <a:gd name="T66" fmla="*/ 300 w 326"/>
                  <a:gd name="T67" fmla="*/ 6 h 351"/>
                  <a:gd name="T68" fmla="*/ 261 w 326"/>
                  <a:gd name="T69" fmla="*/ 0 h 351"/>
                  <a:gd name="T70" fmla="*/ 255 w 326"/>
                  <a:gd name="T71" fmla="*/ 6 h 351"/>
                  <a:gd name="T72" fmla="*/ 249 w 326"/>
                  <a:gd name="T73" fmla="*/ 12 h 351"/>
                  <a:gd name="T74" fmla="*/ 243 w 326"/>
                  <a:gd name="T75" fmla="*/ 18 h 351"/>
                  <a:gd name="T76" fmla="*/ 236 w 326"/>
                  <a:gd name="T77" fmla="*/ 30 h 351"/>
                  <a:gd name="T78" fmla="*/ 230 w 326"/>
                  <a:gd name="T79" fmla="*/ 48 h 351"/>
                  <a:gd name="T80" fmla="*/ 224 w 326"/>
                  <a:gd name="T81" fmla="*/ 66 h 351"/>
                  <a:gd name="T82" fmla="*/ 217 w 326"/>
                  <a:gd name="T83" fmla="*/ 78 h 351"/>
                  <a:gd name="T84" fmla="*/ 210 w 326"/>
                  <a:gd name="T85" fmla="*/ 90 h 351"/>
                  <a:gd name="T86" fmla="*/ 204 w 326"/>
                  <a:gd name="T87" fmla="*/ 109 h 351"/>
                  <a:gd name="T88" fmla="*/ 198 w 326"/>
                  <a:gd name="T89" fmla="*/ 121 h 351"/>
                  <a:gd name="T90" fmla="*/ 192 w 326"/>
                  <a:gd name="T91" fmla="*/ 151 h 351"/>
                  <a:gd name="T92" fmla="*/ 185 w 326"/>
                  <a:gd name="T93" fmla="*/ 158 h 351"/>
                  <a:gd name="T94" fmla="*/ 179 w 326"/>
                  <a:gd name="T95" fmla="*/ 200 h 351"/>
                  <a:gd name="T96" fmla="*/ 172 w 326"/>
                  <a:gd name="T97" fmla="*/ 242 h 351"/>
                  <a:gd name="T98" fmla="*/ 159 w 326"/>
                  <a:gd name="T99" fmla="*/ 333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6" h="351">
                    <a:moveTo>
                      <a:pt x="159" y="321"/>
                    </a:moveTo>
                    <a:lnTo>
                      <a:pt x="153" y="321"/>
                    </a:lnTo>
                    <a:lnTo>
                      <a:pt x="153" y="315"/>
                    </a:lnTo>
                    <a:lnTo>
                      <a:pt x="147" y="315"/>
                    </a:lnTo>
                    <a:lnTo>
                      <a:pt x="147" y="309"/>
                    </a:lnTo>
                    <a:lnTo>
                      <a:pt x="141" y="309"/>
                    </a:lnTo>
                    <a:lnTo>
                      <a:pt x="141" y="303"/>
                    </a:lnTo>
                    <a:lnTo>
                      <a:pt x="96" y="303"/>
                    </a:lnTo>
                    <a:lnTo>
                      <a:pt x="96" y="309"/>
                    </a:lnTo>
                    <a:lnTo>
                      <a:pt x="90" y="309"/>
                    </a:lnTo>
                    <a:lnTo>
                      <a:pt x="90" y="315"/>
                    </a:lnTo>
                    <a:lnTo>
                      <a:pt x="19" y="315"/>
                    </a:lnTo>
                    <a:lnTo>
                      <a:pt x="19" y="321"/>
                    </a:lnTo>
                    <a:lnTo>
                      <a:pt x="6" y="321"/>
                    </a:lnTo>
                    <a:lnTo>
                      <a:pt x="6" y="333"/>
                    </a:lnTo>
                    <a:lnTo>
                      <a:pt x="0" y="333"/>
                    </a:lnTo>
                    <a:lnTo>
                      <a:pt x="0" y="345"/>
                    </a:lnTo>
                    <a:lnTo>
                      <a:pt x="19" y="345"/>
                    </a:lnTo>
                    <a:lnTo>
                      <a:pt x="19" y="339"/>
                    </a:lnTo>
                    <a:lnTo>
                      <a:pt x="102" y="339"/>
                    </a:lnTo>
                    <a:lnTo>
                      <a:pt x="102" y="333"/>
                    </a:lnTo>
                    <a:lnTo>
                      <a:pt x="108" y="333"/>
                    </a:lnTo>
                    <a:lnTo>
                      <a:pt x="108" y="327"/>
                    </a:lnTo>
                    <a:lnTo>
                      <a:pt x="127" y="327"/>
                    </a:lnTo>
                    <a:lnTo>
                      <a:pt x="127" y="333"/>
                    </a:lnTo>
                    <a:lnTo>
                      <a:pt x="134" y="333"/>
                    </a:lnTo>
                    <a:lnTo>
                      <a:pt x="134" y="339"/>
                    </a:lnTo>
                    <a:lnTo>
                      <a:pt x="153" y="339"/>
                    </a:lnTo>
                    <a:lnTo>
                      <a:pt x="153" y="345"/>
                    </a:lnTo>
                    <a:lnTo>
                      <a:pt x="166" y="345"/>
                    </a:lnTo>
                    <a:lnTo>
                      <a:pt x="166" y="351"/>
                    </a:lnTo>
                    <a:lnTo>
                      <a:pt x="185" y="351"/>
                    </a:lnTo>
                    <a:lnTo>
                      <a:pt x="185" y="339"/>
                    </a:lnTo>
                    <a:lnTo>
                      <a:pt x="192" y="339"/>
                    </a:lnTo>
                    <a:lnTo>
                      <a:pt x="192" y="242"/>
                    </a:lnTo>
                    <a:lnTo>
                      <a:pt x="198" y="242"/>
                    </a:lnTo>
                    <a:lnTo>
                      <a:pt x="198" y="224"/>
                    </a:lnTo>
                    <a:lnTo>
                      <a:pt x="204" y="224"/>
                    </a:lnTo>
                    <a:lnTo>
                      <a:pt x="204" y="170"/>
                    </a:lnTo>
                    <a:lnTo>
                      <a:pt x="210" y="170"/>
                    </a:lnTo>
                    <a:lnTo>
                      <a:pt x="210" y="151"/>
                    </a:lnTo>
                    <a:lnTo>
                      <a:pt x="217" y="151"/>
                    </a:lnTo>
                    <a:lnTo>
                      <a:pt x="217" y="133"/>
                    </a:lnTo>
                    <a:lnTo>
                      <a:pt x="224" y="133"/>
                    </a:lnTo>
                    <a:lnTo>
                      <a:pt x="224" y="97"/>
                    </a:lnTo>
                    <a:lnTo>
                      <a:pt x="230" y="97"/>
                    </a:lnTo>
                    <a:lnTo>
                      <a:pt x="230" y="90"/>
                    </a:lnTo>
                    <a:lnTo>
                      <a:pt x="236" y="90"/>
                    </a:lnTo>
                    <a:lnTo>
                      <a:pt x="236" y="66"/>
                    </a:lnTo>
                    <a:lnTo>
                      <a:pt x="249" y="66"/>
                    </a:lnTo>
                    <a:lnTo>
                      <a:pt x="249" y="54"/>
                    </a:lnTo>
                    <a:lnTo>
                      <a:pt x="255" y="54"/>
                    </a:lnTo>
                    <a:lnTo>
                      <a:pt x="255" y="30"/>
                    </a:lnTo>
                    <a:lnTo>
                      <a:pt x="261" y="30"/>
                    </a:lnTo>
                    <a:lnTo>
                      <a:pt x="261" y="24"/>
                    </a:lnTo>
                    <a:lnTo>
                      <a:pt x="268" y="24"/>
                    </a:lnTo>
                    <a:lnTo>
                      <a:pt x="268" y="18"/>
                    </a:lnTo>
                    <a:lnTo>
                      <a:pt x="320" y="18"/>
                    </a:lnTo>
                    <a:lnTo>
                      <a:pt x="320" y="12"/>
                    </a:lnTo>
                    <a:lnTo>
                      <a:pt x="326" y="12"/>
                    </a:lnTo>
                    <a:lnTo>
                      <a:pt x="326" y="0"/>
                    </a:lnTo>
                    <a:lnTo>
                      <a:pt x="320" y="0"/>
                    </a:lnTo>
                    <a:lnTo>
                      <a:pt x="320" y="6"/>
                    </a:lnTo>
                    <a:lnTo>
                      <a:pt x="312" y="6"/>
                    </a:lnTo>
                    <a:lnTo>
                      <a:pt x="312" y="12"/>
                    </a:lnTo>
                    <a:lnTo>
                      <a:pt x="268" y="12"/>
                    </a:lnTo>
                    <a:lnTo>
                      <a:pt x="268" y="6"/>
                    </a:lnTo>
                    <a:lnTo>
                      <a:pt x="300" y="6"/>
                    </a:lnTo>
                    <a:lnTo>
                      <a:pt x="300" y="0"/>
                    </a:lnTo>
                    <a:lnTo>
                      <a:pt x="261" y="0"/>
                    </a:lnTo>
                    <a:lnTo>
                      <a:pt x="261" y="6"/>
                    </a:lnTo>
                    <a:lnTo>
                      <a:pt x="255" y="6"/>
                    </a:lnTo>
                    <a:lnTo>
                      <a:pt x="255" y="12"/>
                    </a:lnTo>
                    <a:lnTo>
                      <a:pt x="249" y="12"/>
                    </a:lnTo>
                    <a:lnTo>
                      <a:pt x="249" y="18"/>
                    </a:lnTo>
                    <a:lnTo>
                      <a:pt x="243" y="18"/>
                    </a:lnTo>
                    <a:lnTo>
                      <a:pt x="243" y="30"/>
                    </a:lnTo>
                    <a:lnTo>
                      <a:pt x="236" y="30"/>
                    </a:lnTo>
                    <a:lnTo>
                      <a:pt x="236" y="48"/>
                    </a:lnTo>
                    <a:lnTo>
                      <a:pt x="230" y="48"/>
                    </a:lnTo>
                    <a:lnTo>
                      <a:pt x="230" y="66"/>
                    </a:lnTo>
                    <a:lnTo>
                      <a:pt x="224" y="66"/>
                    </a:lnTo>
                    <a:lnTo>
                      <a:pt x="224" y="78"/>
                    </a:lnTo>
                    <a:lnTo>
                      <a:pt x="217" y="78"/>
                    </a:lnTo>
                    <a:lnTo>
                      <a:pt x="217" y="90"/>
                    </a:lnTo>
                    <a:lnTo>
                      <a:pt x="210" y="90"/>
                    </a:lnTo>
                    <a:lnTo>
                      <a:pt x="210" y="109"/>
                    </a:lnTo>
                    <a:lnTo>
                      <a:pt x="204" y="109"/>
                    </a:lnTo>
                    <a:lnTo>
                      <a:pt x="204" y="121"/>
                    </a:lnTo>
                    <a:lnTo>
                      <a:pt x="198" y="121"/>
                    </a:lnTo>
                    <a:lnTo>
                      <a:pt x="198" y="151"/>
                    </a:lnTo>
                    <a:lnTo>
                      <a:pt x="192" y="151"/>
                    </a:lnTo>
                    <a:lnTo>
                      <a:pt x="192" y="158"/>
                    </a:lnTo>
                    <a:lnTo>
                      <a:pt x="185" y="158"/>
                    </a:lnTo>
                    <a:lnTo>
                      <a:pt x="185" y="200"/>
                    </a:lnTo>
                    <a:lnTo>
                      <a:pt x="179" y="200"/>
                    </a:lnTo>
                    <a:lnTo>
                      <a:pt x="179" y="242"/>
                    </a:lnTo>
                    <a:lnTo>
                      <a:pt x="172" y="242"/>
                    </a:lnTo>
                    <a:lnTo>
                      <a:pt x="172" y="333"/>
                    </a:lnTo>
                    <a:lnTo>
                      <a:pt x="159" y="333"/>
                    </a:lnTo>
                    <a:lnTo>
                      <a:pt x="159" y="32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2" name="Freeform 2936">
                <a:extLst>
                  <a:ext uri="{FF2B5EF4-FFF2-40B4-BE49-F238E27FC236}">
                    <a16:creationId xmlns:a16="http://schemas.microsoft.com/office/drawing/2014/main" xmlns="" id="{7FC17661-4E5C-4E7E-93E8-2D31D1708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" y="344"/>
                <a:ext cx="10" cy="15"/>
              </a:xfrm>
              <a:custGeom>
                <a:avLst/>
                <a:gdLst>
                  <a:gd name="T0" fmla="*/ 19 w 300"/>
                  <a:gd name="T1" fmla="*/ 552 h 570"/>
                  <a:gd name="T2" fmla="*/ 25 w 300"/>
                  <a:gd name="T3" fmla="*/ 534 h 570"/>
                  <a:gd name="T4" fmla="*/ 38 w 300"/>
                  <a:gd name="T5" fmla="*/ 528 h 570"/>
                  <a:gd name="T6" fmla="*/ 45 w 300"/>
                  <a:gd name="T7" fmla="*/ 509 h 570"/>
                  <a:gd name="T8" fmla="*/ 63 w 300"/>
                  <a:gd name="T9" fmla="*/ 479 h 570"/>
                  <a:gd name="T10" fmla="*/ 70 w 300"/>
                  <a:gd name="T11" fmla="*/ 455 h 570"/>
                  <a:gd name="T12" fmla="*/ 83 w 300"/>
                  <a:gd name="T13" fmla="*/ 431 h 570"/>
                  <a:gd name="T14" fmla="*/ 89 w 300"/>
                  <a:gd name="T15" fmla="*/ 400 h 570"/>
                  <a:gd name="T16" fmla="*/ 102 w 300"/>
                  <a:gd name="T17" fmla="*/ 382 h 570"/>
                  <a:gd name="T18" fmla="*/ 108 w 300"/>
                  <a:gd name="T19" fmla="*/ 358 h 570"/>
                  <a:gd name="T20" fmla="*/ 122 w 300"/>
                  <a:gd name="T21" fmla="*/ 340 h 570"/>
                  <a:gd name="T22" fmla="*/ 128 w 300"/>
                  <a:gd name="T23" fmla="*/ 316 h 570"/>
                  <a:gd name="T24" fmla="*/ 140 w 300"/>
                  <a:gd name="T25" fmla="*/ 304 h 570"/>
                  <a:gd name="T26" fmla="*/ 147 w 300"/>
                  <a:gd name="T27" fmla="*/ 285 h 570"/>
                  <a:gd name="T28" fmla="*/ 165 w 300"/>
                  <a:gd name="T29" fmla="*/ 267 h 570"/>
                  <a:gd name="T30" fmla="*/ 173 w 300"/>
                  <a:gd name="T31" fmla="*/ 249 h 570"/>
                  <a:gd name="T32" fmla="*/ 185 w 300"/>
                  <a:gd name="T33" fmla="*/ 243 h 570"/>
                  <a:gd name="T34" fmla="*/ 191 w 300"/>
                  <a:gd name="T35" fmla="*/ 200 h 570"/>
                  <a:gd name="T36" fmla="*/ 204 w 300"/>
                  <a:gd name="T37" fmla="*/ 188 h 570"/>
                  <a:gd name="T38" fmla="*/ 210 w 300"/>
                  <a:gd name="T39" fmla="*/ 122 h 570"/>
                  <a:gd name="T40" fmla="*/ 224 w 300"/>
                  <a:gd name="T41" fmla="*/ 116 h 570"/>
                  <a:gd name="T42" fmla="*/ 236 w 300"/>
                  <a:gd name="T43" fmla="*/ 79 h 570"/>
                  <a:gd name="T44" fmla="*/ 249 w 300"/>
                  <a:gd name="T45" fmla="*/ 73 h 570"/>
                  <a:gd name="T46" fmla="*/ 255 w 300"/>
                  <a:gd name="T47" fmla="*/ 54 h 570"/>
                  <a:gd name="T48" fmla="*/ 268 w 300"/>
                  <a:gd name="T49" fmla="*/ 48 h 570"/>
                  <a:gd name="T50" fmla="*/ 275 w 300"/>
                  <a:gd name="T51" fmla="*/ 36 h 570"/>
                  <a:gd name="T52" fmla="*/ 287 w 300"/>
                  <a:gd name="T53" fmla="*/ 30 h 570"/>
                  <a:gd name="T54" fmla="*/ 293 w 300"/>
                  <a:gd name="T55" fmla="*/ 12 h 570"/>
                  <a:gd name="T56" fmla="*/ 287 w 300"/>
                  <a:gd name="T57" fmla="*/ 0 h 570"/>
                  <a:gd name="T58" fmla="*/ 275 w 300"/>
                  <a:gd name="T59" fmla="*/ 18 h 570"/>
                  <a:gd name="T60" fmla="*/ 262 w 300"/>
                  <a:gd name="T61" fmla="*/ 24 h 570"/>
                  <a:gd name="T62" fmla="*/ 249 w 300"/>
                  <a:gd name="T63" fmla="*/ 42 h 570"/>
                  <a:gd name="T64" fmla="*/ 236 w 300"/>
                  <a:gd name="T65" fmla="*/ 54 h 570"/>
                  <a:gd name="T66" fmla="*/ 230 w 300"/>
                  <a:gd name="T67" fmla="*/ 66 h 570"/>
                  <a:gd name="T68" fmla="*/ 217 w 300"/>
                  <a:gd name="T69" fmla="*/ 79 h 570"/>
                  <a:gd name="T70" fmla="*/ 210 w 300"/>
                  <a:gd name="T71" fmla="*/ 98 h 570"/>
                  <a:gd name="T72" fmla="*/ 198 w 300"/>
                  <a:gd name="T73" fmla="*/ 110 h 570"/>
                  <a:gd name="T74" fmla="*/ 191 w 300"/>
                  <a:gd name="T75" fmla="*/ 134 h 570"/>
                  <a:gd name="T76" fmla="*/ 179 w 300"/>
                  <a:gd name="T77" fmla="*/ 176 h 570"/>
                  <a:gd name="T78" fmla="*/ 173 w 300"/>
                  <a:gd name="T79" fmla="*/ 212 h 570"/>
                  <a:gd name="T80" fmla="*/ 159 w 300"/>
                  <a:gd name="T81" fmla="*/ 236 h 570"/>
                  <a:gd name="T82" fmla="*/ 153 w 300"/>
                  <a:gd name="T83" fmla="*/ 261 h 570"/>
                  <a:gd name="T84" fmla="*/ 140 w 300"/>
                  <a:gd name="T85" fmla="*/ 267 h 570"/>
                  <a:gd name="T86" fmla="*/ 128 w 300"/>
                  <a:gd name="T87" fmla="*/ 285 h 570"/>
                  <a:gd name="T88" fmla="*/ 114 w 300"/>
                  <a:gd name="T89" fmla="*/ 304 h 570"/>
                  <a:gd name="T90" fmla="*/ 108 w 300"/>
                  <a:gd name="T91" fmla="*/ 334 h 570"/>
                  <a:gd name="T92" fmla="*/ 96 w 300"/>
                  <a:gd name="T93" fmla="*/ 346 h 570"/>
                  <a:gd name="T94" fmla="*/ 83 w 300"/>
                  <a:gd name="T95" fmla="*/ 382 h 570"/>
                  <a:gd name="T96" fmla="*/ 70 w 300"/>
                  <a:gd name="T97" fmla="*/ 394 h 570"/>
                  <a:gd name="T98" fmla="*/ 63 w 300"/>
                  <a:gd name="T99" fmla="*/ 425 h 570"/>
                  <a:gd name="T100" fmla="*/ 51 w 300"/>
                  <a:gd name="T101" fmla="*/ 449 h 570"/>
                  <a:gd name="T102" fmla="*/ 45 w 300"/>
                  <a:gd name="T103" fmla="*/ 473 h 570"/>
                  <a:gd name="T104" fmla="*/ 25 w 300"/>
                  <a:gd name="T105" fmla="*/ 497 h 570"/>
                  <a:gd name="T106" fmla="*/ 19 w 300"/>
                  <a:gd name="T107" fmla="*/ 528 h 570"/>
                  <a:gd name="T108" fmla="*/ 6 w 300"/>
                  <a:gd name="T109" fmla="*/ 534 h 570"/>
                  <a:gd name="T110" fmla="*/ 0 w 300"/>
                  <a:gd name="T111" fmla="*/ 57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0" h="570">
                    <a:moveTo>
                      <a:pt x="12" y="570"/>
                    </a:moveTo>
                    <a:lnTo>
                      <a:pt x="12" y="552"/>
                    </a:lnTo>
                    <a:lnTo>
                      <a:pt x="19" y="552"/>
                    </a:lnTo>
                    <a:lnTo>
                      <a:pt x="19" y="546"/>
                    </a:lnTo>
                    <a:lnTo>
                      <a:pt x="25" y="546"/>
                    </a:lnTo>
                    <a:lnTo>
                      <a:pt x="25" y="534"/>
                    </a:lnTo>
                    <a:lnTo>
                      <a:pt x="32" y="534"/>
                    </a:lnTo>
                    <a:lnTo>
                      <a:pt x="32" y="528"/>
                    </a:lnTo>
                    <a:lnTo>
                      <a:pt x="38" y="528"/>
                    </a:lnTo>
                    <a:lnTo>
                      <a:pt x="38" y="516"/>
                    </a:lnTo>
                    <a:lnTo>
                      <a:pt x="45" y="516"/>
                    </a:lnTo>
                    <a:lnTo>
                      <a:pt x="45" y="509"/>
                    </a:lnTo>
                    <a:lnTo>
                      <a:pt x="51" y="509"/>
                    </a:lnTo>
                    <a:lnTo>
                      <a:pt x="51" y="479"/>
                    </a:lnTo>
                    <a:lnTo>
                      <a:pt x="63" y="479"/>
                    </a:lnTo>
                    <a:lnTo>
                      <a:pt x="63" y="461"/>
                    </a:lnTo>
                    <a:lnTo>
                      <a:pt x="70" y="461"/>
                    </a:lnTo>
                    <a:lnTo>
                      <a:pt x="70" y="455"/>
                    </a:lnTo>
                    <a:lnTo>
                      <a:pt x="77" y="455"/>
                    </a:lnTo>
                    <a:lnTo>
                      <a:pt x="77" y="431"/>
                    </a:lnTo>
                    <a:lnTo>
                      <a:pt x="83" y="431"/>
                    </a:lnTo>
                    <a:lnTo>
                      <a:pt x="83" y="419"/>
                    </a:lnTo>
                    <a:lnTo>
                      <a:pt x="89" y="419"/>
                    </a:lnTo>
                    <a:lnTo>
                      <a:pt x="89" y="400"/>
                    </a:lnTo>
                    <a:lnTo>
                      <a:pt x="96" y="400"/>
                    </a:lnTo>
                    <a:lnTo>
                      <a:pt x="96" y="382"/>
                    </a:lnTo>
                    <a:lnTo>
                      <a:pt x="102" y="382"/>
                    </a:lnTo>
                    <a:lnTo>
                      <a:pt x="102" y="370"/>
                    </a:lnTo>
                    <a:lnTo>
                      <a:pt x="108" y="370"/>
                    </a:lnTo>
                    <a:lnTo>
                      <a:pt x="108" y="358"/>
                    </a:lnTo>
                    <a:lnTo>
                      <a:pt x="114" y="358"/>
                    </a:lnTo>
                    <a:lnTo>
                      <a:pt x="114" y="340"/>
                    </a:lnTo>
                    <a:lnTo>
                      <a:pt x="122" y="340"/>
                    </a:lnTo>
                    <a:lnTo>
                      <a:pt x="122" y="334"/>
                    </a:lnTo>
                    <a:lnTo>
                      <a:pt x="128" y="334"/>
                    </a:lnTo>
                    <a:lnTo>
                      <a:pt x="128" y="316"/>
                    </a:lnTo>
                    <a:lnTo>
                      <a:pt x="134" y="316"/>
                    </a:lnTo>
                    <a:lnTo>
                      <a:pt x="134" y="304"/>
                    </a:lnTo>
                    <a:lnTo>
                      <a:pt x="140" y="304"/>
                    </a:lnTo>
                    <a:lnTo>
                      <a:pt x="140" y="291"/>
                    </a:lnTo>
                    <a:lnTo>
                      <a:pt x="147" y="291"/>
                    </a:lnTo>
                    <a:lnTo>
                      <a:pt x="147" y="285"/>
                    </a:lnTo>
                    <a:lnTo>
                      <a:pt x="159" y="285"/>
                    </a:lnTo>
                    <a:lnTo>
                      <a:pt x="159" y="267"/>
                    </a:lnTo>
                    <a:lnTo>
                      <a:pt x="165" y="267"/>
                    </a:lnTo>
                    <a:lnTo>
                      <a:pt x="165" y="255"/>
                    </a:lnTo>
                    <a:lnTo>
                      <a:pt x="173" y="255"/>
                    </a:lnTo>
                    <a:lnTo>
                      <a:pt x="173" y="249"/>
                    </a:lnTo>
                    <a:lnTo>
                      <a:pt x="179" y="249"/>
                    </a:lnTo>
                    <a:lnTo>
                      <a:pt x="179" y="243"/>
                    </a:lnTo>
                    <a:lnTo>
                      <a:pt x="185" y="243"/>
                    </a:lnTo>
                    <a:lnTo>
                      <a:pt x="185" y="230"/>
                    </a:lnTo>
                    <a:lnTo>
                      <a:pt x="191" y="230"/>
                    </a:lnTo>
                    <a:lnTo>
                      <a:pt x="191" y="200"/>
                    </a:lnTo>
                    <a:lnTo>
                      <a:pt x="198" y="200"/>
                    </a:lnTo>
                    <a:lnTo>
                      <a:pt x="198" y="188"/>
                    </a:lnTo>
                    <a:lnTo>
                      <a:pt x="204" y="188"/>
                    </a:lnTo>
                    <a:lnTo>
                      <a:pt x="204" y="140"/>
                    </a:lnTo>
                    <a:lnTo>
                      <a:pt x="210" y="140"/>
                    </a:lnTo>
                    <a:lnTo>
                      <a:pt x="210" y="122"/>
                    </a:lnTo>
                    <a:lnTo>
                      <a:pt x="217" y="122"/>
                    </a:lnTo>
                    <a:lnTo>
                      <a:pt x="217" y="116"/>
                    </a:lnTo>
                    <a:lnTo>
                      <a:pt x="224" y="116"/>
                    </a:lnTo>
                    <a:lnTo>
                      <a:pt x="224" y="92"/>
                    </a:lnTo>
                    <a:lnTo>
                      <a:pt x="236" y="92"/>
                    </a:lnTo>
                    <a:lnTo>
                      <a:pt x="236" y="79"/>
                    </a:lnTo>
                    <a:lnTo>
                      <a:pt x="242" y="79"/>
                    </a:lnTo>
                    <a:lnTo>
                      <a:pt x="242" y="73"/>
                    </a:lnTo>
                    <a:lnTo>
                      <a:pt x="249" y="73"/>
                    </a:lnTo>
                    <a:lnTo>
                      <a:pt x="249" y="60"/>
                    </a:lnTo>
                    <a:lnTo>
                      <a:pt x="255" y="60"/>
                    </a:lnTo>
                    <a:lnTo>
                      <a:pt x="255" y="54"/>
                    </a:lnTo>
                    <a:lnTo>
                      <a:pt x="262" y="54"/>
                    </a:lnTo>
                    <a:lnTo>
                      <a:pt x="262" y="48"/>
                    </a:lnTo>
                    <a:lnTo>
                      <a:pt x="268" y="48"/>
                    </a:lnTo>
                    <a:lnTo>
                      <a:pt x="268" y="42"/>
                    </a:lnTo>
                    <a:lnTo>
                      <a:pt x="275" y="42"/>
                    </a:lnTo>
                    <a:lnTo>
                      <a:pt x="275" y="36"/>
                    </a:lnTo>
                    <a:lnTo>
                      <a:pt x="281" y="36"/>
                    </a:lnTo>
                    <a:lnTo>
                      <a:pt x="281" y="30"/>
                    </a:lnTo>
                    <a:lnTo>
                      <a:pt x="287" y="30"/>
                    </a:lnTo>
                    <a:lnTo>
                      <a:pt x="287" y="18"/>
                    </a:lnTo>
                    <a:lnTo>
                      <a:pt x="293" y="18"/>
                    </a:lnTo>
                    <a:lnTo>
                      <a:pt x="293" y="12"/>
                    </a:lnTo>
                    <a:lnTo>
                      <a:pt x="300" y="12"/>
                    </a:lnTo>
                    <a:lnTo>
                      <a:pt x="300" y="0"/>
                    </a:lnTo>
                    <a:lnTo>
                      <a:pt x="287" y="0"/>
                    </a:lnTo>
                    <a:lnTo>
                      <a:pt x="287" y="6"/>
                    </a:lnTo>
                    <a:lnTo>
                      <a:pt x="275" y="6"/>
                    </a:lnTo>
                    <a:lnTo>
                      <a:pt x="275" y="18"/>
                    </a:lnTo>
                    <a:lnTo>
                      <a:pt x="268" y="18"/>
                    </a:lnTo>
                    <a:lnTo>
                      <a:pt x="268" y="24"/>
                    </a:lnTo>
                    <a:lnTo>
                      <a:pt x="262" y="24"/>
                    </a:lnTo>
                    <a:lnTo>
                      <a:pt x="262" y="36"/>
                    </a:lnTo>
                    <a:lnTo>
                      <a:pt x="249" y="36"/>
                    </a:lnTo>
                    <a:lnTo>
                      <a:pt x="249" y="42"/>
                    </a:lnTo>
                    <a:lnTo>
                      <a:pt x="242" y="42"/>
                    </a:lnTo>
                    <a:lnTo>
                      <a:pt x="242" y="54"/>
                    </a:lnTo>
                    <a:lnTo>
                      <a:pt x="236" y="54"/>
                    </a:lnTo>
                    <a:lnTo>
                      <a:pt x="236" y="60"/>
                    </a:lnTo>
                    <a:lnTo>
                      <a:pt x="230" y="60"/>
                    </a:lnTo>
                    <a:lnTo>
                      <a:pt x="230" y="66"/>
                    </a:lnTo>
                    <a:lnTo>
                      <a:pt x="224" y="66"/>
                    </a:lnTo>
                    <a:lnTo>
                      <a:pt x="224" y="79"/>
                    </a:lnTo>
                    <a:lnTo>
                      <a:pt x="217" y="79"/>
                    </a:lnTo>
                    <a:lnTo>
                      <a:pt x="217" y="85"/>
                    </a:lnTo>
                    <a:lnTo>
                      <a:pt x="210" y="85"/>
                    </a:lnTo>
                    <a:lnTo>
                      <a:pt x="210" y="98"/>
                    </a:lnTo>
                    <a:lnTo>
                      <a:pt x="204" y="98"/>
                    </a:lnTo>
                    <a:lnTo>
                      <a:pt x="204" y="110"/>
                    </a:lnTo>
                    <a:lnTo>
                      <a:pt x="198" y="110"/>
                    </a:lnTo>
                    <a:lnTo>
                      <a:pt x="198" y="116"/>
                    </a:lnTo>
                    <a:lnTo>
                      <a:pt x="191" y="116"/>
                    </a:lnTo>
                    <a:lnTo>
                      <a:pt x="191" y="134"/>
                    </a:lnTo>
                    <a:lnTo>
                      <a:pt x="185" y="134"/>
                    </a:lnTo>
                    <a:lnTo>
                      <a:pt x="185" y="176"/>
                    </a:lnTo>
                    <a:lnTo>
                      <a:pt x="179" y="176"/>
                    </a:lnTo>
                    <a:lnTo>
                      <a:pt x="179" y="194"/>
                    </a:lnTo>
                    <a:lnTo>
                      <a:pt x="173" y="194"/>
                    </a:lnTo>
                    <a:lnTo>
                      <a:pt x="173" y="212"/>
                    </a:lnTo>
                    <a:lnTo>
                      <a:pt x="165" y="212"/>
                    </a:lnTo>
                    <a:lnTo>
                      <a:pt x="165" y="236"/>
                    </a:lnTo>
                    <a:lnTo>
                      <a:pt x="159" y="236"/>
                    </a:lnTo>
                    <a:lnTo>
                      <a:pt x="159" y="243"/>
                    </a:lnTo>
                    <a:lnTo>
                      <a:pt x="153" y="243"/>
                    </a:lnTo>
                    <a:lnTo>
                      <a:pt x="153" y="261"/>
                    </a:lnTo>
                    <a:lnTo>
                      <a:pt x="147" y="261"/>
                    </a:lnTo>
                    <a:lnTo>
                      <a:pt x="147" y="267"/>
                    </a:lnTo>
                    <a:lnTo>
                      <a:pt x="140" y="267"/>
                    </a:lnTo>
                    <a:lnTo>
                      <a:pt x="140" y="279"/>
                    </a:lnTo>
                    <a:lnTo>
                      <a:pt x="128" y="279"/>
                    </a:lnTo>
                    <a:lnTo>
                      <a:pt x="128" y="285"/>
                    </a:lnTo>
                    <a:lnTo>
                      <a:pt x="122" y="285"/>
                    </a:lnTo>
                    <a:lnTo>
                      <a:pt x="122" y="304"/>
                    </a:lnTo>
                    <a:lnTo>
                      <a:pt x="114" y="304"/>
                    </a:lnTo>
                    <a:lnTo>
                      <a:pt x="114" y="316"/>
                    </a:lnTo>
                    <a:lnTo>
                      <a:pt x="108" y="316"/>
                    </a:lnTo>
                    <a:lnTo>
                      <a:pt x="108" y="334"/>
                    </a:lnTo>
                    <a:lnTo>
                      <a:pt x="102" y="334"/>
                    </a:lnTo>
                    <a:lnTo>
                      <a:pt x="102" y="346"/>
                    </a:lnTo>
                    <a:lnTo>
                      <a:pt x="96" y="346"/>
                    </a:lnTo>
                    <a:lnTo>
                      <a:pt x="96" y="364"/>
                    </a:lnTo>
                    <a:lnTo>
                      <a:pt x="83" y="364"/>
                    </a:lnTo>
                    <a:lnTo>
                      <a:pt x="83" y="382"/>
                    </a:lnTo>
                    <a:lnTo>
                      <a:pt x="77" y="382"/>
                    </a:lnTo>
                    <a:lnTo>
                      <a:pt x="77" y="394"/>
                    </a:lnTo>
                    <a:lnTo>
                      <a:pt x="70" y="394"/>
                    </a:lnTo>
                    <a:lnTo>
                      <a:pt x="70" y="413"/>
                    </a:lnTo>
                    <a:lnTo>
                      <a:pt x="63" y="413"/>
                    </a:lnTo>
                    <a:lnTo>
                      <a:pt x="63" y="425"/>
                    </a:lnTo>
                    <a:lnTo>
                      <a:pt x="57" y="425"/>
                    </a:lnTo>
                    <a:lnTo>
                      <a:pt x="57" y="449"/>
                    </a:lnTo>
                    <a:lnTo>
                      <a:pt x="51" y="449"/>
                    </a:lnTo>
                    <a:lnTo>
                      <a:pt x="51" y="455"/>
                    </a:lnTo>
                    <a:lnTo>
                      <a:pt x="45" y="455"/>
                    </a:lnTo>
                    <a:lnTo>
                      <a:pt x="45" y="473"/>
                    </a:lnTo>
                    <a:lnTo>
                      <a:pt x="38" y="473"/>
                    </a:lnTo>
                    <a:lnTo>
                      <a:pt x="38" y="497"/>
                    </a:lnTo>
                    <a:lnTo>
                      <a:pt x="25" y="497"/>
                    </a:lnTo>
                    <a:lnTo>
                      <a:pt x="25" y="516"/>
                    </a:lnTo>
                    <a:lnTo>
                      <a:pt x="19" y="516"/>
                    </a:lnTo>
                    <a:lnTo>
                      <a:pt x="19" y="528"/>
                    </a:lnTo>
                    <a:lnTo>
                      <a:pt x="12" y="528"/>
                    </a:lnTo>
                    <a:lnTo>
                      <a:pt x="12" y="534"/>
                    </a:lnTo>
                    <a:lnTo>
                      <a:pt x="6" y="534"/>
                    </a:lnTo>
                    <a:lnTo>
                      <a:pt x="6" y="546"/>
                    </a:lnTo>
                    <a:lnTo>
                      <a:pt x="0" y="546"/>
                    </a:lnTo>
                    <a:lnTo>
                      <a:pt x="0" y="570"/>
                    </a:lnTo>
                    <a:lnTo>
                      <a:pt x="12" y="57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3" name="Freeform 2937">
                <a:extLst>
                  <a:ext uri="{FF2B5EF4-FFF2-40B4-BE49-F238E27FC236}">
                    <a16:creationId xmlns:a16="http://schemas.microsoft.com/office/drawing/2014/main" xmlns="" id="{F83ADDC1-309F-47DD-AFF6-679C8F7EE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65"/>
                <a:ext cx="13" cy="10"/>
              </a:xfrm>
              <a:custGeom>
                <a:avLst/>
                <a:gdLst>
                  <a:gd name="T0" fmla="*/ 110 w 384"/>
                  <a:gd name="T1" fmla="*/ 322 h 370"/>
                  <a:gd name="T2" fmla="*/ 128 w 384"/>
                  <a:gd name="T3" fmla="*/ 310 h 370"/>
                  <a:gd name="T4" fmla="*/ 212 w 384"/>
                  <a:gd name="T5" fmla="*/ 298 h 370"/>
                  <a:gd name="T6" fmla="*/ 230 w 384"/>
                  <a:gd name="T7" fmla="*/ 286 h 370"/>
                  <a:gd name="T8" fmla="*/ 244 w 384"/>
                  <a:gd name="T9" fmla="*/ 274 h 370"/>
                  <a:gd name="T10" fmla="*/ 256 w 384"/>
                  <a:gd name="T11" fmla="*/ 262 h 370"/>
                  <a:gd name="T12" fmla="*/ 269 w 384"/>
                  <a:gd name="T13" fmla="*/ 256 h 370"/>
                  <a:gd name="T14" fmla="*/ 275 w 384"/>
                  <a:gd name="T15" fmla="*/ 213 h 370"/>
                  <a:gd name="T16" fmla="*/ 288 w 384"/>
                  <a:gd name="T17" fmla="*/ 188 h 370"/>
                  <a:gd name="T18" fmla="*/ 295 w 384"/>
                  <a:gd name="T19" fmla="*/ 170 h 370"/>
                  <a:gd name="T20" fmla="*/ 307 w 384"/>
                  <a:gd name="T21" fmla="*/ 164 h 370"/>
                  <a:gd name="T22" fmla="*/ 320 w 384"/>
                  <a:gd name="T23" fmla="*/ 122 h 370"/>
                  <a:gd name="T24" fmla="*/ 340 w 384"/>
                  <a:gd name="T25" fmla="*/ 104 h 370"/>
                  <a:gd name="T26" fmla="*/ 346 w 384"/>
                  <a:gd name="T27" fmla="*/ 74 h 370"/>
                  <a:gd name="T28" fmla="*/ 358 w 384"/>
                  <a:gd name="T29" fmla="*/ 68 h 370"/>
                  <a:gd name="T30" fmla="*/ 371 w 384"/>
                  <a:gd name="T31" fmla="*/ 31 h 370"/>
                  <a:gd name="T32" fmla="*/ 384 w 384"/>
                  <a:gd name="T33" fmla="*/ 25 h 370"/>
                  <a:gd name="T34" fmla="*/ 371 w 384"/>
                  <a:gd name="T35" fmla="*/ 12 h 370"/>
                  <a:gd name="T36" fmla="*/ 358 w 384"/>
                  <a:gd name="T37" fmla="*/ 19 h 370"/>
                  <a:gd name="T38" fmla="*/ 352 w 384"/>
                  <a:gd name="T39" fmla="*/ 44 h 370"/>
                  <a:gd name="T40" fmla="*/ 340 w 384"/>
                  <a:gd name="T41" fmla="*/ 56 h 370"/>
                  <a:gd name="T42" fmla="*/ 332 w 384"/>
                  <a:gd name="T43" fmla="*/ 80 h 370"/>
                  <a:gd name="T44" fmla="*/ 320 w 384"/>
                  <a:gd name="T45" fmla="*/ 86 h 370"/>
                  <a:gd name="T46" fmla="*/ 314 w 384"/>
                  <a:gd name="T47" fmla="*/ 110 h 370"/>
                  <a:gd name="T48" fmla="*/ 301 w 384"/>
                  <a:gd name="T49" fmla="*/ 128 h 370"/>
                  <a:gd name="T50" fmla="*/ 295 w 384"/>
                  <a:gd name="T51" fmla="*/ 140 h 370"/>
                  <a:gd name="T52" fmla="*/ 281 w 384"/>
                  <a:gd name="T53" fmla="*/ 158 h 370"/>
                  <a:gd name="T54" fmla="*/ 275 w 384"/>
                  <a:gd name="T55" fmla="*/ 176 h 370"/>
                  <a:gd name="T56" fmla="*/ 263 w 384"/>
                  <a:gd name="T57" fmla="*/ 194 h 370"/>
                  <a:gd name="T58" fmla="*/ 256 w 384"/>
                  <a:gd name="T59" fmla="*/ 238 h 370"/>
                  <a:gd name="T60" fmla="*/ 244 w 384"/>
                  <a:gd name="T61" fmla="*/ 244 h 370"/>
                  <a:gd name="T62" fmla="*/ 237 w 384"/>
                  <a:gd name="T63" fmla="*/ 262 h 370"/>
                  <a:gd name="T64" fmla="*/ 224 w 384"/>
                  <a:gd name="T65" fmla="*/ 268 h 370"/>
                  <a:gd name="T66" fmla="*/ 192 w 384"/>
                  <a:gd name="T67" fmla="*/ 280 h 370"/>
                  <a:gd name="T68" fmla="*/ 110 w 384"/>
                  <a:gd name="T69" fmla="*/ 286 h 370"/>
                  <a:gd name="T70" fmla="*/ 96 w 384"/>
                  <a:gd name="T71" fmla="*/ 298 h 370"/>
                  <a:gd name="T72" fmla="*/ 45 w 384"/>
                  <a:gd name="T73" fmla="*/ 310 h 370"/>
                  <a:gd name="T74" fmla="*/ 26 w 384"/>
                  <a:gd name="T75" fmla="*/ 322 h 370"/>
                  <a:gd name="T76" fmla="*/ 7 w 384"/>
                  <a:gd name="T77" fmla="*/ 334 h 370"/>
                  <a:gd name="T78" fmla="*/ 0 w 384"/>
                  <a:gd name="T79" fmla="*/ 370 h 370"/>
                  <a:gd name="T80" fmla="*/ 20 w 384"/>
                  <a:gd name="T81" fmla="*/ 358 h 370"/>
                  <a:gd name="T82" fmla="*/ 26 w 384"/>
                  <a:gd name="T83" fmla="*/ 340 h 370"/>
                  <a:gd name="T84" fmla="*/ 51 w 384"/>
                  <a:gd name="T85" fmla="*/ 3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4" h="370">
                    <a:moveTo>
                      <a:pt x="51" y="334"/>
                    </a:moveTo>
                    <a:lnTo>
                      <a:pt x="51" y="322"/>
                    </a:lnTo>
                    <a:lnTo>
                      <a:pt x="110" y="322"/>
                    </a:lnTo>
                    <a:lnTo>
                      <a:pt x="110" y="316"/>
                    </a:lnTo>
                    <a:lnTo>
                      <a:pt x="128" y="316"/>
                    </a:lnTo>
                    <a:lnTo>
                      <a:pt x="128" y="310"/>
                    </a:lnTo>
                    <a:lnTo>
                      <a:pt x="186" y="310"/>
                    </a:lnTo>
                    <a:lnTo>
                      <a:pt x="186" y="298"/>
                    </a:lnTo>
                    <a:lnTo>
                      <a:pt x="212" y="298"/>
                    </a:lnTo>
                    <a:lnTo>
                      <a:pt x="212" y="292"/>
                    </a:lnTo>
                    <a:lnTo>
                      <a:pt x="230" y="292"/>
                    </a:lnTo>
                    <a:lnTo>
                      <a:pt x="230" y="286"/>
                    </a:lnTo>
                    <a:lnTo>
                      <a:pt x="237" y="286"/>
                    </a:lnTo>
                    <a:lnTo>
                      <a:pt x="237" y="274"/>
                    </a:lnTo>
                    <a:lnTo>
                      <a:pt x="244" y="274"/>
                    </a:lnTo>
                    <a:lnTo>
                      <a:pt x="244" y="268"/>
                    </a:lnTo>
                    <a:lnTo>
                      <a:pt x="256" y="268"/>
                    </a:lnTo>
                    <a:lnTo>
                      <a:pt x="256" y="262"/>
                    </a:lnTo>
                    <a:lnTo>
                      <a:pt x="263" y="262"/>
                    </a:lnTo>
                    <a:lnTo>
                      <a:pt x="263" y="256"/>
                    </a:lnTo>
                    <a:lnTo>
                      <a:pt x="269" y="256"/>
                    </a:lnTo>
                    <a:lnTo>
                      <a:pt x="269" y="238"/>
                    </a:lnTo>
                    <a:lnTo>
                      <a:pt x="275" y="238"/>
                    </a:lnTo>
                    <a:lnTo>
                      <a:pt x="275" y="213"/>
                    </a:lnTo>
                    <a:lnTo>
                      <a:pt x="281" y="213"/>
                    </a:lnTo>
                    <a:lnTo>
                      <a:pt x="281" y="188"/>
                    </a:lnTo>
                    <a:lnTo>
                      <a:pt x="288" y="188"/>
                    </a:lnTo>
                    <a:lnTo>
                      <a:pt x="288" y="182"/>
                    </a:lnTo>
                    <a:lnTo>
                      <a:pt x="295" y="182"/>
                    </a:lnTo>
                    <a:lnTo>
                      <a:pt x="295" y="170"/>
                    </a:lnTo>
                    <a:lnTo>
                      <a:pt x="301" y="170"/>
                    </a:lnTo>
                    <a:lnTo>
                      <a:pt x="301" y="164"/>
                    </a:lnTo>
                    <a:lnTo>
                      <a:pt x="307" y="164"/>
                    </a:lnTo>
                    <a:lnTo>
                      <a:pt x="307" y="140"/>
                    </a:lnTo>
                    <a:lnTo>
                      <a:pt x="320" y="140"/>
                    </a:lnTo>
                    <a:lnTo>
                      <a:pt x="320" y="122"/>
                    </a:lnTo>
                    <a:lnTo>
                      <a:pt x="326" y="122"/>
                    </a:lnTo>
                    <a:lnTo>
                      <a:pt x="326" y="104"/>
                    </a:lnTo>
                    <a:lnTo>
                      <a:pt x="340" y="104"/>
                    </a:lnTo>
                    <a:lnTo>
                      <a:pt x="340" y="92"/>
                    </a:lnTo>
                    <a:lnTo>
                      <a:pt x="346" y="92"/>
                    </a:lnTo>
                    <a:lnTo>
                      <a:pt x="346" y="74"/>
                    </a:lnTo>
                    <a:lnTo>
                      <a:pt x="352" y="74"/>
                    </a:lnTo>
                    <a:lnTo>
                      <a:pt x="352" y="68"/>
                    </a:lnTo>
                    <a:lnTo>
                      <a:pt x="358" y="68"/>
                    </a:lnTo>
                    <a:lnTo>
                      <a:pt x="358" y="50"/>
                    </a:lnTo>
                    <a:lnTo>
                      <a:pt x="371" y="50"/>
                    </a:lnTo>
                    <a:lnTo>
                      <a:pt x="371" y="31"/>
                    </a:lnTo>
                    <a:lnTo>
                      <a:pt x="377" y="31"/>
                    </a:lnTo>
                    <a:lnTo>
                      <a:pt x="377" y="25"/>
                    </a:lnTo>
                    <a:lnTo>
                      <a:pt x="384" y="25"/>
                    </a:lnTo>
                    <a:lnTo>
                      <a:pt x="384" y="0"/>
                    </a:lnTo>
                    <a:lnTo>
                      <a:pt x="371" y="0"/>
                    </a:lnTo>
                    <a:lnTo>
                      <a:pt x="371" y="12"/>
                    </a:lnTo>
                    <a:lnTo>
                      <a:pt x="365" y="12"/>
                    </a:lnTo>
                    <a:lnTo>
                      <a:pt x="365" y="19"/>
                    </a:lnTo>
                    <a:lnTo>
                      <a:pt x="358" y="19"/>
                    </a:lnTo>
                    <a:lnTo>
                      <a:pt x="358" y="25"/>
                    </a:lnTo>
                    <a:lnTo>
                      <a:pt x="352" y="25"/>
                    </a:lnTo>
                    <a:lnTo>
                      <a:pt x="352" y="44"/>
                    </a:lnTo>
                    <a:lnTo>
                      <a:pt x="346" y="44"/>
                    </a:lnTo>
                    <a:lnTo>
                      <a:pt x="346" y="56"/>
                    </a:lnTo>
                    <a:lnTo>
                      <a:pt x="340" y="56"/>
                    </a:lnTo>
                    <a:lnTo>
                      <a:pt x="340" y="68"/>
                    </a:lnTo>
                    <a:lnTo>
                      <a:pt x="332" y="68"/>
                    </a:lnTo>
                    <a:lnTo>
                      <a:pt x="332" y="80"/>
                    </a:lnTo>
                    <a:lnTo>
                      <a:pt x="326" y="80"/>
                    </a:lnTo>
                    <a:lnTo>
                      <a:pt x="326" y="86"/>
                    </a:lnTo>
                    <a:lnTo>
                      <a:pt x="320" y="86"/>
                    </a:lnTo>
                    <a:lnTo>
                      <a:pt x="320" y="98"/>
                    </a:lnTo>
                    <a:lnTo>
                      <a:pt x="314" y="98"/>
                    </a:lnTo>
                    <a:lnTo>
                      <a:pt x="314" y="110"/>
                    </a:lnTo>
                    <a:lnTo>
                      <a:pt x="307" y="110"/>
                    </a:lnTo>
                    <a:lnTo>
                      <a:pt x="307" y="128"/>
                    </a:lnTo>
                    <a:lnTo>
                      <a:pt x="301" y="128"/>
                    </a:lnTo>
                    <a:lnTo>
                      <a:pt x="301" y="134"/>
                    </a:lnTo>
                    <a:lnTo>
                      <a:pt x="295" y="134"/>
                    </a:lnTo>
                    <a:lnTo>
                      <a:pt x="295" y="140"/>
                    </a:lnTo>
                    <a:lnTo>
                      <a:pt x="288" y="140"/>
                    </a:lnTo>
                    <a:lnTo>
                      <a:pt x="288" y="158"/>
                    </a:lnTo>
                    <a:lnTo>
                      <a:pt x="281" y="158"/>
                    </a:lnTo>
                    <a:lnTo>
                      <a:pt x="281" y="164"/>
                    </a:lnTo>
                    <a:lnTo>
                      <a:pt x="275" y="164"/>
                    </a:lnTo>
                    <a:lnTo>
                      <a:pt x="275" y="176"/>
                    </a:lnTo>
                    <a:lnTo>
                      <a:pt x="269" y="176"/>
                    </a:lnTo>
                    <a:lnTo>
                      <a:pt x="269" y="194"/>
                    </a:lnTo>
                    <a:lnTo>
                      <a:pt x="263" y="194"/>
                    </a:lnTo>
                    <a:lnTo>
                      <a:pt x="263" y="200"/>
                    </a:lnTo>
                    <a:lnTo>
                      <a:pt x="256" y="200"/>
                    </a:lnTo>
                    <a:lnTo>
                      <a:pt x="256" y="238"/>
                    </a:lnTo>
                    <a:lnTo>
                      <a:pt x="250" y="238"/>
                    </a:lnTo>
                    <a:lnTo>
                      <a:pt x="250" y="244"/>
                    </a:lnTo>
                    <a:lnTo>
                      <a:pt x="244" y="244"/>
                    </a:lnTo>
                    <a:lnTo>
                      <a:pt x="244" y="250"/>
                    </a:lnTo>
                    <a:lnTo>
                      <a:pt x="237" y="250"/>
                    </a:lnTo>
                    <a:lnTo>
                      <a:pt x="237" y="262"/>
                    </a:lnTo>
                    <a:lnTo>
                      <a:pt x="230" y="262"/>
                    </a:lnTo>
                    <a:lnTo>
                      <a:pt x="230" y="268"/>
                    </a:lnTo>
                    <a:lnTo>
                      <a:pt x="224" y="268"/>
                    </a:lnTo>
                    <a:lnTo>
                      <a:pt x="224" y="274"/>
                    </a:lnTo>
                    <a:lnTo>
                      <a:pt x="192" y="274"/>
                    </a:lnTo>
                    <a:lnTo>
                      <a:pt x="192" y="280"/>
                    </a:lnTo>
                    <a:lnTo>
                      <a:pt x="186" y="280"/>
                    </a:lnTo>
                    <a:lnTo>
                      <a:pt x="186" y="286"/>
                    </a:lnTo>
                    <a:lnTo>
                      <a:pt x="110" y="286"/>
                    </a:lnTo>
                    <a:lnTo>
                      <a:pt x="110" y="292"/>
                    </a:lnTo>
                    <a:lnTo>
                      <a:pt x="96" y="292"/>
                    </a:lnTo>
                    <a:lnTo>
                      <a:pt x="96" y="298"/>
                    </a:lnTo>
                    <a:lnTo>
                      <a:pt x="51" y="298"/>
                    </a:lnTo>
                    <a:lnTo>
                      <a:pt x="51" y="310"/>
                    </a:lnTo>
                    <a:lnTo>
                      <a:pt x="45" y="310"/>
                    </a:lnTo>
                    <a:lnTo>
                      <a:pt x="45" y="316"/>
                    </a:lnTo>
                    <a:lnTo>
                      <a:pt x="26" y="316"/>
                    </a:lnTo>
                    <a:lnTo>
                      <a:pt x="26" y="322"/>
                    </a:lnTo>
                    <a:lnTo>
                      <a:pt x="20" y="322"/>
                    </a:lnTo>
                    <a:lnTo>
                      <a:pt x="20" y="334"/>
                    </a:lnTo>
                    <a:lnTo>
                      <a:pt x="7" y="334"/>
                    </a:lnTo>
                    <a:lnTo>
                      <a:pt x="7" y="346"/>
                    </a:lnTo>
                    <a:lnTo>
                      <a:pt x="0" y="346"/>
                    </a:lnTo>
                    <a:lnTo>
                      <a:pt x="0" y="370"/>
                    </a:lnTo>
                    <a:lnTo>
                      <a:pt x="13" y="370"/>
                    </a:lnTo>
                    <a:lnTo>
                      <a:pt x="13" y="358"/>
                    </a:lnTo>
                    <a:lnTo>
                      <a:pt x="20" y="358"/>
                    </a:lnTo>
                    <a:lnTo>
                      <a:pt x="20" y="352"/>
                    </a:lnTo>
                    <a:lnTo>
                      <a:pt x="26" y="352"/>
                    </a:lnTo>
                    <a:lnTo>
                      <a:pt x="26" y="340"/>
                    </a:lnTo>
                    <a:lnTo>
                      <a:pt x="33" y="340"/>
                    </a:lnTo>
                    <a:lnTo>
                      <a:pt x="33" y="334"/>
                    </a:lnTo>
                    <a:lnTo>
                      <a:pt x="51" y="33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4" name="Freeform 2938">
                <a:extLst>
                  <a:ext uri="{FF2B5EF4-FFF2-40B4-BE49-F238E27FC236}">
                    <a16:creationId xmlns:a16="http://schemas.microsoft.com/office/drawing/2014/main" xmlns="" id="{D7A28ED8-9382-439D-B0A5-1B4FA46A1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44"/>
                <a:ext cx="8" cy="14"/>
              </a:xfrm>
              <a:custGeom>
                <a:avLst/>
                <a:gdLst>
                  <a:gd name="T0" fmla="*/ 192 w 244"/>
                  <a:gd name="T1" fmla="*/ 157 h 527"/>
                  <a:gd name="T2" fmla="*/ 199 w 244"/>
                  <a:gd name="T3" fmla="*/ 188 h 527"/>
                  <a:gd name="T4" fmla="*/ 205 w 244"/>
                  <a:gd name="T5" fmla="*/ 225 h 527"/>
                  <a:gd name="T6" fmla="*/ 211 w 244"/>
                  <a:gd name="T7" fmla="*/ 315 h 527"/>
                  <a:gd name="T8" fmla="*/ 218 w 244"/>
                  <a:gd name="T9" fmla="*/ 333 h 527"/>
                  <a:gd name="T10" fmla="*/ 224 w 244"/>
                  <a:gd name="T11" fmla="*/ 357 h 527"/>
                  <a:gd name="T12" fmla="*/ 211 w 244"/>
                  <a:gd name="T13" fmla="*/ 363 h 527"/>
                  <a:gd name="T14" fmla="*/ 173 w 244"/>
                  <a:gd name="T15" fmla="*/ 369 h 527"/>
                  <a:gd name="T16" fmla="*/ 160 w 244"/>
                  <a:gd name="T17" fmla="*/ 375 h 527"/>
                  <a:gd name="T18" fmla="*/ 154 w 244"/>
                  <a:gd name="T19" fmla="*/ 382 h 527"/>
                  <a:gd name="T20" fmla="*/ 147 w 244"/>
                  <a:gd name="T21" fmla="*/ 388 h 527"/>
                  <a:gd name="T22" fmla="*/ 141 w 244"/>
                  <a:gd name="T23" fmla="*/ 394 h 527"/>
                  <a:gd name="T24" fmla="*/ 134 w 244"/>
                  <a:gd name="T25" fmla="*/ 400 h 527"/>
                  <a:gd name="T26" fmla="*/ 128 w 244"/>
                  <a:gd name="T27" fmla="*/ 407 h 527"/>
                  <a:gd name="T28" fmla="*/ 122 w 244"/>
                  <a:gd name="T29" fmla="*/ 419 h 527"/>
                  <a:gd name="T30" fmla="*/ 109 w 244"/>
                  <a:gd name="T31" fmla="*/ 425 h 527"/>
                  <a:gd name="T32" fmla="*/ 102 w 244"/>
                  <a:gd name="T33" fmla="*/ 437 h 527"/>
                  <a:gd name="T34" fmla="*/ 96 w 244"/>
                  <a:gd name="T35" fmla="*/ 443 h 527"/>
                  <a:gd name="T36" fmla="*/ 90 w 244"/>
                  <a:gd name="T37" fmla="*/ 449 h 527"/>
                  <a:gd name="T38" fmla="*/ 83 w 244"/>
                  <a:gd name="T39" fmla="*/ 455 h 527"/>
                  <a:gd name="T40" fmla="*/ 77 w 244"/>
                  <a:gd name="T41" fmla="*/ 467 h 527"/>
                  <a:gd name="T42" fmla="*/ 57 w 244"/>
                  <a:gd name="T43" fmla="*/ 479 h 527"/>
                  <a:gd name="T44" fmla="*/ 51 w 244"/>
                  <a:gd name="T45" fmla="*/ 485 h 527"/>
                  <a:gd name="T46" fmla="*/ 45 w 244"/>
                  <a:gd name="T47" fmla="*/ 491 h 527"/>
                  <a:gd name="T48" fmla="*/ 39 w 244"/>
                  <a:gd name="T49" fmla="*/ 497 h 527"/>
                  <a:gd name="T50" fmla="*/ 13 w 244"/>
                  <a:gd name="T51" fmla="*/ 509 h 527"/>
                  <a:gd name="T52" fmla="*/ 6 w 244"/>
                  <a:gd name="T53" fmla="*/ 515 h 527"/>
                  <a:gd name="T54" fmla="*/ 0 w 244"/>
                  <a:gd name="T55" fmla="*/ 527 h 527"/>
                  <a:gd name="T56" fmla="*/ 20 w 244"/>
                  <a:gd name="T57" fmla="*/ 515 h 527"/>
                  <a:gd name="T58" fmla="*/ 39 w 244"/>
                  <a:gd name="T59" fmla="*/ 509 h 527"/>
                  <a:gd name="T60" fmla="*/ 57 w 244"/>
                  <a:gd name="T61" fmla="*/ 503 h 527"/>
                  <a:gd name="T62" fmla="*/ 65 w 244"/>
                  <a:gd name="T63" fmla="*/ 491 h 527"/>
                  <a:gd name="T64" fmla="*/ 77 w 244"/>
                  <a:gd name="T65" fmla="*/ 485 h 527"/>
                  <a:gd name="T66" fmla="*/ 83 w 244"/>
                  <a:gd name="T67" fmla="*/ 473 h 527"/>
                  <a:gd name="T68" fmla="*/ 90 w 244"/>
                  <a:gd name="T69" fmla="*/ 467 h 527"/>
                  <a:gd name="T70" fmla="*/ 96 w 244"/>
                  <a:gd name="T71" fmla="*/ 461 h 527"/>
                  <a:gd name="T72" fmla="*/ 102 w 244"/>
                  <a:gd name="T73" fmla="*/ 455 h 527"/>
                  <a:gd name="T74" fmla="*/ 109 w 244"/>
                  <a:gd name="T75" fmla="*/ 443 h 527"/>
                  <a:gd name="T76" fmla="*/ 116 w 244"/>
                  <a:gd name="T77" fmla="*/ 437 h 527"/>
                  <a:gd name="T78" fmla="*/ 122 w 244"/>
                  <a:gd name="T79" fmla="*/ 431 h 527"/>
                  <a:gd name="T80" fmla="*/ 128 w 244"/>
                  <a:gd name="T81" fmla="*/ 425 h 527"/>
                  <a:gd name="T82" fmla="*/ 134 w 244"/>
                  <a:gd name="T83" fmla="*/ 413 h 527"/>
                  <a:gd name="T84" fmla="*/ 154 w 244"/>
                  <a:gd name="T85" fmla="*/ 407 h 527"/>
                  <a:gd name="T86" fmla="*/ 160 w 244"/>
                  <a:gd name="T87" fmla="*/ 400 h 527"/>
                  <a:gd name="T88" fmla="*/ 167 w 244"/>
                  <a:gd name="T89" fmla="*/ 394 h 527"/>
                  <a:gd name="T90" fmla="*/ 211 w 244"/>
                  <a:gd name="T91" fmla="*/ 388 h 527"/>
                  <a:gd name="T92" fmla="*/ 218 w 244"/>
                  <a:gd name="T93" fmla="*/ 382 h 527"/>
                  <a:gd name="T94" fmla="*/ 230 w 244"/>
                  <a:gd name="T95" fmla="*/ 375 h 527"/>
                  <a:gd name="T96" fmla="*/ 236 w 244"/>
                  <a:gd name="T97" fmla="*/ 363 h 527"/>
                  <a:gd name="T98" fmla="*/ 244 w 244"/>
                  <a:gd name="T99" fmla="*/ 315 h 527"/>
                  <a:gd name="T100" fmla="*/ 236 w 244"/>
                  <a:gd name="T101" fmla="*/ 309 h 527"/>
                  <a:gd name="T102" fmla="*/ 230 w 244"/>
                  <a:gd name="T103" fmla="*/ 225 h 527"/>
                  <a:gd name="T104" fmla="*/ 224 w 244"/>
                  <a:gd name="T105" fmla="*/ 200 h 527"/>
                  <a:gd name="T106" fmla="*/ 218 w 244"/>
                  <a:gd name="T107" fmla="*/ 169 h 527"/>
                  <a:gd name="T108" fmla="*/ 211 w 244"/>
                  <a:gd name="T109" fmla="*/ 0 h 527"/>
                  <a:gd name="T110" fmla="*/ 205 w 244"/>
                  <a:gd name="T111" fmla="*/ 145 h 527"/>
                  <a:gd name="T112" fmla="*/ 199 w 244"/>
                  <a:gd name="T113" fmla="*/ 133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4" h="527">
                    <a:moveTo>
                      <a:pt x="192" y="133"/>
                    </a:moveTo>
                    <a:lnTo>
                      <a:pt x="192" y="157"/>
                    </a:lnTo>
                    <a:lnTo>
                      <a:pt x="199" y="157"/>
                    </a:lnTo>
                    <a:lnTo>
                      <a:pt x="199" y="188"/>
                    </a:lnTo>
                    <a:lnTo>
                      <a:pt x="205" y="188"/>
                    </a:lnTo>
                    <a:lnTo>
                      <a:pt x="205" y="225"/>
                    </a:lnTo>
                    <a:lnTo>
                      <a:pt x="211" y="225"/>
                    </a:lnTo>
                    <a:lnTo>
                      <a:pt x="211" y="315"/>
                    </a:lnTo>
                    <a:lnTo>
                      <a:pt x="218" y="315"/>
                    </a:lnTo>
                    <a:lnTo>
                      <a:pt x="218" y="333"/>
                    </a:lnTo>
                    <a:lnTo>
                      <a:pt x="224" y="333"/>
                    </a:lnTo>
                    <a:lnTo>
                      <a:pt x="224" y="357"/>
                    </a:lnTo>
                    <a:lnTo>
                      <a:pt x="211" y="357"/>
                    </a:lnTo>
                    <a:lnTo>
                      <a:pt x="211" y="363"/>
                    </a:lnTo>
                    <a:lnTo>
                      <a:pt x="173" y="363"/>
                    </a:lnTo>
                    <a:lnTo>
                      <a:pt x="173" y="369"/>
                    </a:lnTo>
                    <a:lnTo>
                      <a:pt x="160" y="369"/>
                    </a:lnTo>
                    <a:lnTo>
                      <a:pt x="160" y="375"/>
                    </a:lnTo>
                    <a:lnTo>
                      <a:pt x="154" y="375"/>
                    </a:lnTo>
                    <a:lnTo>
                      <a:pt x="154" y="382"/>
                    </a:lnTo>
                    <a:lnTo>
                      <a:pt x="147" y="382"/>
                    </a:lnTo>
                    <a:lnTo>
                      <a:pt x="147" y="388"/>
                    </a:lnTo>
                    <a:lnTo>
                      <a:pt x="141" y="388"/>
                    </a:lnTo>
                    <a:lnTo>
                      <a:pt x="141" y="394"/>
                    </a:lnTo>
                    <a:lnTo>
                      <a:pt x="134" y="394"/>
                    </a:lnTo>
                    <a:lnTo>
                      <a:pt x="134" y="400"/>
                    </a:lnTo>
                    <a:lnTo>
                      <a:pt x="128" y="400"/>
                    </a:lnTo>
                    <a:lnTo>
                      <a:pt x="128" y="407"/>
                    </a:lnTo>
                    <a:lnTo>
                      <a:pt x="122" y="407"/>
                    </a:lnTo>
                    <a:lnTo>
                      <a:pt x="122" y="419"/>
                    </a:lnTo>
                    <a:lnTo>
                      <a:pt x="109" y="419"/>
                    </a:lnTo>
                    <a:lnTo>
                      <a:pt x="109" y="425"/>
                    </a:lnTo>
                    <a:lnTo>
                      <a:pt x="102" y="425"/>
                    </a:lnTo>
                    <a:lnTo>
                      <a:pt x="102" y="437"/>
                    </a:lnTo>
                    <a:lnTo>
                      <a:pt x="96" y="437"/>
                    </a:lnTo>
                    <a:lnTo>
                      <a:pt x="96" y="443"/>
                    </a:lnTo>
                    <a:lnTo>
                      <a:pt x="90" y="443"/>
                    </a:lnTo>
                    <a:lnTo>
                      <a:pt x="90" y="449"/>
                    </a:lnTo>
                    <a:lnTo>
                      <a:pt x="83" y="449"/>
                    </a:lnTo>
                    <a:lnTo>
                      <a:pt x="83" y="455"/>
                    </a:lnTo>
                    <a:lnTo>
                      <a:pt x="77" y="455"/>
                    </a:lnTo>
                    <a:lnTo>
                      <a:pt x="77" y="467"/>
                    </a:lnTo>
                    <a:lnTo>
                      <a:pt x="57" y="467"/>
                    </a:lnTo>
                    <a:lnTo>
                      <a:pt x="57" y="479"/>
                    </a:lnTo>
                    <a:lnTo>
                      <a:pt x="51" y="479"/>
                    </a:lnTo>
                    <a:lnTo>
                      <a:pt x="51" y="485"/>
                    </a:lnTo>
                    <a:lnTo>
                      <a:pt x="45" y="485"/>
                    </a:lnTo>
                    <a:lnTo>
                      <a:pt x="45" y="491"/>
                    </a:lnTo>
                    <a:lnTo>
                      <a:pt x="39" y="491"/>
                    </a:lnTo>
                    <a:lnTo>
                      <a:pt x="39" y="497"/>
                    </a:lnTo>
                    <a:lnTo>
                      <a:pt x="13" y="497"/>
                    </a:lnTo>
                    <a:lnTo>
                      <a:pt x="13" y="509"/>
                    </a:lnTo>
                    <a:lnTo>
                      <a:pt x="6" y="509"/>
                    </a:lnTo>
                    <a:lnTo>
                      <a:pt x="6" y="515"/>
                    </a:lnTo>
                    <a:lnTo>
                      <a:pt x="0" y="515"/>
                    </a:lnTo>
                    <a:lnTo>
                      <a:pt x="0" y="527"/>
                    </a:lnTo>
                    <a:lnTo>
                      <a:pt x="20" y="527"/>
                    </a:lnTo>
                    <a:lnTo>
                      <a:pt x="20" y="515"/>
                    </a:lnTo>
                    <a:lnTo>
                      <a:pt x="39" y="515"/>
                    </a:lnTo>
                    <a:lnTo>
                      <a:pt x="39" y="509"/>
                    </a:lnTo>
                    <a:lnTo>
                      <a:pt x="57" y="509"/>
                    </a:lnTo>
                    <a:lnTo>
                      <a:pt x="57" y="503"/>
                    </a:lnTo>
                    <a:lnTo>
                      <a:pt x="65" y="503"/>
                    </a:lnTo>
                    <a:lnTo>
                      <a:pt x="65" y="491"/>
                    </a:lnTo>
                    <a:lnTo>
                      <a:pt x="77" y="491"/>
                    </a:lnTo>
                    <a:lnTo>
                      <a:pt x="77" y="485"/>
                    </a:lnTo>
                    <a:lnTo>
                      <a:pt x="83" y="485"/>
                    </a:lnTo>
                    <a:lnTo>
                      <a:pt x="83" y="473"/>
                    </a:lnTo>
                    <a:lnTo>
                      <a:pt x="90" y="473"/>
                    </a:lnTo>
                    <a:lnTo>
                      <a:pt x="90" y="467"/>
                    </a:lnTo>
                    <a:lnTo>
                      <a:pt x="96" y="467"/>
                    </a:lnTo>
                    <a:lnTo>
                      <a:pt x="96" y="461"/>
                    </a:lnTo>
                    <a:lnTo>
                      <a:pt x="102" y="461"/>
                    </a:lnTo>
                    <a:lnTo>
                      <a:pt x="102" y="455"/>
                    </a:lnTo>
                    <a:lnTo>
                      <a:pt x="109" y="455"/>
                    </a:lnTo>
                    <a:lnTo>
                      <a:pt x="109" y="443"/>
                    </a:lnTo>
                    <a:lnTo>
                      <a:pt x="116" y="443"/>
                    </a:lnTo>
                    <a:lnTo>
                      <a:pt x="116" y="437"/>
                    </a:lnTo>
                    <a:lnTo>
                      <a:pt x="122" y="437"/>
                    </a:lnTo>
                    <a:lnTo>
                      <a:pt x="122" y="431"/>
                    </a:lnTo>
                    <a:lnTo>
                      <a:pt x="128" y="431"/>
                    </a:lnTo>
                    <a:lnTo>
                      <a:pt x="128" y="425"/>
                    </a:lnTo>
                    <a:lnTo>
                      <a:pt x="134" y="425"/>
                    </a:lnTo>
                    <a:lnTo>
                      <a:pt x="134" y="413"/>
                    </a:lnTo>
                    <a:lnTo>
                      <a:pt x="154" y="413"/>
                    </a:lnTo>
                    <a:lnTo>
                      <a:pt x="154" y="407"/>
                    </a:lnTo>
                    <a:lnTo>
                      <a:pt x="160" y="407"/>
                    </a:lnTo>
                    <a:lnTo>
                      <a:pt x="160" y="400"/>
                    </a:lnTo>
                    <a:lnTo>
                      <a:pt x="167" y="400"/>
                    </a:lnTo>
                    <a:lnTo>
                      <a:pt x="167" y="394"/>
                    </a:lnTo>
                    <a:lnTo>
                      <a:pt x="211" y="394"/>
                    </a:lnTo>
                    <a:lnTo>
                      <a:pt x="211" y="388"/>
                    </a:lnTo>
                    <a:lnTo>
                      <a:pt x="218" y="388"/>
                    </a:lnTo>
                    <a:lnTo>
                      <a:pt x="218" y="382"/>
                    </a:lnTo>
                    <a:lnTo>
                      <a:pt x="230" y="382"/>
                    </a:lnTo>
                    <a:lnTo>
                      <a:pt x="230" y="375"/>
                    </a:lnTo>
                    <a:lnTo>
                      <a:pt x="236" y="375"/>
                    </a:lnTo>
                    <a:lnTo>
                      <a:pt x="236" y="363"/>
                    </a:lnTo>
                    <a:lnTo>
                      <a:pt x="244" y="363"/>
                    </a:lnTo>
                    <a:lnTo>
                      <a:pt x="244" y="315"/>
                    </a:lnTo>
                    <a:lnTo>
                      <a:pt x="236" y="315"/>
                    </a:lnTo>
                    <a:lnTo>
                      <a:pt x="236" y="309"/>
                    </a:lnTo>
                    <a:lnTo>
                      <a:pt x="230" y="309"/>
                    </a:lnTo>
                    <a:lnTo>
                      <a:pt x="230" y="225"/>
                    </a:lnTo>
                    <a:lnTo>
                      <a:pt x="224" y="225"/>
                    </a:lnTo>
                    <a:lnTo>
                      <a:pt x="224" y="200"/>
                    </a:lnTo>
                    <a:lnTo>
                      <a:pt x="218" y="200"/>
                    </a:lnTo>
                    <a:lnTo>
                      <a:pt x="218" y="169"/>
                    </a:lnTo>
                    <a:lnTo>
                      <a:pt x="211" y="169"/>
                    </a:lnTo>
                    <a:lnTo>
                      <a:pt x="211" y="0"/>
                    </a:lnTo>
                    <a:lnTo>
                      <a:pt x="205" y="0"/>
                    </a:lnTo>
                    <a:lnTo>
                      <a:pt x="205" y="145"/>
                    </a:lnTo>
                    <a:lnTo>
                      <a:pt x="199" y="145"/>
                    </a:lnTo>
                    <a:lnTo>
                      <a:pt x="199" y="133"/>
                    </a:lnTo>
                    <a:lnTo>
                      <a:pt x="192" y="13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5" name="Freeform 2939">
                <a:extLst>
                  <a:ext uri="{FF2B5EF4-FFF2-40B4-BE49-F238E27FC236}">
                    <a16:creationId xmlns:a16="http://schemas.microsoft.com/office/drawing/2014/main" xmlns="" id="{95888265-6D33-43EF-8FFD-54AC3B152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346"/>
                <a:ext cx="6" cy="19"/>
              </a:xfrm>
              <a:custGeom>
                <a:avLst/>
                <a:gdLst>
                  <a:gd name="T0" fmla="*/ 0 w 186"/>
                  <a:gd name="T1" fmla="*/ 400 h 698"/>
                  <a:gd name="T2" fmla="*/ 8 w 186"/>
                  <a:gd name="T3" fmla="*/ 412 h 698"/>
                  <a:gd name="T4" fmla="*/ 14 w 186"/>
                  <a:gd name="T5" fmla="*/ 443 h 698"/>
                  <a:gd name="T6" fmla="*/ 20 w 186"/>
                  <a:gd name="T7" fmla="*/ 449 h 698"/>
                  <a:gd name="T8" fmla="*/ 33 w 186"/>
                  <a:gd name="T9" fmla="*/ 485 h 698"/>
                  <a:gd name="T10" fmla="*/ 45 w 186"/>
                  <a:gd name="T11" fmla="*/ 504 h 698"/>
                  <a:gd name="T12" fmla="*/ 51 w 186"/>
                  <a:gd name="T13" fmla="*/ 510 h 698"/>
                  <a:gd name="T14" fmla="*/ 65 w 186"/>
                  <a:gd name="T15" fmla="*/ 522 h 698"/>
                  <a:gd name="T16" fmla="*/ 71 w 186"/>
                  <a:gd name="T17" fmla="*/ 528 h 698"/>
                  <a:gd name="T18" fmla="*/ 84 w 186"/>
                  <a:gd name="T19" fmla="*/ 540 h 698"/>
                  <a:gd name="T20" fmla="*/ 90 w 186"/>
                  <a:gd name="T21" fmla="*/ 564 h 698"/>
                  <a:gd name="T22" fmla="*/ 96 w 186"/>
                  <a:gd name="T23" fmla="*/ 570 h 698"/>
                  <a:gd name="T24" fmla="*/ 103 w 186"/>
                  <a:gd name="T25" fmla="*/ 612 h 698"/>
                  <a:gd name="T26" fmla="*/ 110 w 186"/>
                  <a:gd name="T27" fmla="*/ 618 h 698"/>
                  <a:gd name="T28" fmla="*/ 116 w 186"/>
                  <a:gd name="T29" fmla="*/ 636 h 698"/>
                  <a:gd name="T30" fmla="*/ 122 w 186"/>
                  <a:gd name="T31" fmla="*/ 643 h 698"/>
                  <a:gd name="T32" fmla="*/ 128 w 186"/>
                  <a:gd name="T33" fmla="*/ 655 h 698"/>
                  <a:gd name="T34" fmla="*/ 135 w 186"/>
                  <a:gd name="T35" fmla="*/ 662 h 698"/>
                  <a:gd name="T36" fmla="*/ 161 w 186"/>
                  <a:gd name="T37" fmla="*/ 674 h 698"/>
                  <a:gd name="T38" fmla="*/ 167 w 186"/>
                  <a:gd name="T39" fmla="*/ 686 h 698"/>
                  <a:gd name="T40" fmla="*/ 173 w 186"/>
                  <a:gd name="T41" fmla="*/ 692 h 698"/>
                  <a:gd name="T42" fmla="*/ 179 w 186"/>
                  <a:gd name="T43" fmla="*/ 698 h 698"/>
                  <a:gd name="T44" fmla="*/ 186 w 186"/>
                  <a:gd name="T45" fmla="*/ 686 h 698"/>
                  <a:gd name="T46" fmla="*/ 179 w 186"/>
                  <a:gd name="T47" fmla="*/ 0 h 698"/>
                  <a:gd name="T48" fmla="*/ 161 w 186"/>
                  <a:gd name="T49" fmla="*/ 668 h 698"/>
                  <a:gd name="T50" fmla="*/ 154 w 186"/>
                  <a:gd name="T51" fmla="*/ 655 h 698"/>
                  <a:gd name="T52" fmla="*/ 141 w 186"/>
                  <a:gd name="T53" fmla="*/ 649 h 698"/>
                  <a:gd name="T54" fmla="*/ 135 w 186"/>
                  <a:gd name="T55" fmla="*/ 636 h 698"/>
                  <a:gd name="T56" fmla="*/ 128 w 186"/>
                  <a:gd name="T57" fmla="*/ 630 h 698"/>
                  <a:gd name="T58" fmla="*/ 122 w 186"/>
                  <a:gd name="T59" fmla="*/ 618 h 698"/>
                  <a:gd name="T60" fmla="*/ 116 w 186"/>
                  <a:gd name="T61" fmla="*/ 606 h 698"/>
                  <a:gd name="T62" fmla="*/ 110 w 186"/>
                  <a:gd name="T63" fmla="*/ 564 h 698"/>
                  <a:gd name="T64" fmla="*/ 103 w 186"/>
                  <a:gd name="T65" fmla="*/ 546 h 698"/>
                  <a:gd name="T66" fmla="*/ 90 w 186"/>
                  <a:gd name="T67" fmla="*/ 534 h 698"/>
                  <a:gd name="T68" fmla="*/ 84 w 186"/>
                  <a:gd name="T69" fmla="*/ 522 h 698"/>
                  <a:gd name="T70" fmla="*/ 71 w 186"/>
                  <a:gd name="T71" fmla="*/ 516 h 698"/>
                  <a:gd name="T72" fmla="*/ 59 w 186"/>
                  <a:gd name="T73" fmla="*/ 504 h 698"/>
                  <a:gd name="T74" fmla="*/ 51 w 186"/>
                  <a:gd name="T75" fmla="*/ 498 h 698"/>
                  <a:gd name="T76" fmla="*/ 45 w 186"/>
                  <a:gd name="T77" fmla="*/ 485 h 698"/>
                  <a:gd name="T78" fmla="*/ 39 w 186"/>
                  <a:gd name="T79" fmla="*/ 467 h 698"/>
                  <a:gd name="T80" fmla="*/ 33 w 186"/>
                  <a:gd name="T81" fmla="*/ 449 h 698"/>
                  <a:gd name="T82" fmla="*/ 26 w 186"/>
                  <a:gd name="T83" fmla="*/ 431 h 698"/>
                  <a:gd name="T84" fmla="*/ 20 w 186"/>
                  <a:gd name="T85" fmla="*/ 412 h 698"/>
                  <a:gd name="T86" fmla="*/ 14 w 186"/>
                  <a:gd name="T87" fmla="*/ 406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6" h="698">
                    <a:moveTo>
                      <a:pt x="14" y="400"/>
                    </a:moveTo>
                    <a:lnTo>
                      <a:pt x="0" y="400"/>
                    </a:lnTo>
                    <a:lnTo>
                      <a:pt x="0" y="412"/>
                    </a:lnTo>
                    <a:lnTo>
                      <a:pt x="8" y="412"/>
                    </a:lnTo>
                    <a:lnTo>
                      <a:pt x="8" y="443"/>
                    </a:lnTo>
                    <a:lnTo>
                      <a:pt x="14" y="443"/>
                    </a:lnTo>
                    <a:lnTo>
                      <a:pt x="14" y="449"/>
                    </a:lnTo>
                    <a:lnTo>
                      <a:pt x="20" y="449"/>
                    </a:lnTo>
                    <a:lnTo>
                      <a:pt x="20" y="485"/>
                    </a:lnTo>
                    <a:lnTo>
                      <a:pt x="33" y="485"/>
                    </a:lnTo>
                    <a:lnTo>
                      <a:pt x="33" y="504"/>
                    </a:lnTo>
                    <a:lnTo>
                      <a:pt x="45" y="504"/>
                    </a:lnTo>
                    <a:lnTo>
                      <a:pt x="45" y="510"/>
                    </a:lnTo>
                    <a:lnTo>
                      <a:pt x="51" y="510"/>
                    </a:lnTo>
                    <a:lnTo>
                      <a:pt x="51" y="522"/>
                    </a:lnTo>
                    <a:lnTo>
                      <a:pt x="65" y="522"/>
                    </a:lnTo>
                    <a:lnTo>
                      <a:pt x="65" y="528"/>
                    </a:lnTo>
                    <a:lnTo>
                      <a:pt x="71" y="528"/>
                    </a:lnTo>
                    <a:lnTo>
                      <a:pt x="71" y="540"/>
                    </a:lnTo>
                    <a:lnTo>
                      <a:pt x="84" y="540"/>
                    </a:lnTo>
                    <a:lnTo>
                      <a:pt x="84" y="564"/>
                    </a:lnTo>
                    <a:lnTo>
                      <a:pt x="90" y="564"/>
                    </a:lnTo>
                    <a:lnTo>
                      <a:pt x="90" y="570"/>
                    </a:lnTo>
                    <a:lnTo>
                      <a:pt x="96" y="570"/>
                    </a:lnTo>
                    <a:lnTo>
                      <a:pt x="96" y="612"/>
                    </a:lnTo>
                    <a:lnTo>
                      <a:pt x="103" y="612"/>
                    </a:lnTo>
                    <a:lnTo>
                      <a:pt x="103" y="618"/>
                    </a:lnTo>
                    <a:lnTo>
                      <a:pt x="110" y="618"/>
                    </a:lnTo>
                    <a:lnTo>
                      <a:pt x="110" y="636"/>
                    </a:lnTo>
                    <a:lnTo>
                      <a:pt x="116" y="636"/>
                    </a:lnTo>
                    <a:lnTo>
                      <a:pt x="116" y="643"/>
                    </a:lnTo>
                    <a:lnTo>
                      <a:pt x="122" y="643"/>
                    </a:lnTo>
                    <a:lnTo>
                      <a:pt x="122" y="655"/>
                    </a:lnTo>
                    <a:lnTo>
                      <a:pt x="128" y="655"/>
                    </a:lnTo>
                    <a:lnTo>
                      <a:pt x="128" y="662"/>
                    </a:lnTo>
                    <a:lnTo>
                      <a:pt x="135" y="662"/>
                    </a:lnTo>
                    <a:lnTo>
                      <a:pt x="135" y="674"/>
                    </a:lnTo>
                    <a:lnTo>
                      <a:pt x="161" y="674"/>
                    </a:lnTo>
                    <a:lnTo>
                      <a:pt x="161" y="686"/>
                    </a:lnTo>
                    <a:lnTo>
                      <a:pt x="167" y="686"/>
                    </a:lnTo>
                    <a:lnTo>
                      <a:pt x="167" y="692"/>
                    </a:lnTo>
                    <a:lnTo>
                      <a:pt x="173" y="692"/>
                    </a:lnTo>
                    <a:lnTo>
                      <a:pt x="173" y="698"/>
                    </a:lnTo>
                    <a:lnTo>
                      <a:pt x="179" y="698"/>
                    </a:lnTo>
                    <a:lnTo>
                      <a:pt x="179" y="686"/>
                    </a:lnTo>
                    <a:lnTo>
                      <a:pt x="186" y="686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668"/>
                    </a:lnTo>
                    <a:lnTo>
                      <a:pt x="161" y="668"/>
                    </a:lnTo>
                    <a:lnTo>
                      <a:pt x="161" y="655"/>
                    </a:lnTo>
                    <a:lnTo>
                      <a:pt x="154" y="655"/>
                    </a:lnTo>
                    <a:lnTo>
                      <a:pt x="154" y="649"/>
                    </a:lnTo>
                    <a:lnTo>
                      <a:pt x="141" y="649"/>
                    </a:lnTo>
                    <a:lnTo>
                      <a:pt x="141" y="636"/>
                    </a:lnTo>
                    <a:lnTo>
                      <a:pt x="135" y="636"/>
                    </a:lnTo>
                    <a:lnTo>
                      <a:pt x="135" y="630"/>
                    </a:lnTo>
                    <a:lnTo>
                      <a:pt x="128" y="630"/>
                    </a:lnTo>
                    <a:lnTo>
                      <a:pt x="128" y="618"/>
                    </a:lnTo>
                    <a:lnTo>
                      <a:pt x="122" y="618"/>
                    </a:lnTo>
                    <a:lnTo>
                      <a:pt x="122" y="606"/>
                    </a:lnTo>
                    <a:lnTo>
                      <a:pt x="116" y="606"/>
                    </a:lnTo>
                    <a:lnTo>
                      <a:pt x="116" y="564"/>
                    </a:lnTo>
                    <a:lnTo>
                      <a:pt x="110" y="564"/>
                    </a:lnTo>
                    <a:lnTo>
                      <a:pt x="110" y="546"/>
                    </a:lnTo>
                    <a:lnTo>
                      <a:pt x="103" y="546"/>
                    </a:lnTo>
                    <a:lnTo>
                      <a:pt x="103" y="534"/>
                    </a:lnTo>
                    <a:lnTo>
                      <a:pt x="90" y="534"/>
                    </a:lnTo>
                    <a:lnTo>
                      <a:pt x="90" y="522"/>
                    </a:lnTo>
                    <a:lnTo>
                      <a:pt x="84" y="522"/>
                    </a:lnTo>
                    <a:lnTo>
                      <a:pt x="84" y="516"/>
                    </a:lnTo>
                    <a:lnTo>
                      <a:pt x="71" y="516"/>
                    </a:lnTo>
                    <a:lnTo>
                      <a:pt x="71" y="504"/>
                    </a:lnTo>
                    <a:lnTo>
                      <a:pt x="59" y="504"/>
                    </a:lnTo>
                    <a:lnTo>
                      <a:pt x="59" y="498"/>
                    </a:lnTo>
                    <a:lnTo>
                      <a:pt x="51" y="498"/>
                    </a:lnTo>
                    <a:lnTo>
                      <a:pt x="51" y="485"/>
                    </a:lnTo>
                    <a:lnTo>
                      <a:pt x="45" y="485"/>
                    </a:lnTo>
                    <a:lnTo>
                      <a:pt x="45" y="467"/>
                    </a:lnTo>
                    <a:lnTo>
                      <a:pt x="39" y="467"/>
                    </a:lnTo>
                    <a:lnTo>
                      <a:pt x="39" y="449"/>
                    </a:lnTo>
                    <a:lnTo>
                      <a:pt x="33" y="449"/>
                    </a:lnTo>
                    <a:lnTo>
                      <a:pt x="33" y="431"/>
                    </a:lnTo>
                    <a:lnTo>
                      <a:pt x="26" y="431"/>
                    </a:lnTo>
                    <a:lnTo>
                      <a:pt x="26" y="412"/>
                    </a:lnTo>
                    <a:lnTo>
                      <a:pt x="20" y="412"/>
                    </a:lnTo>
                    <a:lnTo>
                      <a:pt x="20" y="406"/>
                    </a:lnTo>
                    <a:lnTo>
                      <a:pt x="14" y="406"/>
                    </a:lnTo>
                    <a:lnTo>
                      <a:pt x="14" y="40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6" name="Freeform 2940">
                <a:extLst>
                  <a:ext uri="{FF2B5EF4-FFF2-40B4-BE49-F238E27FC236}">
                    <a16:creationId xmlns:a16="http://schemas.microsoft.com/office/drawing/2014/main" xmlns="" id="{8A5D0803-37F8-4365-8272-D0CECA412F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5" y="218"/>
                <a:ext cx="6" cy="7"/>
              </a:xfrm>
              <a:custGeom>
                <a:avLst/>
                <a:gdLst>
                  <a:gd name="T0" fmla="*/ 33 w 180"/>
                  <a:gd name="T1" fmla="*/ 18 h 230"/>
                  <a:gd name="T2" fmla="*/ 19 w 180"/>
                  <a:gd name="T3" fmla="*/ 6 h 230"/>
                  <a:gd name="T4" fmla="*/ 13 w 180"/>
                  <a:gd name="T5" fmla="*/ 224 h 230"/>
                  <a:gd name="T6" fmla="*/ 19 w 180"/>
                  <a:gd name="T7" fmla="*/ 218 h 230"/>
                  <a:gd name="T8" fmla="*/ 25 w 180"/>
                  <a:gd name="T9" fmla="*/ 212 h 230"/>
                  <a:gd name="T10" fmla="*/ 33 w 180"/>
                  <a:gd name="T11" fmla="*/ 200 h 230"/>
                  <a:gd name="T12" fmla="*/ 39 w 180"/>
                  <a:gd name="T13" fmla="*/ 176 h 230"/>
                  <a:gd name="T14" fmla="*/ 33 w 180"/>
                  <a:gd name="T15" fmla="*/ 91 h 230"/>
                  <a:gd name="T16" fmla="*/ 45 w 180"/>
                  <a:gd name="T17" fmla="*/ 36 h 230"/>
                  <a:gd name="T18" fmla="*/ 51 w 180"/>
                  <a:gd name="T19" fmla="*/ 42 h 230"/>
                  <a:gd name="T20" fmla="*/ 58 w 180"/>
                  <a:gd name="T21" fmla="*/ 48 h 230"/>
                  <a:gd name="T22" fmla="*/ 64 w 180"/>
                  <a:gd name="T23" fmla="*/ 60 h 230"/>
                  <a:gd name="T24" fmla="*/ 70 w 180"/>
                  <a:gd name="T25" fmla="*/ 79 h 230"/>
                  <a:gd name="T26" fmla="*/ 77 w 180"/>
                  <a:gd name="T27" fmla="*/ 91 h 230"/>
                  <a:gd name="T28" fmla="*/ 84 w 180"/>
                  <a:gd name="T29" fmla="*/ 164 h 230"/>
                  <a:gd name="T30" fmla="*/ 96 w 180"/>
                  <a:gd name="T31" fmla="*/ 182 h 230"/>
                  <a:gd name="T32" fmla="*/ 102 w 180"/>
                  <a:gd name="T33" fmla="*/ 188 h 230"/>
                  <a:gd name="T34" fmla="*/ 109 w 180"/>
                  <a:gd name="T35" fmla="*/ 194 h 230"/>
                  <a:gd name="T36" fmla="*/ 141 w 180"/>
                  <a:gd name="T37" fmla="*/ 200 h 230"/>
                  <a:gd name="T38" fmla="*/ 147 w 180"/>
                  <a:gd name="T39" fmla="*/ 194 h 230"/>
                  <a:gd name="T40" fmla="*/ 167 w 180"/>
                  <a:gd name="T41" fmla="*/ 188 h 230"/>
                  <a:gd name="T42" fmla="*/ 180 w 180"/>
                  <a:gd name="T43" fmla="*/ 194 h 230"/>
                  <a:gd name="T44" fmla="*/ 173 w 180"/>
                  <a:gd name="T45" fmla="*/ 182 h 230"/>
                  <a:gd name="T46" fmla="*/ 147 w 180"/>
                  <a:gd name="T47" fmla="*/ 164 h 230"/>
                  <a:gd name="T48" fmla="*/ 135 w 180"/>
                  <a:gd name="T49" fmla="*/ 170 h 230"/>
                  <a:gd name="T50" fmla="*/ 109 w 180"/>
                  <a:gd name="T51" fmla="*/ 176 h 230"/>
                  <a:gd name="T52" fmla="*/ 102 w 180"/>
                  <a:gd name="T53" fmla="*/ 170 h 230"/>
                  <a:gd name="T54" fmla="*/ 96 w 180"/>
                  <a:gd name="T55" fmla="*/ 164 h 230"/>
                  <a:gd name="T56" fmla="*/ 90 w 180"/>
                  <a:gd name="T57" fmla="*/ 97 h 230"/>
                  <a:gd name="T58" fmla="*/ 84 w 180"/>
                  <a:gd name="T59" fmla="*/ 72 h 230"/>
                  <a:gd name="T60" fmla="*/ 77 w 180"/>
                  <a:gd name="T61" fmla="*/ 66 h 230"/>
                  <a:gd name="T62" fmla="*/ 70 w 180"/>
                  <a:gd name="T63" fmla="*/ 54 h 230"/>
                  <a:gd name="T64" fmla="*/ 64 w 180"/>
                  <a:gd name="T65" fmla="*/ 42 h 230"/>
                  <a:gd name="T66" fmla="*/ 58 w 180"/>
                  <a:gd name="T67" fmla="*/ 30 h 230"/>
                  <a:gd name="T68" fmla="*/ 51 w 180"/>
                  <a:gd name="T69" fmla="*/ 24 h 230"/>
                  <a:gd name="T70" fmla="*/ 45 w 180"/>
                  <a:gd name="T71" fmla="*/ 18 h 230"/>
                  <a:gd name="T72" fmla="*/ 39 w 180"/>
                  <a:gd name="T73" fmla="*/ 12 h 230"/>
                  <a:gd name="T74" fmla="*/ 33 w 180"/>
                  <a:gd name="T75" fmla="*/ 6 h 230"/>
                  <a:gd name="T76" fmla="*/ 7 w 180"/>
                  <a:gd name="T77" fmla="*/ 0 h 230"/>
                  <a:gd name="T78" fmla="*/ 13 w 180"/>
                  <a:gd name="T79" fmla="*/ 97 h 230"/>
                  <a:gd name="T80" fmla="*/ 7 w 180"/>
                  <a:gd name="T81" fmla="*/ 182 h 230"/>
                  <a:gd name="T82" fmla="*/ 0 w 180"/>
                  <a:gd name="T83" fmla="*/ 200 h 230"/>
                  <a:gd name="T84" fmla="*/ 7 w 180"/>
                  <a:gd name="T85" fmla="*/ 230 h 230"/>
                  <a:gd name="T86" fmla="*/ 13 w 180"/>
                  <a:gd name="T87" fmla="*/ 22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" h="230">
                    <a:moveTo>
                      <a:pt x="33" y="6"/>
                    </a:moveTo>
                    <a:lnTo>
                      <a:pt x="33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33" y="6"/>
                    </a:lnTo>
                    <a:close/>
                    <a:moveTo>
                      <a:pt x="13" y="224"/>
                    </a:moveTo>
                    <a:lnTo>
                      <a:pt x="13" y="218"/>
                    </a:lnTo>
                    <a:lnTo>
                      <a:pt x="19" y="218"/>
                    </a:lnTo>
                    <a:lnTo>
                      <a:pt x="19" y="212"/>
                    </a:lnTo>
                    <a:lnTo>
                      <a:pt x="25" y="212"/>
                    </a:lnTo>
                    <a:lnTo>
                      <a:pt x="25" y="200"/>
                    </a:lnTo>
                    <a:lnTo>
                      <a:pt x="33" y="200"/>
                    </a:lnTo>
                    <a:lnTo>
                      <a:pt x="33" y="176"/>
                    </a:lnTo>
                    <a:lnTo>
                      <a:pt x="39" y="176"/>
                    </a:lnTo>
                    <a:lnTo>
                      <a:pt x="39" y="91"/>
                    </a:lnTo>
                    <a:lnTo>
                      <a:pt x="33" y="91"/>
                    </a:lnTo>
                    <a:lnTo>
                      <a:pt x="33" y="36"/>
                    </a:lnTo>
                    <a:lnTo>
                      <a:pt x="45" y="36"/>
                    </a:lnTo>
                    <a:lnTo>
                      <a:pt x="45" y="42"/>
                    </a:lnTo>
                    <a:lnTo>
                      <a:pt x="51" y="42"/>
                    </a:lnTo>
                    <a:lnTo>
                      <a:pt x="51" y="48"/>
                    </a:lnTo>
                    <a:lnTo>
                      <a:pt x="58" y="48"/>
                    </a:lnTo>
                    <a:lnTo>
                      <a:pt x="58" y="60"/>
                    </a:lnTo>
                    <a:lnTo>
                      <a:pt x="64" y="60"/>
                    </a:lnTo>
                    <a:lnTo>
                      <a:pt x="64" y="79"/>
                    </a:lnTo>
                    <a:lnTo>
                      <a:pt x="70" y="79"/>
                    </a:lnTo>
                    <a:lnTo>
                      <a:pt x="70" y="91"/>
                    </a:lnTo>
                    <a:lnTo>
                      <a:pt x="77" y="91"/>
                    </a:lnTo>
                    <a:lnTo>
                      <a:pt x="77" y="164"/>
                    </a:lnTo>
                    <a:lnTo>
                      <a:pt x="84" y="164"/>
                    </a:lnTo>
                    <a:lnTo>
                      <a:pt x="84" y="182"/>
                    </a:lnTo>
                    <a:lnTo>
                      <a:pt x="96" y="182"/>
                    </a:lnTo>
                    <a:lnTo>
                      <a:pt x="96" y="188"/>
                    </a:lnTo>
                    <a:lnTo>
                      <a:pt x="102" y="188"/>
                    </a:lnTo>
                    <a:lnTo>
                      <a:pt x="102" y="194"/>
                    </a:lnTo>
                    <a:lnTo>
                      <a:pt x="109" y="194"/>
                    </a:lnTo>
                    <a:lnTo>
                      <a:pt x="109" y="200"/>
                    </a:lnTo>
                    <a:lnTo>
                      <a:pt x="141" y="200"/>
                    </a:lnTo>
                    <a:lnTo>
                      <a:pt x="141" y="194"/>
                    </a:lnTo>
                    <a:lnTo>
                      <a:pt x="147" y="194"/>
                    </a:lnTo>
                    <a:lnTo>
                      <a:pt x="147" y="188"/>
                    </a:lnTo>
                    <a:lnTo>
                      <a:pt x="167" y="188"/>
                    </a:lnTo>
                    <a:lnTo>
                      <a:pt x="167" y="194"/>
                    </a:lnTo>
                    <a:lnTo>
                      <a:pt x="180" y="194"/>
                    </a:lnTo>
                    <a:lnTo>
                      <a:pt x="180" y="182"/>
                    </a:lnTo>
                    <a:lnTo>
                      <a:pt x="173" y="182"/>
                    </a:lnTo>
                    <a:lnTo>
                      <a:pt x="173" y="164"/>
                    </a:lnTo>
                    <a:lnTo>
                      <a:pt x="147" y="164"/>
                    </a:lnTo>
                    <a:lnTo>
                      <a:pt x="147" y="170"/>
                    </a:lnTo>
                    <a:lnTo>
                      <a:pt x="135" y="170"/>
                    </a:lnTo>
                    <a:lnTo>
                      <a:pt x="135" y="176"/>
                    </a:lnTo>
                    <a:lnTo>
                      <a:pt x="109" y="176"/>
                    </a:lnTo>
                    <a:lnTo>
                      <a:pt x="109" y="170"/>
                    </a:lnTo>
                    <a:lnTo>
                      <a:pt x="102" y="170"/>
                    </a:lnTo>
                    <a:lnTo>
                      <a:pt x="102" y="164"/>
                    </a:lnTo>
                    <a:lnTo>
                      <a:pt x="96" y="164"/>
                    </a:lnTo>
                    <a:lnTo>
                      <a:pt x="96" y="97"/>
                    </a:lnTo>
                    <a:lnTo>
                      <a:pt x="90" y="97"/>
                    </a:lnTo>
                    <a:lnTo>
                      <a:pt x="90" y="72"/>
                    </a:lnTo>
                    <a:lnTo>
                      <a:pt x="84" y="72"/>
                    </a:lnTo>
                    <a:lnTo>
                      <a:pt x="84" y="66"/>
                    </a:lnTo>
                    <a:lnTo>
                      <a:pt x="77" y="66"/>
                    </a:lnTo>
                    <a:lnTo>
                      <a:pt x="77" y="54"/>
                    </a:lnTo>
                    <a:lnTo>
                      <a:pt x="70" y="54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30"/>
                    </a:lnTo>
                    <a:lnTo>
                      <a:pt x="58" y="30"/>
                    </a:lnTo>
                    <a:lnTo>
                      <a:pt x="58" y="24"/>
                    </a:lnTo>
                    <a:lnTo>
                      <a:pt x="51" y="24"/>
                    </a:lnTo>
                    <a:lnTo>
                      <a:pt x="51" y="18"/>
                    </a:lnTo>
                    <a:lnTo>
                      <a:pt x="45" y="18"/>
                    </a:lnTo>
                    <a:lnTo>
                      <a:pt x="45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33" y="6"/>
                    </a:lnTo>
                    <a:lnTo>
                      <a:pt x="33" y="0"/>
                    </a:lnTo>
                    <a:lnTo>
                      <a:pt x="7" y="0"/>
                    </a:lnTo>
                    <a:lnTo>
                      <a:pt x="7" y="97"/>
                    </a:lnTo>
                    <a:lnTo>
                      <a:pt x="13" y="97"/>
                    </a:lnTo>
                    <a:lnTo>
                      <a:pt x="13" y="182"/>
                    </a:lnTo>
                    <a:lnTo>
                      <a:pt x="7" y="182"/>
                    </a:lnTo>
                    <a:lnTo>
                      <a:pt x="7" y="200"/>
                    </a:lnTo>
                    <a:lnTo>
                      <a:pt x="0" y="200"/>
                    </a:lnTo>
                    <a:lnTo>
                      <a:pt x="0" y="230"/>
                    </a:lnTo>
                    <a:lnTo>
                      <a:pt x="7" y="230"/>
                    </a:lnTo>
                    <a:lnTo>
                      <a:pt x="7" y="224"/>
                    </a:lnTo>
                    <a:lnTo>
                      <a:pt x="13" y="2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7" name="Freeform 2941">
                <a:extLst>
                  <a:ext uri="{FF2B5EF4-FFF2-40B4-BE49-F238E27FC236}">
                    <a16:creationId xmlns:a16="http://schemas.microsoft.com/office/drawing/2014/main" xmlns="" id="{8B7BB9D7-6F9F-44C8-9A02-8D3E973F5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" y="355"/>
                <a:ext cx="14" cy="6"/>
              </a:xfrm>
              <a:custGeom>
                <a:avLst/>
                <a:gdLst>
                  <a:gd name="T0" fmla="*/ 409 w 428"/>
                  <a:gd name="T1" fmla="*/ 189 h 231"/>
                  <a:gd name="T2" fmla="*/ 402 w 428"/>
                  <a:gd name="T3" fmla="*/ 195 h 231"/>
                  <a:gd name="T4" fmla="*/ 396 w 428"/>
                  <a:gd name="T5" fmla="*/ 201 h 231"/>
                  <a:gd name="T6" fmla="*/ 390 w 428"/>
                  <a:gd name="T7" fmla="*/ 207 h 231"/>
                  <a:gd name="T8" fmla="*/ 345 w 428"/>
                  <a:gd name="T9" fmla="*/ 201 h 231"/>
                  <a:gd name="T10" fmla="*/ 325 w 428"/>
                  <a:gd name="T11" fmla="*/ 195 h 231"/>
                  <a:gd name="T12" fmla="*/ 313 w 428"/>
                  <a:gd name="T13" fmla="*/ 189 h 231"/>
                  <a:gd name="T14" fmla="*/ 307 w 428"/>
                  <a:gd name="T15" fmla="*/ 183 h 231"/>
                  <a:gd name="T16" fmla="*/ 300 w 428"/>
                  <a:gd name="T17" fmla="*/ 177 h 231"/>
                  <a:gd name="T18" fmla="*/ 294 w 428"/>
                  <a:gd name="T19" fmla="*/ 134 h 231"/>
                  <a:gd name="T20" fmla="*/ 288 w 428"/>
                  <a:gd name="T21" fmla="*/ 110 h 231"/>
                  <a:gd name="T22" fmla="*/ 281 w 428"/>
                  <a:gd name="T23" fmla="*/ 103 h 231"/>
                  <a:gd name="T24" fmla="*/ 274 w 428"/>
                  <a:gd name="T25" fmla="*/ 91 h 231"/>
                  <a:gd name="T26" fmla="*/ 262 w 428"/>
                  <a:gd name="T27" fmla="*/ 85 h 231"/>
                  <a:gd name="T28" fmla="*/ 256 w 428"/>
                  <a:gd name="T29" fmla="*/ 73 h 231"/>
                  <a:gd name="T30" fmla="*/ 223 w 428"/>
                  <a:gd name="T31" fmla="*/ 67 h 231"/>
                  <a:gd name="T32" fmla="*/ 217 w 428"/>
                  <a:gd name="T33" fmla="*/ 61 h 231"/>
                  <a:gd name="T34" fmla="*/ 185 w 428"/>
                  <a:gd name="T35" fmla="*/ 55 h 231"/>
                  <a:gd name="T36" fmla="*/ 172 w 428"/>
                  <a:gd name="T37" fmla="*/ 49 h 231"/>
                  <a:gd name="T38" fmla="*/ 166 w 428"/>
                  <a:gd name="T39" fmla="*/ 43 h 231"/>
                  <a:gd name="T40" fmla="*/ 146 w 428"/>
                  <a:gd name="T41" fmla="*/ 37 h 231"/>
                  <a:gd name="T42" fmla="*/ 128 w 428"/>
                  <a:gd name="T43" fmla="*/ 31 h 231"/>
                  <a:gd name="T44" fmla="*/ 95 w 428"/>
                  <a:gd name="T45" fmla="*/ 25 h 231"/>
                  <a:gd name="T46" fmla="*/ 83 w 428"/>
                  <a:gd name="T47" fmla="*/ 19 h 231"/>
                  <a:gd name="T48" fmla="*/ 77 w 428"/>
                  <a:gd name="T49" fmla="*/ 13 h 231"/>
                  <a:gd name="T50" fmla="*/ 64 w 428"/>
                  <a:gd name="T51" fmla="*/ 7 h 231"/>
                  <a:gd name="T52" fmla="*/ 44 w 428"/>
                  <a:gd name="T53" fmla="*/ 0 h 231"/>
                  <a:gd name="T54" fmla="*/ 0 w 428"/>
                  <a:gd name="T55" fmla="*/ 19 h 231"/>
                  <a:gd name="T56" fmla="*/ 32 w 428"/>
                  <a:gd name="T57" fmla="*/ 25 h 231"/>
                  <a:gd name="T58" fmla="*/ 38 w 428"/>
                  <a:gd name="T59" fmla="*/ 31 h 231"/>
                  <a:gd name="T60" fmla="*/ 64 w 428"/>
                  <a:gd name="T61" fmla="*/ 37 h 231"/>
                  <a:gd name="T62" fmla="*/ 77 w 428"/>
                  <a:gd name="T63" fmla="*/ 43 h 231"/>
                  <a:gd name="T64" fmla="*/ 83 w 428"/>
                  <a:gd name="T65" fmla="*/ 49 h 231"/>
                  <a:gd name="T66" fmla="*/ 121 w 428"/>
                  <a:gd name="T67" fmla="*/ 55 h 231"/>
                  <a:gd name="T68" fmla="*/ 134 w 428"/>
                  <a:gd name="T69" fmla="*/ 61 h 231"/>
                  <a:gd name="T70" fmla="*/ 160 w 428"/>
                  <a:gd name="T71" fmla="*/ 67 h 231"/>
                  <a:gd name="T72" fmla="*/ 166 w 428"/>
                  <a:gd name="T73" fmla="*/ 73 h 231"/>
                  <a:gd name="T74" fmla="*/ 179 w 428"/>
                  <a:gd name="T75" fmla="*/ 79 h 231"/>
                  <a:gd name="T76" fmla="*/ 211 w 428"/>
                  <a:gd name="T77" fmla="*/ 85 h 231"/>
                  <a:gd name="T78" fmla="*/ 217 w 428"/>
                  <a:gd name="T79" fmla="*/ 91 h 231"/>
                  <a:gd name="T80" fmla="*/ 249 w 428"/>
                  <a:gd name="T81" fmla="*/ 97 h 231"/>
                  <a:gd name="T82" fmla="*/ 256 w 428"/>
                  <a:gd name="T83" fmla="*/ 110 h 231"/>
                  <a:gd name="T84" fmla="*/ 262 w 428"/>
                  <a:gd name="T85" fmla="*/ 116 h 231"/>
                  <a:gd name="T86" fmla="*/ 268 w 428"/>
                  <a:gd name="T87" fmla="*/ 122 h 231"/>
                  <a:gd name="T88" fmla="*/ 274 w 428"/>
                  <a:gd name="T89" fmla="*/ 152 h 231"/>
                  <a:gd name="T90" fmla="*/ 281 w 428"/>
                  <a:gd name="T91" fmla="*/ 183 h 231"/>
                  <a:gd name="T92" fmla="*/ 288 w 428"/>
                  <a:gd name="T93" fmla="*/ 201 h 231"/>
                  <a:gd name="T94" fmla="*/ 294 w 428"/>
                  <a:gd name="T95" fmla="*/ 207 h 231"/>
                  <a:gd name="T96" fmla="*/ 300 w 428"/>
                  <a:gd name="T97" fmla="*/ 213 h 231"/>
                  <a:gd name="T98" fmla="*/ 307 w 428"/>
                  <a:gd name="T99" fmla="*/ 219 h 231"/>
                  <a:gd name="T100" fmla="*/ 325 w 428"/>
                  <a:gd name="T101" fmla="*/ 231 h 231"/>
                  <a:gd name="T102" fmla="*/ 390 w 428"/>
                  <a:gd name="T103" fmla="*/ 225 h 231"/>
                  <a:gd name="T104" fmla="*/ 396 w 428"/>
                  <a:gd name="T105" fmla="*/ 219 h 231"/>
                  <a:gd name="T106" fmla="*/ 402 w 428"/>
                  <a:gd name="T107" fmla="*/ 213 h 231"/>
                  <a:gd name="T108" fmla="*/ 409 w 428"/>
                  <a:gd name="T109" fmla="*/ 207 h 231"/>
                  <a:gd name="T110" fmla="*/ 415 w 428"/>
                  <a:gd name="T111" fmla="*/ 201 h 231"/>
                  <a:gd name="T112" fmla="*/ 421 w 428"/>
                  <a:gd name="T113" fmla="*/ 195 h 231"/>
                  <a:gd name="T114" fmla="*/ 428 w 428"/>
                  <a:gd name="T115" fmla="*/ 18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8" h="231">
                    <a:moveTo>
                      <a:pt x="409" y="183"/>
                    </a:moveTo>
                    <a:lnTo>
                      <a:pt x="409" y="189"/>
                    </a:lnTo>
                    <a:lnTo>
                      <a:pt x="402" y="189"/>
                    </a:lnTo>
                    <a:lnTo>
                      <a:pt x="402" y="195"/>
                    </a:lnTo>
                    <a:lnTo>
                      <a:pt x="396" y="195"/>
                    </a:lnTo>
                    <a:lnTo>
                      <a:pt x="396" y="201"/>
                    </a:lnTo>
                    <a:lnTo>
                      <a:pt x="390" y="201"/>
                    </a:lnTo>
                    <a:lnTo>
                      <a:pt x="390" y="207"/>
                    </a:lnTo>
                    <a:lnTo>
                      <a:pt x="345" y="207"/>
                    </a:lnTo>
                    <a:lnTo>
                      <a:pt x="345" y="201"/>
                    </a:lnTo>
                    <a:lnTo>
                      <a:pt x="325" y="201"/>
                    </a:lnTo>
                    <a:lnTo>
                      <a:pt x="325" y="195"/>
                    </a:lnTo>
                    <a:lnTo>
                      <a:pt x="313" y="195"/>
                    </a:lnTo>
                    <a:lnTo>
                      <a:pt x="313" y="189"/>
                    </a:lnTo>
                    <a:lnTo>
                      <a:pt x="307" y="189"/>
                    </a:lnTo>
                    <a:lnTo>
                      <a:pt x="307" y="183"/>
                    </a:lnTo>
                    <a:lnTo>
                      <a:pt x="300" y="183"/>
                    </a:lnTo>
                    <a:lnTo>
                      <a:pt x="300" y="177"/>
                    </a:lnTo>
                    <a:lnTo>
                      <a:pt x="294" y="177"/>
                    </a:lnTo>
                    <a:lnTo>
                      <a:pt x="294" y="134"/>
                    </a:lnTo>
                    <a:lnTo>
                      <a:pt x="288" y="134"/>
                    </a:lnTo>
                    <a:lnTo>
                      <a:pt x="288" y="110"/>
                    </a:lnTo>
                    <a:lnTo>
                      <a:pt x="281" y="110"/>
                    </a:lnTo>
                    <a:lnTo>
                      <a:pt x="281" y="103"/>
                    </a:lnTo>
                    <a:lnTo>
                      <a:pt x="274" y="103"/>
                    </a:lnTo>
                    <a:lnTo>
                      <a:pt x="274" y="91"/>
                    </a:lnTo>
                    <a:lnTo>
                      <a:pt x="262" y="91"/>
                    </a:lnTo>
                    <a:lnTo>
                      <a:pt x="262" y="85"/>
                    </a:lnTo>
                    <a:lnTo>
                      <a:pt x="256" y="85"/>
                    </a:lnTo>
                    <a:lnTo>
                      <a:pt x="256" y="73"/>
                    </a:lnTo>
                    <a:lnTo>
                      <a:pt x="223" y="73"/>
                    </a:lnTo>
                    <a:lnTo>
                      <a:pt x="223" y="67"/>
                    </a:lnTo>
                    <a:lnTo>
                      <a:pt x="217" y="67"/>
                    </a:lnTo>
                    <a:lnTo>
                      <a:pt x="217" y="61"/>
                    </a:lnTo>
                    <a:lnTo>
                      <a:pt x="185" y="61"/>
                    </a:lnTo>
                    <a:lnTo>
                      <a:pt x="185" y="55"/>
                    </a:lnTo>
                    <a:lnTo>
                      <a:pt x="172" y="55"/>
                    </a:lnTo>
                    <a:lnTo>
                      <a:pt x="172" y="49"/>
                    </a:lnTo>
                    <a:lnTo>
                      <a:pt x="166" y="49"/>
                    </a:lnTo>
                    <a:lnTo>
                      <a:pt x="166" y="43"/>
                    </a:lnTo>
                    <a:lnTo>
                      <a:pt x="146" y="43"/>
                    </a:lnTo>
                    <a:lnTo>
                      <a:pt x="146" y="37"/>
                    </a:lnTo>
                    <a:lnTo>
                      <a:pt x="128" y="37"/>
                    </a:lnTo>
                    <a:lnTo>
                      <a:pt x="12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83" y="25"/>
                    </a:lnTo>
                    <a:lnTo>
                      <a:pt x="83" y="19"/>
                    </a:lnTo>
                    <a:lnTo>
                      <a:pt x="77" y="19"/>
                    </a:lnTo>
                    <a:lnTo>
                      <a:pt x="77" y="13"/>
                    </a:lnTo>
                    <a:lnTo>
                      <a:pt x="64" y="13"/>
                    </a:lnTo>
                    <a:lnTo>
                      <a:pt x="64" y="7"/>
                    </a:lnTo>
                    <a:lnTo>
                      <a:pt x="44" y="7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2" y="19"/>
                    </a:lnTo>
                    <a:lnTo>
                      <a:pt x="32" y="25"/>
                    </a:lnTo>
                    <a:lnTo>
                      <a:pt x="38" y="25"/>
                    </a:lnTo>
                    <a:lnTo>
                      <a:pt x="38" y="31"/>
                    </a:lnTo>
                    <a:lnTo>
                      <a:pt x="64" y="31"/>
                    </a:lnTo>
                    <a:lnTo>
                      <a:pt x="64" y="37"/>
                    </a:lnTo>
                    <a:lnTo>
                      <a:pt x="77" y="37"/>
                    </a:lnTo>
                    <a:lnTo>
                      <a:pt x="77" y="43"/>
                    </a:lnTo>
                    <a:lnTo>
                      <a:pt x="83" y="43"/>
                    </a:lnTo>
                    <a:lnTo>
                      <a:pt x="83" y="49"/>
                    </a:lnTo>
                    <a:lnTo>
                      <a:pt x="121" y="49"/>
                    </a:lnTo>
                    <a:lnTo>
                      <a:pt x="121" y="55"/>
                    </a:lnTo>
                    <a:lnTo>
                      <a:pt x="134" y="55"/>
                    </a:lnTo>
                    <a:lnTo>
                      <a:pt x="134" y="61"/>
                    </a:lnTo>
                    <a:lnTo>
                      <a:pt x="160" y="61"/>
                    </a:lnTo>
                    <a:lnTo>
                      <a:pt x="160" y="67"/>
                    </a:lnTo>
                    <a:lnTo>
                      <a:pt x="166" y="67"/>
                    </a:lnTo>
                    <a:lnTo>
                      <a:pt x="166" y="73"/>
                    </a:lnTo>
                    <a:lnTo>
                      <a:pt x="179" y="73"/>
                    </a:lnTo>
                    <a:lnTo>
                      <a:pt x="179" y="79"/>
                    </a:lnTo>
                    <a:lnTo>
                      <a:pt x="211" y="79"/>
                    </a:lnTo>
                    <a:lnTo>
                      <a:pt x="211" y="85"/>
                    </a:lnTo>
                    <a:lnTo>
                      <a:pt x="217" y="85"/>
                    </a:lnTo>
                    <a:lnTo>
                      <a:pt x="217" y="91"/>
                    </a:lnTo>
                    <a:lnTo>
                      <a:pt x="249" y="91"/>
                    </a:lnTo>
                    <a:lnTo>
                      <a:pt x="249" y="97"/>
                    </a:lnTo>
                    <a:lnTo>
                      <a:pt x="256" y="97"/>
                    </a:lnTo>
                    <a:lnTo>
                      <a:pt x="256" y="110"/>
                    </a:lnTo>
                    <a:lnTo>
                      <a:pt x="262" y="110"/>
                    </a:lnTo>
                    <a:lnTo>
                      <a:pt x="262" y="116"/>
                    </a:lnTo>
                    <a:lnTo>
                      <a:pt x="268" y="116"/>
                    </a:lnTo>
                    <a:lnTo>
                      <a:pt x="268" y="122"/>
                    </a:lnTo>
                    <a:lnTo>
                      <a:pt x="274" y="122"/>
                    </a:lnTo>
                    <a:lnTo>
                      <a:pt x="274" y="152"/>
                    </a:lnTo>
                    <a:lnTo>
                      <a:pt x="281" y="152"/>
                    </a:lnTo>
                    <a:lnTo>
                      <a:pt x="281" y="183"/>
                    </a:lnTo>
                    <a:lnTo>
                      <a:pt x="288" y="183"/>
                    </a:lnTo>
                    <a:lnTo>
                      <a:pt x="288" y="201"/>
                    </a:lnTo>
                    <a:lnTo>
                      <a:pt x="294" y="201"/>
                    </a:lnTo>
                    <a:lnTo>
                      <a:pt x="294" y="207"/>
                    </a:lnTo>
                    <a:lnTo>
                      <a:pt x="300" y="207"/>
                    </a:lnTo>
                    <a:lnTo>
                      <a:pt x="300" y="213"/>
                    </a:lnTo>
                    <a:lnTo>
                      <a:pt x="307" y="213"/>
                    </a:lnTo>
                    <a:lnTo>
                      <a:pt x="307" y="219"/>
                    </a:lnTo>
                    <a:lnTo>
                      <a:pt x="325" y="219"/>
                    </a:lnTo>
                    <a:lnTo>
                      <a:pt x="325" y="231"/>
                    </a:lnTo>
                    <a:lnTo>
                      <a:pt x="390" y="231"/>
                    </a:lnTo>
                    <a:lnTo>
                      <a:pt x="390" y="225"/>
                    </a:lnTo>
                    <a:lnTo>
                      <a:pt x="396" y="225"/>
                    </a:lnTo>
                    <a:lnTo>
                      <a:pt x="396" y="219"/>
                    </a:lnTo>
                    <a:lnTo>
                      <a:pt x="402" y="219"/>
                    </a:lnTo>
                    <a:lnTo>
                      <a:pt x="402" y="213"/>
                    </a:lnTo>
                    <a:lnTo>
                      <a:pt x="409" y="213"/>
                    </a:lnTo>
                    <a:lnTo>
                      <a:pt x="409" y="207"/>
                    </a:lnTo>
                    <a:lnTo>
                      <a:pt x="415" y="207"/>
                    </a:lnTo>
                    <a:lnTo>
                      <a:pt x="415" y="201"/>
                    </a:lnTo>
                    <a:lnTo>
                      <a:pt x="421" y="201"/>
                    </a:lnTo>
                    <a:lnTo>
                      <a:pt x="421" y="195"/>
                    </a:lnTo>
                    <a:lnTo>
                      <a:pt x="428" y="195"/>
                    </a:lnTo>
                    <a:lnTo>
                      <a:pt x="428" y="183"/>
                    </a:lnTo>
                    <a:lnTo>
                      <a:pt x="409" y="18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8" name="Freeform 2942">
                <a:extLst>
                  <a:ext uri="{FF2B5EF4-FFF2-40B4-BE49-F238E27FC236}">
                    <a16:creationId xmlns:a16="http://schemas.microsoft.com/office/drawing/2014/main" xmlns="" id="{84EC5150-6C3A-4451-B4EA-CE43053DF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12"/>
                <a:ext cx="10" cy="11"/>
              </a:xfrm>
              <a:custGeom>
                <a:avLst/>
                <a:gdLst>
                  <a:gd name="T0" fmla="*/ 217 w 313"/>
                  <a:gd name="T1" fmla="*/ 0 h 388"/>
                  <a:gd name="T2" fmla="*/ 217 w 313"/>
                  <a:gd name="T3" fmla="*/ 24 h 388"/>
                  <a:gd name="T4" fmla="*/ 224 w 313"/>
                  <a:gd name="T5" fmla="*/ 60 h 388"/>
                  <a:gd name="T6" fmla="*/ 243 w 313"/>
                  <a:gd name="T7" fmla="*/ 66 h 388"/>
                  <a:gd name="T8" fmla="*/ 250 w 313"/>
                  <a:gd name="T9" fmla="*/ 85 h 388"/>
                  <a:gd name="T10" fmla="*/ 282 w 313"/>
                  <a:gd name="T11" fmla="*/ 97 h 388"/>
                  <a:gd name="T12" fmla="*/ 288 w 313"/>
                  <a:gd name="T13" fmla="*/ 115 h 388"/>
                  <a:gd name="T14" fmla="*/ 275 w 313"/>
                  <a:gd name="T15" fmla="*/ 152 h 388"/>
                  <a:gd name="T16" fmla="*/ 262 w 313"/>
                  <a:gd name="T17" fmla="*/ 152 h 388"/>
                  <a:gd name="T18" fmla="*/ 237 w 313"/>
                  <a:gd name="T19" fmla="*/ 164 h 388"/>
                  <a:gd name="T20" fmla="*/ 199 w 313"/>
                  <a:gd name="T21" fmla="*/ 176 h 388"/>
                  <a:gd name="T22" fmla="*/ 185 w 313"/>
                  <a:gd name="T23" fmla="*/ 188 h 388"/>
                  <a:gd name="T24" fmla="*/ 179 w 313"/>
                  <a:gd name="T25" fmla="*/ 206 h 388"/>
                  <a:gd name="T26" fmla="*/ 160 w 313"/>
                  <a:gd name="T27" fmla="*/ 212 h 388"/>
                  <a:gd name="T28" fmla="*/ 122 w 313"/>
                  <a:gd name="T29" fmla="*/ 230 h 388"/>
                  <a:gd name="T30" fmla="*/ 97 w 313"/>
                  <a:gd name="T31" fmla="*/ 236 h 388"/>
                  <a:gd name="T32" fmla="*/ 89 w 313"/>
                  <a:gd name="T33" fmla="*/ 248 h 388"/>
                  <a:gd name="T34" fmla="*/ 71 w 313"/>
                  <a:gd name="T35" fmla="*/ 260 h 388"/>
                  <a:gd name="T36" fmla="*/ 64 w 313"/>
                  <a:gd name="T37" fmla="*/ 272 h 388"/>
                  <a:gd name="T38" fmla="*/ 52 w 313"/>
                  <a:gd name="T39" fmla="*/ 284 h 388"/>
                  <a:gd name="T40" fmla="*/ 45 w 313"/>
                  <a:gd name="T41" fmla="*/ 328 h 388"/>
                  <a:gd name="T42" fmla="*/ 32 w 313"/>
                  <a:gd name="T43" fmla="*/ 352 h 388"/>
                  <a:gd name="T44" fmla="*/ 13 w 313"/>
                  <a:gd name="T45" fmla="*/ 370 h 388"/>
                  <a:gd name="T46" fmla="*/ 13 w 313"/>
                  <a:gd name="T47" fmla="*/ 388 h 388"/>
                  <a:gd name="T48" fmla="*/ 20 w 313"/>
                  <a:gd name="T49" fmla="*/ 376 h 388"/>
                  <a:gd name="T50" fmla="*/ 38 w 313"/>
                  <a:gd name="T51" fmla="*/ 370 h 388"/>
                  <a:gd name="T52" fmla="*/ 45 w 313"/>
                  <a:gd name="T53" fmla="*/ 352 h 388"/>
                  <a:gd name="T54" fmla="*/ 58 w 313"/>
                  <a:gd name="T55" fmla="*/ 340 h 388"/>
                  <a:gd name="T56" fmla="*/ 64 w 313"/>
                  <a:gd name="T57" fmla="*/ 297 h 388"/>
                  <a:gd name="T58" fmla="*/ 77 w 313"/>
                  <a:gd name="T59" fmla="*/ 284 h 388"/>
                  <a:gd name="T60" fmla="*/ 83 w 313"/>
                  <a:gd name="T61" fmla="*/ 266 h 388"/>
                  <a:gd name="T62" fmla="*/ 103 w 313"/>
                  <a:gd name="T63" fmla="*/ 260 h 388"/>
                  <a:gd name="T64" fmla="*/ 115 w 313"/>
                  <a:gd name="T65" fmla="*/ 248 h 388"/>
                  <a:gd name="T66" fmla="*/ 128 w 313"/>
                  <a:gd name="T67" fmla="*/ 242 h 388"/>
                  <a:gd name="T68" fmla="*/ 166 w 313"/>
                  <a:gd name="T69" fmla="*/ 230 h 388"/>
                  <a:gd name="T70" fmla="*/ 179 w 313"/>
                  <a:gd name="T71" fmla="*/ 224 h 388"/>
                  <a:gd name="T72" fmla="*/ 185 w 313"/>
                  <a:gd name="T73" fmla="*/ 212 h 388"/>
                  <a:gd name="T74" fmla="*/ 199 w 313"/>
                  <a:gd name="T75" fmla="*/ 206 h 388"/>
                  <a:gd name="T76" fmla="*/ 205 w 313"/>
                  <a:gd name="T77" fmla="*/ 194 h 388"/>
                  <a:gd name="T78" fmla="*/ 256 w 313"/>
                  <a:gd name="T79" fmla="*/ 188 h 388"/>
                  <a:gd name="T80" fmla="*/ 262 w 313"/>
                  <a:gd name="T81" fmla="*/ 170 h 388"/>
                  <a:gd name="T82" fmla="*/ 294 w 313"/>
                  <a:gd name="T83" fmla="*/ 176 h 388"/>
                  <a:gd name="T84" fmla="*/ 301 w 313"/>
                  <a:gd name="T85" fmla="*/ 158 h 388"/>
                  <a:gd name="T86" fmla="*/ 307 w 313"/>
                  <a:gd name="T87" fmla="*/ 103 h 388"/>
                  <a:gd name="T88" fmla="*/ 294 w 313"/>
                  <a:gd name="T89" fmla="*/ 91 h 388"/>
                  <a:gd name="T90" fmla="*/ 282 w 313"/>
                  <a:gd name="T91" fmla="*/ 85 h 388"/>
                  <a:gd name="T92" fmla="*/ 268 w 313"/>
                  <a:gd name="T93" fmla="*/ 72 h 388"/>
                  <a:gd name="T94" fmla="*/ 256 w 313"/>
                  <a:gd name="T95" fmla="*/ 66 h 388"/>
                  <a:gd name="T96" fmla="*/ 250 w 313"/>
                  <a:gd name="T97" fmla="*/ 54 h 388"/>
                  <a:gd name="T98" fmla="*/ 237 w 313"/>
                  <a:gd name="T99" fmla="*/ 42 h 388"/>
                  <a:gd name="T100" fmla="*/ 224 w 313"/>
                  <a:gd name="T101" fmla="*/ 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3" h="388">
                    <a:moveTo>
                      <a:pt x="224" y="6"/>
                    </a:moveTo>
                    <a:lnTo>
                      <a:pt x="217" y="6"/>
                    </a:lnTo>
                    <a:lnTo>
                      <a:pt x="217" y="0"/>
                    </a:lnTo>
                    <a:lnTo>
                      <a:pt x="211" y="0"/>
                    </a:lnTo>
                    <a:lnTo>
                      <a:pt x="211" y="24"/>
                    </a:lnTo>
                    <a:lnTo>
                      <a:pt x="217" y="24"/>
                    </a:lnTo>
                    <a:lnTo>
                      <a:pt x="217" y="36"/>
                    </a:lnTo>
                    <a:lnTo>
                      <a:pt x="224" y="36"/>
                    </a:lnTo>
                    <a:lnTo>
                      <a:pt x="224" y="60"/>
                    </a:lnTo>
                    <a:lnTo>
                      <a:pt x="230" y="60"/>
                    </a:lnTo>
                    <a:lnTo>
                      <a:pt x="230" y="66"/>
                    </a:lnTo>
                    <a:lnTo>
                      <a:pt x="243" y="66"/>
                    </a:lnTo>
                    <a:lnTo>
                      <a:pt x="243" y="72"/>
                    </a:lnTo>
                    <a:lnTo>
                      <a:pt x="250" y="72"/>
                    </a:lnTo>
                    <a:lnTo>
                      <a:pt x="250" y="85"/>
                    </a:lnTo>
                    <a:lnTo>
                      <a:pt x="262" y="85"/>
                    </a:lnTo>
                    <a:lnTo>
                      <a:pt x="262" y="97"/>
                    </a:lnTo>
                    <a:lnTo>
                      <a:pt x="282" y="97"/>
                    </a:lnTo>
                    <a:lnTo>
                      <a:pt x="282" y="103"/>
                    </a:lnTo>
                    <a:lnTo>
                      <a:pt x="288" y="103"/>
                    </a:lnTo>
                    <a:lnTo>
                      <a:pt x="288" y="115"/>
                    </a:lnTo>
                    <a:lnTo>
                      <a:pt x="294" y="115"/>
                    </a:lnTo>
                    <a:lnTo>
                      <a:pt x="294" y="152"/>
                    </a:lnTo>
                    <a:lnTo>
                      <a:pt x="275" y="152"/>
                    </a:lnTo>
                    <a:lnTo>
                      <a:pt x="275" y="146"/>
                    </a:lnTo>
                    <a:lnTo>
                      <a:pt x="262" y="146"/>
                    </a:lnTo>
                    <a:lnTo>
                      <a:pt x="262" y="152"/>
                    </a:lnTo>
                    <a:lnTo>
                      <a:pt x="256" y="152"/>
                    </a:lnTo>
                    <a:lnTo>
                      <a:pt x="256" y="164"/>
                    </a:lnTo>
                    <a:lnTo>
                      <a:pt x="237" y="164"/>
                    </a:lnTo>
                    <a:lnTo>
                      <a:pt x="237" y="170"/>
                    </a:lnTo>
                    <a:lnTo>
                      <a:pt x="199" y="170"/>
                    </a:lnTo>
                    <a:lnTo>
                      <a:pt x="199" y="176"/>
                    </a:lnTo>
                    <a:lnTo>
                      <a:pt x="192" y="176"/>
                    </a:lnTo>
                    <a:lnTo>
                      <a:pt x="192" y="188"/>
                    </a:lnTo>
                    <a:lnTo>
                      <a:pt x="185" y="188"/>
                    </a:lnTo>
                    <a:lnTo>
                      <a:pt x="185" y="194"/>
                    </a:lnTo>
                    <a:lnTo>
                      <a:pt x="179" y="194"/>
                    </a:lnTo>
                    <a:lnTo>
                      <a:pt x="179" y="206"/>
                    </a:lnTo>
                    <a:lnTo>
                      <a:pt x="166" y="206"/>
                    </a:lnTo>
                    <a:lnTo>
                      <a:pt x="166" y="212"/>
                    </a:lnTo>
                    <a:lnTo>
                      <a:pt x="160" y="212"/>
                    </a:lnTo>
                    <a:lnTo>
                      <a:pt x="160" y="218"/>
                    </a:lnTo>
                    <a:lnTo>
                      <a:pt x="122" y="218"/>
                    </a:lnTo>
                    <a:lnTo>
                      <a:pt x="122" y="230"/>
                    </a:lnTo>
                    <a:lnTo>
                      <a:pt x="109" y="230"/>
                    </a:lnTo>
                    <a:lnTo>
                      <a:pt x="109" y="236"/>
                    </a:lnTo>
                    <a:lnTo>
                      <a:pt x="97" y="236"/>
                    </a:lnTo>
                    <a:lnTo>
                      <a:pt x="97" y="242"/>
                    </a:lnTo>
                    <a:lnTo>
                      <a:pt x="89" y="242"/>
                    </a:lnTo>
                    <a:lnTo>
                      <a:pt x="89" y="248"/>
                    </a:lnTo>
                    <a:lnTo>
                      <a:pt x="77" y="248"/>
                    </a:lnTo>
                    <a:lnTo>
                      <a:pt x="77" y="260"/>
                    </a:lnTo>
                    <a:lnTo>
                      <a:pt x="71" y="260"/>
                    </a:lnTo>
                    <a:lnTo>
                      <a:pt x="71" y="266"/>
                    </a:lnTo>
                    <a:lnTo>
                      <a:pt x="64" y="266"/>
                    </a:lnTo>
                    <a:lnTo>
                      <a:pt x="64" y="272"/>
                    </a:lnTo>
                    <a:lnTo>
                      <a:pt x="58" y="272"/>
                    </a:lnTo>
                    <a:lnTo>
                      <a:pt x="58" y="284"/>
                    </a:lnTo>
                    <a:lnTo>
                      <a:pt x="52" y="284"/>
                    </a:lnTo>
                    <a:lnTo>
                      <a:pt x="52" y="309"/>
                    </a:lnTo>
                    <a:lnTo>
                      <a:pt x="45" y="309"/>
                    </a:lnTo>
                    <a:lnTo>
                      <a:pt x="45" y="328"/>
                    </a:lnTo>
                    <a:lnTo>
                      <a:pt x="38" y="328"/>
                    </a:lnTo>
                    <a:lnTo>
                      <a:pt x="38" y="352"/>
                    </a:lnTo>
                    <a:lnTo>
                      <a:pt x="32" y="352"/>
                    </a:lnTo>
                    <a:lnTo>
                      <a:pt x="32" y="358"/>
                    </a:lnTo>
                    <a:lnTo>
                      <a:pt x="13" y="358"/>
                    </a:lnTo>
                    <a:lnTo>
                      <a:pt x="13" y="370"/>
                    </a:lnTo>
                    <a:lnTo>
                      <a:pt x="0" y="370"/>
                    </a:lnTo>
                    <a:lnTo>
                      <a:pt x="0" y="388"/>
                    </a:lnTo>
                    <a:lnTo>
                      <a:pt x="13" y="388"/>
                    </a:lnTo>
                    <a:lnTo>
                      <a:pt x="13" y="382"/>
                    </a:lnTo>
                    <a:lnTo>
                      <a:pt x="20" y="382"/>
                    </a:lnTo>
                    <a:lnTo>
                      <a:pt x="20" y="376"/>
                    </a:lnTo>
                    <a:lnTo>
                      <a:pt x="32" y="376"/>
                    </a:lnTo>
                    <a:lnTo>
                      <a:pt x="32" y="370"/>
                    </a:lnTo>
                    <a:lnTo>
                      <a:pt x="38" y="370"/>
                    </a:lnTo>
                    <a:lnTo>
                      <a:pt x="38" y="358"/>
                    </a:lnTo>
                    <a:lnTo>
                      <a:pt x="45" y="358"/>
                    </a:lnTo>
                    <a:lnTo>
                      <a:pt x="45" y="352"/>
                    </a:lnTo>
                    <a:lnTo>
                      <a:pt x="52" y="352"/>
                    </a:lnTo>
                    <a:lnTo>
                      <a:pt x="52" y="340"/>
                    </a:lnTo>
                    <a:lnTo>
                      <a:pt x="58" y="340"/>
                    </a:lnTo>
                    <a:lnTo>
                      <a:pt x="58" y="328"/>
                    </a:lnTo>
                    <a:lnTo>
                      <a:pt x="64" y="328"/>
                    </a:lnTo>
                    <a:lnTo>
                      <a:pt x="64" y="297"/>
                    </a:lnTo>
                    <a:lnTo>
                      <a:pt x="71" y="297"/>
                    </a:lnTo>
                    <a:lnTo>
                      <a:pt x="71" y="284"/>
                    </a:lnTo>
                    <a:lnTo>
                      <a:pt x="77" y="284"/>
                    </a:lnTo>
                    <a:lnTo>
                      <a:pt x="77" y="272"/>
                    </a:lnTo>
                    <a:lnTo>
                      <a:pt x="83" y="272"/>
                    </a:lnTo>
                    <a:lnTo>
                      <a:pt x="83" y="266"/>
                    </a:lnTo>
                    <a:lnTo>
                      <a:pt x="97" y="266"/>
                    </a:lnTo>
                    <a:lnTo>
                      <a:pt x="97" y="260"/>
                    </a:lnTo>
                    <a:lnTo>
                      <a:pt x="103" y="260"/>
                    </a:lnTo>
                    <a:lnTo>
                      <a:pt x="103" y="254"/>
                    </a:lnTo>
                    <a:lnTo>
                      <a:pt x="115" y="254"/>
                    </a:lnTo>
                    <a:lnTo>
                      <a:pt x="115" y="248"/>
                    </a:lnTo>
                    <a:lnTo>
                      <a:pt x="122" y="248"/>
                    </a:lnTo>
                    <a:lnTo>
                      <a:pt x="122" y="242"/>
                    </a:lnTo>
                    <a:lnTo>
                      <a:pt x="128" y="242"/>
                    </a:lnTo>
                    <a:lnTo>
                      <a:pt x="128" y="236"/>
                    </a:lnTo>
                    <a:lnTo>
                      <a:pt x="166" y="236"/>
                    </a:lnTo>
                    <a:lnTo>
                      <a:pt x="166" y="230"/>
                    </a:lnTo>
                    <a:lnTo>
                      <a:pt x="173" y="230"/>
                    </a:lnTo>
                    <a:lnTo>
                      <a:pt x="173" y="224"/>
                    </a:lnTo>
                    <a:lnTo>
                      <a:pt x="179" y="224"/>
                    </a:lnTo>
                    <a:lnTo>
                      <a:pt x="179" y="218"/>
                    </a:lnTo>
                    <a:lnTo>
                      <a:pt x="185" y="218"/>
                    </a:lnTo>
                    <a:lnTo>
                      <a:pt x="185" y="212"/>
                    </a:lnTo>
                    <a:lnTo>
                      <a:pt x="192" y="212"/>
                    </a:lnTo>
                    <a:lnTo>
                      <a:pt x="192" y="206"/>
                    </a:lnTo>
                    <a:lnTo>
                      <a:pt x="199" y="206"/>
                    </a:lnTo>
                    <a:lnTo>
                      <a:pt x="199" y="200"/>
                    </a:lnTo>
                    <a:lnTo>
                      <a:pt x="205" y="200"/>
                    </a:lnTo>
                    <a:lnTo>
                      <a:pt x="205" y="194"/>
                    </a:lnTo>
                    <a:lnTo>
                      <a:pt x="230" y="194"/>
                    </a:lnTo>
                    <a:lnTo>
                      <a:pt x="230" y="188"/>
                    </a:lnTo>
                    <a:lnTo>
                      <a:pt x="256" y="188"/>
                    </a:lnTo>
                    <a:lnTo>
                      <a:pt x="256" y="182"/>
                    </a:lnTo>
                    <a:lnTo>
                      <a:pt x="262" y="182"/>
                    </a:lnTo>
                    <a:lnTo>
                      <a:pt x="262" y="170"/>
                    </a:lnTo>
                    <a:lnTo>
                      <a:pt x="282" y="170"/>
                    </a:lnTo>
                    <a:lnTo>
                      <a:pt x="282" y="176"/>
                    </a:lnTo>
                    <a:lnTo>
                      <a:pt x="294" y="176"/>
                    </a:lnTo>
                    <a:lnTo>
                      <a:pt x="294" y="164"/>
                    </a:lnTo>
                    <a:lnTo>
                      <a:pt x="301" y="164"/>
                    </a:lnTo>
                    <a:lnTo>
                      <a:pt x="301" y="158"/>
                    </a:lnTo>
                    <a:lnTo>
                      <a:pt x="313" y="158"/>
                    </a:lnTo>
                    <a:lnTo>
                      <a:pt x="313" y="103"/>
                    </a:lnTo>
                    <a:lnTo>
                      <a:pt x="307" y="103"/>
                    </a:lnTo>
                    <a:lnTo>
                      <a:pt x="307" y="97"/>
                    </a:lnTo>
                    <a:lnTo>
                      <a:pt x="294" y="97"/>
                    </a:lnTo>
                    <a:lnTo>
                      <a:pt x="294" y="91"/>
                    </a:lnTo>
                    <a:lnTo>
                      <a:pt x="288" y="91"/>
                    </a:lnTo>
                    <a:lnTo>
                      <a:pt x="288" y="85"/>
                    </a:lnTo>
                    <a:lnTo>
                      <a:pt x="282" y="85"/>
                    </a:lnTo>
                    <a:lnTo>
                      <a:pt x="282" y="78"/>
                    </a:lnTo>
                    <a:lnTo>
                      <a:pt x="268" y="78"/>
                    </a:lnTo>
                    <a:lnTo>
                      <a:pt x="268" y="72"/>
                    </a:lnTo>
                    <a:lnTo>
                      <a:pt x="262" y="72"/>
                    </a:lnTo>
                    <a:lnTo>
                      <a:pt x="262" y="66"/>
                    </a:lnTo>
                    <a:lnTo>
                      <a:pt x="256" y="66"/>
                    </a:lnTo>
                    <a:lnTo>
                      <a:pt x="256" y="60"/>
                    </a:lnTo>
                    <a:lnTo>
                      <a:pt x="250" y="60"/>
                    </a:lnTo>
                    <a:lnTo>
                      <a:pt x="250" y="54"/>
                    </a:lnTo>
                    <a:lnTo>
                      <a:pt x="243" y="54"/>
                    </a:lnTo>
                    <a:lnTo>
                      <a:pt x="243" y="42"/>
                    </a:lnTo>
                    <a:lnTo>
                      <a:pt x="237" y="42"/>
                    </a:lnTo>
                    <a:lnTo>
                      <a:pt x="237" y="24"/>
                    </a:lnTo>
                    <a:lnTo>
                      <a:pt x="224" y="24"/>
                    </a:lnTo>
                    <a:lnTo>
                      <a:pt x="224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39" name="Freeform 2943">
                <a:extLst>
                  <a:ext uri="{FF2B5EF4-FFF2-40B4-BE49-F238E27FC236}">
                    <a16:creationId xmlns:a16="http://schemas.microsoft.com/office/drawing/2014/main" xmlns="" id="{4B2FCCD6-95A9-4A8D-AE1C-879B1E360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196"/>
                <a:ext cx="15" cy="6"/>
              </a:xfrm>
              <a:custGeom>
                <a:avLst/>
                <a:gdLst>
                  <a:gd name="T0" fmla="*/ 38 w 440"/>
                  <a:gd name="T1" fmla="*/ 48 h 218"/>
                  <a:gd name="T2" fmla="*/ 51 w 440"/>
                  <a:gd name="T3" fmla="*/ 67 h 218"/>
                  <a:gd name="T4" fmla="*/ 57 w 440"/>
                  <a:gd name="T5" fmla="*/ 73 h 218"/>
                  <a:gd name="T6" fmla="*/ 63 w 440"/>
                  <a:gd name="T7" fmla="*/ 79 h 218"/>
                  <a:gd name="T8" fmla="*/ 69 w 440"/>
                  <a:gd name="T9" fmla="*/ 85 h 218"/>
                  <a:gd name="T10" fmla="*/ 76 w 440"/>
                  <a:gd name="T11" fmla="*/ 91 h 218"/>
                  <a:gd name="T12" fmla="*/ 83 w 440"/>
                  <a:gd name="T13" fmla="*/ 97 h 218"/>
                  <a:gd name="T14" fmla="*/ 89 w 440"/>
                  <a:gd name="T15" fmla="*/ 103 h 218"/>
                  <a:gd name="T16" fmla="*/ 102 w 440"/>
                  <a:gd name="T17" fmla="*/ 115 h 218"/>
                  <a:gd name="T18" fmla="*/ 114 w 440"/>
                  <a:gd name="T19" fmla="*/ 122 h 218"/>
                  <a:gd name="T20" fmla="*/ 120 w 440"/>
                  <a:gd name="T21" fmla="*/ 128 h 218"/>
                  <a:gd name="T22" fmla="*/ 165 w 440"/>
                  <a:gd name="T23" fmla="*/ 134 h 218"/>
                  <a:gd name="T24" fmla="*/ 242 w 440"/>
                  <a:gd name="T25" fmla="*/ 128 h 218"/>
                  <a:gd name="T26" fmla="*/ 248 w 440"/>
                  <a:gd name="T27" fmla="*/ 134 h 218"/>
                  <a:gd name="T28" fmla="*/ 268 w 440"/>
                  <a:gd name="T29" fmla="*/ 146 h 218"/>
                  <a:gd name="T30" fmla="*/ 325 w 440"/>
                  <a:gd name="T31" fmla="*/ 152 h 218"/>
                  <a:gd name="T32" fmla="*/ 344 w 440"/>
                  <a:gd name="T33" fmla="*/ 158 h 218"/>
                  <a:gd name="T34" fmla="*/ 350 w 440"/>
                  <a:gd name="T35" fmla="*/ 170 h 218"/>
                  <a:gd name="T36" fmla="*/ 364 w 440"/>
                  <a:gd name="T37" fmla="*/ 176 h 218"/>
                  <a:gd name="T38" fmla="*/ 370 w 440"/>
                  <a:gd name="T39" fmla="*/ 182 h 218"/>
                  <a:gd name="T40" fmla="*/ 383 w 440"/>
                  <a:gd name="T41" fmla="*/ 194 h 218"/>
                  <a:gd name="T42" fmla="*/ 395 w 440"/>
                  <a:gd name="T43" fmla="*/ 206 h 218"/>
                  <a:gd name="T44" fmla="*/ 402 w 440"/>
                  <a:gd name="T45" fmla="*/ 212 h 218"/>
                  <a:gd name="T46" fmla="*/ 421 w 440"/>
                  <a:gd name="T47" fmla="*/ 218 h 218"/>
                  <a:gd name="T48" fmla="*/ 415 w 440"/>
                  <a:gd name="T49" fmla="*/ 212 h 218"/>
                  <a:gd name="T50" fmla="*/ 440 w 440"/>
                  <a:gd name="T51" fmla="*/ 206 h 218"/>
                  <a:gd name="T52" fmla="*/ 421 w 440"/>
                  <a:gd name="T53" fmla="*/ 200 h 218"/>
                  <a:gd name="T54" fmla="*/ 402 w 440"/>
                  <a:gd name="T55" fmla="*/ 194 h 218"/>
                  <a:gd name="T56" fmla="*/ 389 w 440"/>
                  <a:gd name="T57" fmla="*/ 182 h 218"/>
                  <a:gd name="T58" fmla="*/ 383 w 440"/>
                  <a:gd name="T59" fmla="*/ 176 h 218"/>
                  <a:gd name="T60" fmla="*/ 376 w 440"/>
                  <a:gd name="T61" fmla="*/ 170 h 218"/>
                  <a:gd name="T62" fmla="*/ 370 w 440"/>
                  <a:gd name="T63" fmla="*/ 164 h 218"/>
                  <a:gd name="T64" fmla="*/ 364 w 440"/>
                  <a:gd name="T65" fmla="*/ 158 h 218"/>
                  <a:gd name="T66" fmla="*/ 350 w 440"/>
                  <a:gd name="T67" fmla="*/ 152 h 218"/>
                  <a:gd name="T68" fmla="*/ 325 w 440"/>
                  <a:gd name="T69" fmla="*/ 134 h 218"/>
                  <a:gd name="T70" fmla="*/ 319 w 440"/>
                  <a:gd name="T71" fmla="*/ 128 h 218"/>
                  <a:gd name="T72" fmla="*/ 255 w 440"/>
                  <a:gd name="T73" fmla="*/ 122 h 218"/>
                  <a:gd name="T74" fmla="*/ 248 w 440"/>
                  <a:gd name="T75" fmla="*/ 115 h 218"/>
                  <a:gd name="T76" fmla="*/ 159 w 440"/>
                  <a:gd name="T77" fmla="*/ 109 h 218"/>
                  <a:gd name="T78" fmla="*/ 128 w 440"/>
                  <a:gd name="T79" fmla="*/ 115 h 218"/>
                  <a:gd name="T80" fmla="*/ 114 w 440"/>
                  <a:gd name="T81" fmla="*/ 109 h 218"/>
                  <a:gd name="T82" fmla="*/ 108 w 440"/>
                  <a:gd name="T83" fmla="*/ 97 h 218"/>
                  <a:gd name="T84" fmla="*/ 95 w 440"/>
                  <a:gd name="T85" fmla="*/ 91 h 218"/>
                  <a:gd name="T86" fmla="*/ 89 w 440"/>
                  <a:gd name="T87" fmla="*/ 85 h 218"/>
                  <a:gd name="T88" fmla="*/ 83 w 440"/>
                  <a:gd name="T89" fmla="*/ 79 h 218"/>
                  <a:gd name="T90" fmla="*/ 76 w 440"/>
                  <a:gd name="T91" fmla="*/ 73 h 218"/>
                  <a:gd name="T92" fmla="*/ 63 w 440"/>
                  <a:gd name="T93" fmla="*/ 61 h 218"/>
                  <a:gd name="T94" fmla="*/ 57 w 440"/>
                  <a:gd name="T95" fmla="*/ 48 h 218"/>
                  <a:gd name="T96" fmla="*/ 38 w 440"/>
                  <a:gd name="T97" fmla="*/ 42 h 218"/>
                  <a:gd name="T98" fmla="*/ 31 w 440"/>
                  <a:gd name="T99" fmla="*/ 30 h 218"/>
                  <a:gd name="T100" fmla="*/ 25 w 440"/>
                  <a:gd name="T101" fmla="*/ 24 h 218"/>
                  <a:gd name="T102" fmla="*/ 18 w 440"/>
                  <a:gd name="T103" fmla="*/ 18 h 218"/>
                  <a:gd name="T104" fmla="*/ 0 w 440"/>
                  <a:gd name="T105" fmla="*/ 0 h 218"/>
                  <a:gd name="T106" fmla="*/ 6 w 440"/>
                  <a:gd name="T107" fmla="*/ 18 h 218"/>
                  <a:gd name="T108" fmla="*/ 12 w 440"/>
                  <a:gd name="T109" fmla="*/ 24 h 218"/>
                  <a:gd name="T110" fmla="*/ 18 w 440"/>
                  <a:gd name="T111" fmla="*/ 36 h 218"/>
                  <a:gd name="T112" fmla="*/ 25 w 440"/>
                  <a:gd name="T113" fmla="*/ 4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0" h="218">
                    <a:moveTo>
                      <a:pt x="25" y="48"/>
                    </a:moveTo>
                    <a:lnTo>
                      <a:pt x="38" y="48"/>
                    </a:lnTo>
                    <a:lnTo>
                      <a:pt x="38" y="67"/>
                    </a:lnTo>
                    <a:lnTo>
                      <a:pt x="51" y="67"/>
                    </a:lnTo>
                    <a:lnTo>
                      <a:pt x="51" y="73"/>
                    </a:lnTo>
                    <a:lnTo>
                      <a:pt x="57" y="73"/>
                    </a:lnTo>
                    <a:lnTo>
                      <a:pt x="57" y="79"/>
                    </a:lnTo>
                    <a:lnTo>
                      <a:pt x="63" y="79"/>
                    </a:lnTo>
                    <a:lnTo>
                      <a:pt x="63" y="85"/>
                    </a:lnTo>
                    <a:lnTo>
                      <a:pt x="69" y="85"/>
                    </a:lnTo>
                    <a:lnTo>
                      <a:pt x="69" y="91"/>
                    </a:lnTo>
                    <a:lnTo>
                      <a:pt x="76" y="91"/>
                    </a:lnTo>
                    <a:lnTo>
                      <a:pt x="76" y="97"/>
                    </a:lnTo>
                    <a:lnTo>
                      <a:pt x="83" y="97"/>
                    </a:lnTo>
                    <a:lnTo>
                      <a:pt x="83" y="103"/>
                    </a:lnTo>
                    <a:lnTo>
                      <a:pt x="89" y="103"/>
                    </a:lnTo>
                    <a:lnTo>
                      <a:pt x="89" y="115"/>
                    </a:lnTo>
                    <a:lnTo>
                      <a:pt x="102" y="115"/>
                    </a:lnTo>
                    <a:lnTo>
                      <a:pt x="102" y="122"/>
                    </a:lnTo>
                    <a:lnTo>
                      <a:pt x="114" y="122"/>
                    </a:lnTo>
                    <a:lnTo>
                      <a:pt x="114" y="128"/>
                    </a:lnTo>
                    <a:lnTo>
                      <a:pt x="120" y="128"/>
                    </a:lnTo>
                    <a:lnTo>
                      <a:pt x="120" y="134"/>
                    </a:lnTo>
                    <a:lnTo>
                      <a:pt x="165" y="134"/>
                    </a:lnTo>
                    <a:lnTo>
                      <a:pt x="165" y="128"/>
                    </a:lnTo>
                    <a:lnTo>
                      <a:pt x="242" y="128"/>
                    </a:lnTo>
                    <a:lnTo>
                      <a:pt x="242" y="134"/>
                    </a:lnTo>
                    <a:lnTo>
                      <a:pt x="248" y="134"/>
                    </a:lnTo>
                    <a:lnTo>
                      <a:pt x="248" y="146"/>
                    </a:lnTo>
                    <a:lnTo>
                      <a:pt x="268" y="146"/>
                    </a:lnTo>
                    <a:lnTo>
                      <a:pt x="268" y="152"/>
                    </a:lnTo>
                    <a:lnTo>
                      <a:pt x="325" y="152"/>
                    </a:lnTo>
                    <a:lnTo>
                      <a:pt x="325" y="158"/>
                    </a:lnTo>
                    <a:lnTo>
                      <a:pt x="344" y="158"/>
                    </a:lnTo>
                    <a:lnTo>
                      <a:pt x="344" y="170"/>
                    </a:lnTo>
                    <a:lnTo>
                      <a:pt x="350" y="170"/>
                    </a:lnTo>
                    <a:lnTo>
                      <a:pt x="350" y="176"/>
                    </a:lnTo>
                    <a:lnTo>
                      <a:pt x="364" y="176"/>
                    </a:lnTo>
                    <a:lnTo>
                      <a:pt x="364" y="182"/>
                    </a:lnTo>
                    <a:lnTo>
                      <a:pt x="370" y="182"/>
                    </a:lnTo>
                    <a:lnTo>
                      <a:pt x="370" y="194"/>
                    </a:lnTo>
                    <a:lnTo>
                      <a:pt x="383" y="194"/>
                    </a:lnTo>
                    <a:lnTo>
                      <a:pt x="383" y="206"/>
                    </a:lnTo>
                    <a:lnTo>
                      <a:pt x="395" y="206"/>
                    </a:lnTo>
                    <a:lnTo>
                      <a:pt x="395" y="212"/>
                    </a:lnTo>
                    <a:lnTo>
                      <a:pt x="402" y="212"/>
                    </a:lnTo>
                    <a:lnTo>
                      <a:pt x="402" y="218"/>
                    </a:lnTo>
                    <a:lnTo>
                      <a:pt x="421" y="218"/>
                    </a:lnTo>
                    <a:lnTo>
                      <a:pt x="421" y="212"/>
                    </a:lnTo>
                    <a:lnTo>
                      <a:pt x="415" y="212"/>
                    </a:lnTo>
                    <a:lnTo>
                      <a:pt x="415" y="206"/>
                    </a:lnTo>
                    <a:lnTo>
                      <a:pt x="440" y="206"/>
                    </a:lnTo>
                    <a:lnTo>
                      <a:pt x="440" y="200"/>
                    </a:lnTo>
                    <a:lnTo>
                      <a:pt x="421" y="200"/>
                    </a:lnTo>
                    <a:lnTo>
                      <a:pt x="421" y="194"/>
                    </a:lnTo>
                    <a:lnTo>
                      <a:pt x="402" y="194"/>
                    </a:lnTo>
                    <a:lnTo>
                      <a:pt x="402" y="182"/>
                    </a:lnTo>
                    <a:lnTo>
                      <a:pt x="389" y="182"/>
                    </a:lnTo>
                    <a:lnTo>
                      <a:pt x="389" y="176"/>
                    </a:lnTo>
                    <a:lnTo>
                      <a:pt x="383" y="176"/>
                    </a:lnTo>
                    <a:lnTo>
                      <a:pt x="383" y="170"/>
                    </a:lnTo>
                    <a:lnTo>
                      <a:pt x="376" y="170"/>
                    </a:lnTo>
                    <a:lnTo>
                      <a:pt x="376" y="164"/>
                    </a:lnTo>
                    <a:lnTo>
                      <a:pt x="370" y="164"/>
                    </a:lnTo>
                    <a:lnTo>
                      <a:pt x="370" y="158"/>
                    </a:lnTo>
                    <a:lnTo>
                      <a:pt x="364" y="158"/>
                    </a:lnTo>
                    <a:lnTo>
                      <a:pt x="364" y="152"/>
                    </a:lnTo>
                    <a:lnTo>
                      <a:pt x="350" y="152"/>
                    </a:lnTo>
                    <a:lnTo>
                      <a:pt x="350" y="134"/>
                    </a:lnTo>
                    <a:lnTo>
                      <a:pt x="325" y="134"/>
                    </a:lnTo>
                    <a:lnTo>
                      <a:pt x="325" y="128"/>
                    </a:lnTo>
                    <a:lnTo>
                      <a:pt x="319" y="128"/>
                    </a:lnTo>
                    <a:lnTo>
                      <a:pt x="319" y="122"/>
                    </a:lnTo>
                    <a:lnTo>
                      <a:pt x="255" y="122"/>
                    </a:lnTo>
                    <a:lnTo>
                      <a:pt x="255" y="115"/>
                    </a:lnTo>
                    <a:lnTo>
                      <a:pt x="248" y="115"/>
                    </a:lnTo>
                    <a:lnTo>
                      <a:pt x="248" y="109"/>
                    </a:lnTo>
                    <a:lnTo>
                      <a:pt x="159" y="109"/>
                    </a:lnTo>
                    <a:lnTo>
                      <a:pt x="159" y="115"/>
                    </a:lnTo>
                    <a:lnTo>
                      <a:pt x="128" y="115"/>
                    </a:lnTo>
                    <a:lnTo>
                      <a:pt x="128" y="109"/>
                    </a:lnTo>
                    <a:lnTo>
                      <a:pt x="114" y="109"/>
                    </a:lnTo>
                    <a:lnTo>
                      <a:pt x="114" y="97"/>
                    </a:lnTo>
                    <a:lnTo>
                      <a:pt x="108" y="97"/>
                    </a:lnTo>
                    <a:lnTo>
                      <a:pt x="108" y="91"/>
                    </a:lnTo>
                    <a:lnTo>
                      <a:pt x="95" y="91"/>
                    </a:lnTo>
                    <a:lnTo>
                      <a:pt x="95" y="85"/>
                    </a:lnTo>
                    <a:lnTo>
                      <a:pt x="89" y="85"/>
                    </a:lnTo>
                    <a:lnTo>
                      <a:pt x="89" y="79"/>
                    </a:lnTo>
                    <a:lnTo>
                      <a:pt x="83" y="79"/>
                    </a:lnTo>
                    <a:lnTo>
                      <a:pt x="83" y="73"/>
                    </a:lnTo>
                    <a:lnTo>
                      <a:pt x="76" y="73"/>
                    </a:lnTo>
                    <a:lnTo>
                      <a:pt x="76" y="61"/>
                    </a:lnTo>
                    <a:lnTo>
                      <a:pt x="63" y="61"/>
                    </a:lnTo>
                    <a:lnTo>
                      <a:pt x="63" y="48"/>
                    </a:lnTo>
                    <a:lnTo>
                      <a:pt x="57" y="48"/>
                    </a:lnTo>
                    <a:lnTo>
                      <a:pt x="57" y="42"/>
                    </a:lnTo>
                    <a:lnTo>
                      <a:pt x="38" y="42"/>
                    </a:lnTo>
                    <a:lnTo>
                      <a:pt x="38" y="30"/>
                    </a:lnTo>
                    <a:lnTo>
                      <a:pt x="31" y="30"/>
                    </a:lnTo>
                    <a:lnTo>
                      <a:pt x="31" y="24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18" y="42"/>
                    </a:lnTo>
                    <a:lnTo>
                      <a:pt x="25" y="42"/>
                    </a:lnTo>
                    <a:lnTo>
                      <a:pt x="25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0" name="Freeform 2944">
                <a:extLst>
                  <a:ext uri="{FF2B5EF4-FFF2-40B4-BE49-F238E27FC236}">
                    <a16:creationId xmlns:a16="http://schemas.microsoft.com/office/drawing/2014/main" xmlns="" id="{5DBC9F4E-DF47-4BA3-A55F-B69841F34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217"/>
                <a:ext cx="13" cy="4"/>
              </a:xfrm>
              <a:custGeom>
                <a:avLst/>
                <a:gdLst>
                  <a:gd name="T0" fmla="*/ 275 w 364"/>
                  <a:gd name="T1" fmla="*/ 61 h 170"/>
                  <a:gd name="T2" fmla="*/ 262 w 364"/>
                  <a:gd name="T3" fmla="*/ 67 h 170"/>
                  <a:gd name="T4" fmla="*/ 242 w 364"/>
                  <a:gd name="T5" fmla="*/ 85 h 170"/>
                  <a:gd name="T6" fmla="*/ 236 w 364"/>
                  <a:gd name="T7" fmla="*/ 91 h 170"/>
                  <a:gd name="T8" fmla="*/ 230 w 364"/>
                  <a:gd name="T9" fmla="*/ 115 h 170"/>
                  <a:gd name="T10" fmla="*/ 236 w 364"/>
                  <a:gd name="T11" fmla="*/ 140 h 170"/>
                  <a:gd name="T12" fmla="*/ 217 w 364"/>
                  <a:gd name="T13" fmla="*/ 146 h 170"/>
                  <a:gd name="T14" fmla="*/ 114 w 364"/>
                  <a:gd name="T15" fmla="*/ 140 h 170"/>
                  <a:gd name="T16" fmla="*/ 89 w 364"/>
                  <a:gd name="T17" fmla="*/ 133 h 170"/>
                  <a:gd name="T18" fmla="*/ 38 w 364"/>
                  <a:gd name="T19" fmla="*/ 121 h 170"/>
                  <a:gd name="T20" fmla="*/ 32 w 364"/>
                  <a:gd name="T21" fmla="*/ 115 h 170"/>
                  <a:gd name="T22" fmla="*/ 26 w 364"/>
                  <a:gd name="T23" fmla="*/ 103 h 170"/>
                  <a:gd name="T24" fmla="*/ 12 w 364"/>
                  <a:gd name="T25" fmla="*/ 109 h 170"/>
                  <a:gd name="T26" fmla="*/ 19 w 364"/>
                  <a:gd name="T27" fmla="*/ 121 h 170"/>
                  <a:gd name="T28" fmla="*/ 0 w 364"/>
                  <a:gd name="T29" fmla="*/ 127 h 170"/>
                  <a:gd name="T30" fmla="*/ 12 w 364"/>
                  <a:gd name="T31" fmla="*/ 133 h 170"/>
                  <a:gd name="T32" fmla="*/ 19 w 364"/>
                  <a:gd name="T33" fmla="*/ 140 h 170"/>
                  <a:gd name="T34" fmla="*/ 32 w 364"/>
                  <a:gd name="T35" fmla="*/ 152 h 170"/>
                  <a:gd name="T36" fmla="*/ 38 w 364"/>
                  <a:gd name="T37" fmla="*/ 158 h 170"/>
                  <a:gd name="T38" fmla="*/ 71 w 364"/>
                  <a:gd name="T39" fmla="*/ 164 h 170"/>
                  <a:gd name="T40" fmla="*/ 89 w 364"/>
                  <a:gd name="T41" fmla="*/ 170 h 170"/>
                  <a:gd name="T42" fmla="*/ 230 w 364"/>
                  <a:gd name="T43" fmla="*/ 164 h 170"/>
                  <a:gd name="T44" fmla="*/ 236 w 364"/>
                  <a:gd name="T45" fmla="*/ 152 h 170"/>
                  <a:gd name="T46" fmla="*/ 249 w 364"/>
                  <a:gd name="T47" fmla="*/ 146 h 170"/>
                  <a:gd name="T48" fmla="*/ 256 w 364"/>
                  <a:gd name="T49" fmla="*/ 91 h 170"/>
                  <a:gd name="T50" fmla="*/ 268 w 364"/>
                  <a:gd name="T51" fmla="*/ 79 h 170"/>
                  <a:gd name="T52" fmla="*/ 287 w 364"/>
                  <a:gd name="T53" fmla="*/ 73 h 170"/>
                  <a:gd name="T54" fmla="*/ 313 w 364"/>
                  <a:gd name="T55" fmla="*/ 67 h 170"/>
                  <a:gd name="T56" fmla="*/ 338 w 364"/>
                  <a:gd name="T57" fmla="*/ 55 h 170"/>
                  <a:gd name="T58" fmla="*/ 345 w 364"/>
                  <a:gd name="T59" fmla="*/ 49 h 170"/>
                  <a:gd name="T60" fmla="*/ 352 w 364"/>
                  <a:gd name="T61" fmla="*/ 37 h 170"/>
                  <a:gd name="T62" fmla="*/ 364 w 364"/>
                  <a:gd name="T63" fmla="*/ 0 h 170"/>
                  <a:gd name="T64" fmla="*/ 352 w 364"/>
                  <a:gd name="T65" fmla="*/ 24 h 170"/>
                  <a:gd name="T66" fmla="*/ 338 w 364"/>
                  <a:gd name="T67" fmla="*/ 37 h 170"/>
                  <a:gd name="T68" fmla="*/ 332 w 364"/>
                  <a:gd name="T69" fmla="*/ 43 h 170"/>
                  <a:gd name="T70" fmla="*/ 313 w 364"/>
                  <a:gd name="T71" fmla="*/ 49 h 170"/>
                  <a:gd name="T72" fmla="*/ 301 w 364"/>
                  <a:gd name="T73" fmla="*/ 5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4" h="170">
                    <a:moveTo>
                      <a:pt x="275" y="55"/>
                    </a:moveTo>
                    <a:lnTo>
                      <a:pt x="275" y="61"/>
                    </a:lnTo>
                    <a:lnTo>
                      <a:pt x="262" y="61"/>
                    </a:lnTo>
                    <a:lnTo>
                      <a:pt x="262" y="67"/>
                    </a:lnTo>
                    <a:lnTo>
                      <a:pt x="242" y="67"/>
                    </a:lnTo>
                    <a:lnTo>
                      <a:pt x="242" y="85"/>
                    </a:lnTo>
                    <a:lnTo>
                      <a:pt x="236" y="85"/>
                    </a:lnTo>
                    <a:lnTo>
                      <a:pt x="236" y="91"/>
                    </a:lnTo>
                    <a:lnTo>
                      <a:pt x="230" y="91"/>
                    </a:lnTo>
                    <a:lnTo>
                      <a:pt x="230" y="115"/>
                    </a:lnTo>
                    <a:lnTo>
                      <a:pt x="236" y="115"/>
                    </a:lnTo>
                    <a:lnTo>
                      <a:pt x="236" y="140"/>
                    </a:lnTo>
                    <a:lnTo>
                      <a:pt x="217" y="140"/>
                    </a:lnTo>
                    <a:lnTo>
                      <a:pt x="217" y="146"/>
                    </a:lnTo>
                    <a:lnTo>
                      <a:pt x="114" y="146"/>
                    </a:lnTo>
                    <a:lnTo>
                      <a:pt x="114" y="140"/>
                    </a:lnTo>
                    <a:lnTo>
                      <a:pt x="89" y="140"/>
                    </a:lnTo>
                    <a:lnTo>
                      <a:pt x="89" y="133"/>
                    </a:lnTo>
                    <a:lnTo>
                      <a:pt x="38" y="133"/>
                    </a:lnTo>
                    <a:lnTo>
                      <a:pt x="38" y="121"/>
                    </a:lnTo>
                    <a:lnTo>
                      <a:pt x="32" y="121"/>
                    </a:lnTo>
                    <a:lnTo>
                      <a:pt x="32" y="115"/>
                    </a:lnTo>
                    <a:lnTo>
                      <a:pt x="26" y="115"/>
                    </a:lnTo>
                    <a:lnTo>
                      <a:pt x="26" y="103"/>
                    </a:lnTo>
                    <a:lnTo>
                      <a:pt x="12" y="103"/>
                    </a:lnTo>
                    <a:lnTo>
                      <a:pt x="12" y="109"/>
                    </a:lnTo>
                    <a:lnTo>
                      <a:pt x="19" y="109"/>
                    </a:lnTo>
                    <a:lnTo>
                      <a:pt x="19" y="121"/>
                    </a:lnTo>
                    <a:lnTo>
                      <a:pt x="0" y="121"/>
                    </a:lnTo>
                    <a:lnTo>
                      <a:pt x="0" y="127"/>
                    </a:lnTo>
                    <a:lnTo>
                      <a:pt x="12" y="127"/>
                    </a:lnTo>
                    <a:lnTo>
                      <a:pt x="12" y="133"/>
                    </a:lnTo>
                    <a:lnTo>
                      <a:pt x="19" y="133"/>
                    </a:lnTo>
                    <a:lnTo>
                      <a:pt x="19" y="140"/>
                    </a:lnTo>
                    <a:lnTo>
                      <a:pt x="32" y="140"/>
                    </a:lnTo>
                    <a:lnTo>
                      <a:pt x="32" y="152"/>
                    </a:lnTo>
                    <a:lnTo>
                      <a:pt x="38" y="152"/>
                    </a:lnTo>
                    <a:lnTo>
                      <a:pt x="38" y="158"/>
                    </a:lnTo>
                    <a:lnTo>
                      <a:pt x="71" y="158"/>
                    </a:lnTo>
                    <a:lnTo>
                      <a:pt x="71" y="164"/>
                    </a:lnTo>
                    <a:lnTo>
                      <a:pt x="89" y="164"/>
                    </a:lnTo>
                    <a:lnTo>
                      <a:pt x="89" y="170"/>
                    </a:lnTo>
                    <a:lnTo>
                      <a:pt x="230" y="170"/>
                    </a:lnTo>
                    <a:lnTo>
                      <a:pt x="230" y="164"/>
                    </a:lnTo>
                    <a:lnTo>
                      <a:pt x="236" y="164"/>
                    </a:lnTo>
                    <a:lnTo>
                      <a:pt x="236" y="152"/>
                    </a:lnTo>
                    <a:lnTo>
                      <a:pt x="249" y="152"/>
                    </a:lnTo>
                    <a:lnTo>
                      <a:pt x="249" y="146"/>
                    </a:lnTo>
                    <a:lnTo>
                      <a:pt x="256" y="146"/>
                    </a:lnTo>
                    <a:lnTo>
                      <a:pt x="256" y="91"/>
                    </a:lnTo>
                    <a:lnTo>
                      <a:pt x="268" y="91"/>
                    </a:lnTo>
                    <a:lnTo>
                      <a:pt x="268" y="79"/>
                    </a:lnTo>
                    <a:lnTo>
                      <a:pt x="287" y="79"/>
                    </a:lnTo>
                    <a:lnTo>
                      <a:pt x="287" y="73"/>
                    </a:lnTo>
                    <a:lnTo>
                      <a:pt x="313" y="73"/>
                    </a:lnTo>
                    <a:lnTo>
                      <a:pt x="313" y="67"/>
                    </a:lnTo>
                    <a:lnTo>
                      <a:pt x="338" y="67"/>
                    </a:lnTo>
                    <a:lnTo>
                      <a:pt x="338" y="55"/>
                    </a:lnTo>
                    <a:lnTo>
                      <a:pt x="345" y="55"/>
                    </a:lnTo>
                    <a:lnTo>
                      <a:pt x="345" y="49"/>
                    </a:lnTo>
                    <a:lnTo>
                      <a:pt x="352" y="49"/>
                    </a:lnTo>
                    <a:lnTo>
                      <a:pt x="352" y="37"/>
                    </a:lnTo>
                    <a:lnTo>
                      <a:pt x="364" y="37"/>
                    </a:lnTo>
                    <a:lnTo>
                      <a:pt x="364" y="0"/>
                    </a:lnTo>
                    <a:lnTo>
                      <a:pt x="352" y="0"/>
                    </a:lnTo>
                    <a:lnTo>
                      <a:pt x="352" y="24"/>
                    </a:lnTo>
                    <a:lnTo>
                      <a:pt x="338" y="24"/>
                    </a:lnTo>
                    <a:lnTo>
                      <a:pt x="338" y="37"/>
                    </a:lnTo>
                    <a:lnTo>
                      <a:pt x="332" y="37"/>
                    </a:lnTo>
                    <a:lnTo>
                      <a:pt x="332" y="43"/>
                    </a:lnTo>
                    <a:lnTo>
                      <a:pt x="313" y="43"/>
                    </a:lnTo>
                    <a:lnTo>
                      <a:pt x="313" y="49"/>
                    </a:lnTo>
                    <a:lnTo>
                      <a:pt x="301" y="49"/>
                    </a:lnTo>
                    <a:lnTo>
                      <a:pt x="301" y="55"/>
                    </a:lnTo>
                    <a:lnTo>
                      <a:pt x="275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1" name="Freeform 2945">
                <a:extLst>
                  <a:ext uri="{FF2B5EF4-FFF2-40B4-BE49-F238E27FC236}">
                    <a16:creationId xmlns:a16="http://schemas.microsoft.com/office/drawing/2014/main" xmlns="" id="{F8394F05-819E-4885-B74A-19543993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" y="162"/>
                <a:ext cx="13" cy="7"/>
              </a:xfrm>
              <a:custGeom>
                <a:avLst/>
                <a:gdLst>
                  <a:gd name="T0" fmla="*/ 45 w 377"/>
                  <a:gd name="T1" fmla="*/ 92 h 256"/>
                  <a:gd name="T2" fmla="*/ 64 w 377"/>
                  <a:gd name="T3" fmla="*/ 110 h 256"/>
                  <a:gd name="T4" fmla="*/ 70 w 377"/>
                  <a:gd name="T5" fmla="*/ 116 h 256"/>
                  <a:gd name="T6" fmla="*/ 128 w 377"/>
                  <a:gd name="T7" fmla="*/ 122 h 256"/>
                  <a:gd name="T8" fmla="*/ 135 w 377"/>
                  <a:gd name="T9" fmla="*/ 140 h 256"/>
                  <a:gd name="T10" fmla="*/ 141 w 377"/>
                  <a:gd name="T11" fmla="*/ 146 h 256"/>
                  <a:gd name="T12" fmla="*/ 147 w 377"/>
                  <a:gd name="T13" fmla="*/ 158 h 256"/>
                  <a:gd name="T14" fmla="*/ 153 w 377"/>
                  <a:gd name="T15" fmla="*/ 170 h 256"/>
                  <a:gd name="T16" fmla="*/ 160 w 377"/>
                  <a:gd name="T17" fmla="*/ 176 h 256"/>
                  <a:gd name="T18" fmla="*/ 224 w 377"/>
                  <a:gd name="T19" fmla="*/ 182 h 256"/>
                  <a:gd name="T20" fmla="*/ 275 w 377"/>
                  <a:gd name="T21" fmla="*/ 176 h 256"/>
                  <a:gd name="T22" fmla="*/ 288 w 377"/>
                  <a:gd name="T23" fmla="*/ 182 h 256"/>
                  <a:gd name="T24" fmla="*/ 294 w 377"/>
                  <a:gd name="T25" fmla="*/ 189 h 256"/>
                  <a:gd name="T26" fmla="*/ 300 w 377"/>
                  <a:gd name="T27" fmla="*/ 201 h 256"/>
                  <a:gd name="T28" fmla="*/ 307 w 377"/>
                  <a:gd name="T29" fmla="*/ 213 h 256"/>
                  <a:gd name="T30" fmla="*/ 314 w 377"/>
                  <a:gd name="T31" fmla="*/ 219 h 256"/>
                  <a:gd name="T32" fmla="*/ 320 w 377"/>
                  <a:gd name="T33" fmla="*/ 231 h 256"/>
                  <a:gd name="T34" fmla="*/ 332 w 377"/>
                  <a:gd name="T35" fmla="*/ 243 h 256"/>
                  <a:gd name="T36" fmla="*/ 339 w 377"/>
                  <a:gd name="T37" fmla="*/ 249 h 256"/>
                  <a:gd name="T38" fmla="*/ 377 w 377"/>
                  <a:gd name="T39" fmla="*/ 256 h 256"/>
                  <a:gd name="T40" fmla="*/ 332 w 377"/>
                  <a:gd name="T41" fmla="*/ 237 h 256"/>
                  <a:gd name="T42" fmla="*/ 326 w 377"/>
                  <a:gd name="T43" fmla="*/ 225 h 256"/>
                  <a:gd name="T44" fmla="*/ 320 w 377"/>
                  <a:gd name="T45" fmla="*/ 213 h 256"/>
                  <a:gd name="T46" fmla="*/ 307 w 377"/>
                  <a:gd name="T47" fmla="*/ 195 h 256"/>
                  <a:gd name="T48" fmla="*/ 300 w 377"/>
                  <a:gd name="T49" fmla="*/ 176 h 256"/>
                  <a:gd name="T50" fmla="*/ 281 w 377"/>
                  <a:gd name="T51" fmla="*/ 164 h 256"/>
                  <a:gd name="T52" fmla="*/ 269 w 377"/>
                  <a:gd name="T53" fmla="*/ 152 h 256"/>
                  <a:gd name="T54" fmla="*/ 224 w 377"/>
                  <a:gd name="T55" fmla="*/ 146 h 256"/>
                  <a:gd name="T56" fmla="*/ 212 w 377"/>
                  <a:gd name="T57" fmla="*/ 152 h 256"/>
                  <a:gd name="T58" fmla="*/ 167 w 377"/>
                  <a:gd name="T59" fmla="*/ 158 h 256"/>
                  <a:gd name="T60" fmla="*/ 160 w 377"/>
                  <a:gd name="T61" fmla="*/ 152 h 256"/>
                  <a:gd name="T62" fmla="*/ 153 w 377"/>
                  <a:gd name="T63" fmla="*/ 146 h 256"/>
                  <a:gd name="T64" fmla="*/ 147 w 377"/>
                  <a:gd name="T65" fmla="*/ 140 h 256"/>
                  <a:gd name="T66" fmla="*/ 141 w 377"/>
                  <a:gd name="T67" fmla="*/ 122 h 256"/>
                  <a:gd name="T68" fmla="*/ 135 w 377"/>
                  <a:gd name="T69" fmla="*/ 116 h 256"/>
                  <a:gd name="T70" fmla="*/ 128 w 377"/>
                  <a:gd name="T71" fmla="*/ 110 h 256"/>
                  <a:gd name="T72" fmla="*/ 122 w 377"/>
                  <a:gd name="T73" fmla="*/ 104 h 256"/>
                  <a:gd name="T74" fmla="*/ 109 w 377"/>
                  <a:gd name="T75" fmla="*/ 98 h 256"/>
                  <a:gd name="T76" fmla="*/ 64 w 377"/>
                  <a:gd name="T77" fmla="*/ 92 h 256"/>
                  <a:gd name="T78" fmla="*/ 51 w 377"/>
                  <a:gd name="T79" fmla="*/ 86 h 256"/>
                  <a:gd name="T80" fmla="*/ 45 w 377"/>
                  <a:gd name="T81" fmla="*/ 80 h 256"/>
                  <a:gd name="T82" fmla="*/ 39 w 377"/>
                  <a:gd name="T83" fmla="*/ 68 h 256"/>
                  <a:gd name="T84" fmla="*/ 33 w 377"/>
                  <a:gd name="T85" fmla="*/ 62 h 256"/>
                  <a:gd name="T86" fmla="*/ 25 w 377"/>
                  <a:gd name="T87" fmla="*/ 50 h 256"/>
                  <a:gd name="T88" fmla="*/ 19 w 377"/>
                  <a:gd name="T89" fmla="*/ 44 h 256"/>
                  <a:gd name="T90" fmla="*/ 13 w 377"/>
                  <a:gd name="T91" fmla="*/ 12 h 256"/>
                  <a:gd name="T92" fmla="*/ 7 w 377"/>
                  <a:gd name="T93" fmla="*/ 6 h 256"/>
                  <a:gd name="T94" fmla="*/ 0 w 377"/>
                  <a:gd name="T95" fmla="*/ 0 h 256"/>
                  <a:gd name="T96" fmla="*/ 7 w 377"/>
                  <a:gd name="T97" fmla="*/ 25 h 256"/>
                  <a:gd name="T98" fmla="*/ 13 w 377"/>
                  <a:gd name="T99" fmla="*/ 50 h 256"/>
                  <a:gd name="T100" fmla="*/ 19 w 377"/>
                  <a:gd name="T101" fmla="*/ 62 h 256"/>
                  <a:gd name="T102" fmla="*/ 33 w 377"/>
                  <a:gd name="T103" fmla="*/ 80 h 256"/>
                  <a:gd name="T104" fmla="*/ 39 w 377"/>
                  <a:gd name="T105" fmla="*/ 8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7" h="256">
                    <a:moveTo>
                      <a:pt x="39" y="92"/>
                    </a:moveTo>
                    <a:lnTo>
                      <a:pt x="45" y="92"/>
                    </a:lnTo>
                    <a:lnTo>
                      <a:pt x="45" y="110"/>
                    </a:lnTo>
                    <a:lnTo>
                      <a:pt x="64" y="110"/>
                    </a:lnTo>
                    <a:lnTo>
                      <a:pt x="64" y="116"/>
                    </a:lnTo>
                    <a:lnTo>
                      <a:pt x="70" y="116"/>
                    </a:lnTo>
                    <a:lnTo>
                      <a:pt x="70" y="122"/>
                    </a:lnTo>
                    <a:lnTo>
                      <a:pt x="128" y="122"/>
                    </a:lnTo>
                    <a:lnTo>
                      <a:pt x="128" y="140"/>
                    </a:lnTo>
                    <a:lnTo>
                      <a:pt x="135" y="140"/>
                    </a:lnTo>
                    <a:lnTo>
                      <a:pt x="135" y="146"/>
                    </a:lnTo>
                    <a:lnTo>
                      <a:pt x="141" y="146"/>
                    </a:lnTo>
                    <a:lnTo>
                      <a:pt x="141" y="158"/>
                    </a:lnTo>
                    <a:lnTo>
                      <a:pt x="147" y="158"/>
                    </a:lnTo>
                    <a:lnTo>
                      <a:pt x="147" y="170"/>
                    </a:lnTo>
                    <a:lnTo>
                      <a:pt x="153" y="170"/>
                    </a:lnTo>
                    <a:lnTo>
                      <a:pt x="153" y="176"/>
                    </a:lnTo>
                    <a:lnTo>
                      <a:pt x="160" y="176"/>
                    </a:lnTo>
                    <a:lnTo>
                      <a:pt x="160" y="182"/>
                    </a:lnTo>
                    <a:lnTo>
                      <a:pt x="224" y="182"/>
                    </a:lnTo>
                    <a:lnTo>
                      <a:pt x="224" y="176"/>
                    </a:lnTo>
                    <a:lnTo>
                      <a:pt x="275" y="176"/>
                    </a:lnTo>
                    <a:lnTo>
                      <a:pt x="275" y="182"/>
                    </a:lnTo>
                    <a:lnTo>
                      <a:pt x="288" y="182"/>
                    </a:lnTo>
                    <a:lnTo>
                      <a:pt x="288" y="189"/>
                    </a:lnTo>
                    <a:lnTo>
                      <a:pt x="294" y="189"/>
                    </a:lnTo>
                    <a:lnTo>
                      <a:pt x="294" y="201"/>
                    </a:lnTo>
                    <a:lnTo>
                      <a:pt x="300" y="201"/>
                    </a:lnTo>
                    <a:lnTo>
                      <a:pt x="300" y="213"/>
                    </a:lnTo>
                    <a:lnTo>
                      <a:pt x="307" y="213"/>
                    </a:lnTo>
                    <a:lnTo>
                      <a:pt x="307" y="219"/>
                    </a:lnTo>
                    <a:lnTo>
                      <a:pt x="314" y="219"/>
                    </a:lnTo>
                    <a:lnTo>
                      <a:pt x="314" y="231"/>
                    </a:lnTo>
                    <a:lnTo>
                      <a:pt x="320" y="231"/>
                    </a:lnTo>
                    <a:lnTo>
                      <a:pt x="320" y="243"/>
                    </a:lnTo>
                    <a:lnTo>
                      <a:pt x="332" y="243"/>
                    </a:lnTo>
                    <a:lnTo>
                      <a:pt x="332" y="249"/>
                    </a:lnTo>
                    <a:lnTo>
                      <a:pt x="339" y="249"/>
                    </a:lnTo>
                    <a:lnTo>
                      <a:pt x="339" y="256"/>
                    </a:lnTo>
                    <a:lnTo>
                      <a:pt x="377" y="256"/>
                    </a:lnTo>
                    <a:lnTo>
                      <a:pt x="377" y="237"/>
                    </a:lnTo>
                    <a:lnTo>
                      <a:pt x="332" y="237"/>
                    </a:lnTo>
                    <a:lnTo>
                      <a:pt x="332" y="225"/>
                    </a:lnTo>
                    <a:lnTo>
                      <a:pt x="326" y="225"/>
                    </a:lnTo>
                    <a:lnTo>
                      <a:pt x="326" y="213"/>
                    </a:lnTo>
                    <a:lnTo>
                      <a:pt x="320" y="213"/>
                    </a:lnTo>
                    <a:lnTo>
                      <a:pt x="320" y="195"/>
                    </a:lnTo>
                    <a:lnTo>
                      <a:pt x="307" y="195"/>
                    </a:lnTo>
                    <a:lnTo>
                      <a:pt x="307" y="176"/>
                    </a:lnTo>
                    <a:lnTo>
                      <a:pt x="300" y="176"/>
                    </a:lnTo>
                    <a:lnTo>
                      <a:pt x="300" y="164"/>
                    </a:lnTo>
                    <a:lnTo>
                      <a:pt x="281" y="164"/>
                    </a:lnTo>
                    <a:lnTo>
                      <a:pt x="281" y="152"/>
                    </a:lnTo>
                    <a:lnTo>
                      <a:pt x="269" y="152"/>
                    </a:lnTo>
                    <a:lnTo>
                      <a:pt x="269" y="146"/>
                    </a:lnTo>
                    <a:lnTo>
                      <a:pt x="224" y="146"/>
                    </a:lnTo>
                    <a:lnTo>
                      <a:pt x="224" y="152"/>
                    </a:lnTo>
                    <a:lnTo>
                      <a:pt x="212" y="152"/>
                    </a:lnTo>
                    <a:lnTo>
                      <a:pt x="212" y="158"/>
                    </a:lnTo>
                    <a:lnTo>
                      <a:pt x="167" y="158"/>
                    </a:lnTo>
                    <a:lnTo>
                      <a:pt x="167" y="152"/>
                    </a:lnTo>
                    <a:lnTo>
                      <a:pt x="160" y="152"/>
                    </a:lnTo>
                    <a:lnTo>
                      <a:pt x="160" y="146"/>
                    </a:lnTo>
                    <a:lnTo>
                      <a:pt x="153" y="146"/>
                    </a:lnTo>
                    <a:lnTo>
                      <a:pt x="153" y="140"/>
                    </a:lnTo>
                    <a:lnTo>
                      <a:pt x="147" y="140"/>
                    </a:lnTo>
                    <a:lnTo>
                      <a:pt x="147" y="122"/>
                    </a:lnTo>
                    <a:lnTo>
                      <a:pt x="141" y="122"/>
                    </a:lnTo>
                    <a:lnTo>
                      <a:pt x="141" y="116"/>
                    </a:lnTo>
                    <a:lnTo>
                      <a:pt x="135" y="116"/>
                    </a:lnTo>
                    <a:lnTo>
                      <a:pt x="135" y="110"/>
                    </a:lnTo>
                    <a:lnTo>
                      <a:pt x="128" y="110"/>
                    </a:lnTo>
                    <a:lnTo>
                      <a:pt x="128" y="104"/>
                    </a:lnTo>
                    <a:lnTo>
                      <a:pt x="122" y="104"/>
                    </a:lnTo>
                    <a:lnTo>
                      <a:pt x="122" y="98"/>
                    </a:lnTo>
                    <a:lnTo>
                      <a:pt x="109" y="98"/>
                    </a:lnTo>
                    <a:lnTo>
                      <a:pt x="109" y="92"/>
                    </a:lnTo>
                    <a:lnTo>
                      <a:pt x="64" y="92"/>
                    </a:lnTo>
                    <a:lnTo>
                      <a:pt x="64" y="86"/>
                    </a:lnTo>
                    <a:lnTo>
                      <a:pt x="51" y="86"/>
                    </a:lnTo>
                    <a:lnTo>
                      <a:pt x="51" y="80"/>
                    </a:lnTo>
                    <a:lnTo>
                      <a:pt x="45" y="80"/>
                    </a:lnTo>
                    <a:lnTo>
                      <a:pt x="45" y="68"/>
                    </a:lnTo>
                    <a:lnTo>
                      <a:pt x="39" y="68"/>
                    </a:lnTo>
                    <a:lnTo>
                      <a:pt x="39" y="62"/>
                    </a:lnTo>
                    <a:lnTo>
                      <a:pt x="33" y="62"/>
                    </a:lnTo>
                    <a:lnTo>
                      <a:pt x="33" y="50"/>
                    </a:lnTo>
                    <a:lnTo>
                      <a:pt x="25" y="50"/>
                    </a:lnTo>
                    <a:lnTo>
                      <a:pt x="25" y="44"/>
                    </a:lnTo>
                    <a:lnTo>
                      <a:pt x="19" y="44"/>
                    </a:lnTo>
                    <a:lnTo>
                      <a:pt x="19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7" y="25"/>
                    </a:lnTo>
                    <a:lnTo>
                      <a:pt x="7" y="50"/>
                    </a:lnTo>
                    <a:lnTo>
                      <a:pt x="13" y="50"/>
                    </a:lnTo>
                    <a:lnTo>
                      <a:pt x="13" y="62"/>
                    </a:lnTo>
                    <a:lnTo>
                      <a:pt x="19" y="62"/>
                    </a:lnTo>
                    <a:lnTo>
                      <a:pt x="19" y="80"/>
                    </a:lnTo>
                    <a:lnTo>
                      <a:pt x="33" y="80"/>
                    </a:lnTo>
                    <a:lnTo>
                      <a:pt x="33" y="86"/>
                    </a:lnTo>
                    <a:lnTo>
                      <a:pt x="39" y="86"/>
                    </a:lnTo>
                    <a:lnTo>
                      <a:pt x="39" y="9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2" name="Freeform 2946">
                <a:extLst>
                  <a:ext uri="{FF2B5EF4-FFF2-40B4-BE49-F238E27FC236}">
                    <a16:creationId xmlns:a16="http://schemas.microsoft.com/office/drawing/2014/main" xmlns="" id="{A29BEA4E-1D3C-4E2C-AFBB-1878F9073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" y="341"/>
                <a:ext cx="10" cy="13"/>
              </a:xfrm>
              <a:custGeom>
                <a:avLst/>
                <a:gdLst>
                  <a:gd name="T0" fmla="*/ 153 w 307"/>
                  <a:gd name="T1" fmla="*/ 175 h 466"/>
                  <a:gd name="T2" fmla="*/ 166 w 307"/>
                  <a:gd name="T3" fmla="*/ 182 h 466"/>
                  <a:gd name="T4" fmla="*/ 172 w 307"/>
                  <a:gd name="T5" fmla="*/ 212 h 466"/>
                  <a:gd name="T6" fmla="*/ 185 w 307"/>
                  <a:gd name="T7" fmla="*/ 230 h 466"/>
                  <a:gd name="T8" fmla="*/ 191 w 307"/>
                  <a:gd name="T9" fmla="*/ 248 h 466"/>
                  <a:gd name="T10" fmla="*/ 204 w 307"/>
                  <a:gd name="T11" fmla="*/ 266 h 466"/>
                  <a:gd name="T12" fmla="*/ 210 w 307"/>
                  <a:gd name="T13" fmla="*/ 284 h 466"/>
                  <a:gd name="T14" fmla="*/ 223 w 307"/>
                  <a:gd name="T15" fmla="*/ 308 h 466"/>
                  <a:gd name="T16" fmla="*/ 230 w 307"/>
                  <a:gd name="T17" fmla="*/ 345 h 466"/>
                  <a:gd name="T18" fmla="*/ 242 w 307"/>
                  <a:gd name="T19" fmla="*/ 357 h 466"/>
                  <a:gd name="T20" fmla="*/ 248 w 307"/>
                  <a:gd name="T21" fmla="*/ 400 h 466"/>
                  <a:gd name="T22" fmla="*/ 262 w 307"/>
                  <a:gd name="T23" fmla="*/ 406 h 466"/>
                  <a:gd name="T24" fmla="*/ 274 w 307"/>
                  <a:gd name="T25" fmla="*/ 448 h 466"/>
                  <a:gd name="T26" fmla="*/ 287 w 307"/>
                  <a:gd name="T27" fmla="*/ 454 h 466"/>
                  <a:gd name="T28" fmla="*/ 307 w 307"/>
                  <a:gd name="T29" fmla="*/ 448 h 466"/>
                  <a:gd name="T30" fmla="*/ 287 w 307"/>
                  <a:gd name="T31" fmla="*/ 442 h 466"/>
                  <a:gd name="T32" fmla="*/ 281 w 307"/>
                  <a:gd name="T33" fmla="*/ 406 h 466"/>
                  <a:gd name="T34" fmla="*/ 268 w 307"/>
                  <a:gd name="T35" fmla="*/ 387 h 466"/>
                  <a:gd name="T36" fmla="*/ 262 w 307"/>
                  <a:gd name="T37" fmla="*/ 357 h 466"/>
                  <a:gd name="T38" fmla="*/ 242 w 307"/>
                  <a:gd name="T39" fmla="*/ 339 h 466"/>
                  <a:gd name="T40" fmla="*/ 236 w 307"/>
                  <a:gd name="T41" fmla="*/ 302 h 466"/>
                  <a:gd name="T42" fmla="*/ 223 w 307"/>
                  <a:gd name="T43" fmla="*/ 284 h 466"/>
                  <a:gd name="T44" fmla="*/ 217 w 307"/>
                  <a:gd name="T45" fmla="*/ 248 h 466"/>
                  <a:gd name="T46" fmla="*/ 204 w 307"/>
                  <a:gd name="T47" fmla="*/ 242 h 466"/>
                  <a:gd name="T48" fmla="*/ 197 w 307"/>
                  <a:gd name="T49" fmla="*/ 206 h 466"/>
                  <a:gd name="T50" fmla="*/ 185 w 307"/>
                  <a:gd name="T51" fmla="*/ 194 h 466"/>
                  <a:gd name="T52" fmla="*/ 179 w 307"/>
                  <a:gd name="T53" fmla="*/ 175 h 466"/>
                  <a:gd name="T54" fmla="*/ 166 w 307"/>
                  <a:gd name="T55" fmla="*/ 169 h 466"/>
                  <a:gd name="T56" fmla="*/ 153 w 307"/>
                  <a:gd name="T57" fmla="*/ 144 h 466"/>
                  <a:gd name="T58" fmla="*/ 134 w 307"/>
                  <a:gd name="T59" fmla="*/ 138 h 466"/>
                  <a:gd name="T60" fmla="*/ 128 w 307"/>
                  <a:gd name="T61" fmla="*/ 126 h 466"/>
                  <a:gd name="T62" fmla="*/ 89 w 307"/>
                  <a:gd name="T63" fmla="*/ 120 h 466"/>
                  <a:gd name="T64" fmla="*/ 83 w 307"/>
                  <a:gd name="T65" fmla="*/ 54 h 466"/>
                  <a:gd name="T66" fmla="*/ 69 w 307"/>
                  <a:gd name="T67" fmla="*/ 42 h 466"/>
                  <a:gd name="T68" fmla="*/ 57 w 307"/>
                  <a:gd name="T69" fmla="*/ 24 h 466"/>
                  <a:gd name="T70" fmla="*/ 38 w 307"/>
                  <a:gd name="T71" fmla="*/ 18 h 466"/>
                  <a:gd name="T72" fmla="*/ 32 w 307"/>
                  <a:gd name="T73" fmla="*/ 0 h 466"/>
                  <a:gd name="T74" fmla="*/ 18 w 307"/>
                  <a:gd name="T75" fmla="*/ 12 h 466"/>
                  <a:gd name="T76" fmla="*/ 38 w 307"/>
                  <a:gd name="T77" fmla="*/ 36 h 466"/>
                  <a:gd name="T78" fmla="*/ 51 w 307"/>
                  <a:gd name="T79" fmla="*/ 42 h 466"/>
                  <a:gd name="T80" fmla="*/ 57 w 307"/>
                  <a:gd name="T81" fmla="*/ 60 h 466"/>
                  <a:gd name="T82" fmla="*/ 69 w 307"/>
                  <a:gd name="T83" fmla="*/ 108 h 466"/>
                  <a:gd name="T84" fmla="*/ 77 w 307"/>
                  <a:gd name="T85" fmla="*/ 132 h 466"/>
                  <a:gd name="T86" fmla="*/ 89 w 307"/>
                  <a:gd name="T87" fmla="*/ 138 h 466"/>
                  <a:gd name="T88" fmla="*/ 95 w 307"/>
                  <a:gd name="T89" fmla="*/ 150 h 466"/>
                  <a:gd name="T90" fmla="*/ 140 w 307"/>
                  <a:gd name="T91" fmla="*/ 156 h 466"/>
                  <a:gd name="T92" fmla="*/ 146 w 307"/>
                  <a:gd name="T93" fmla="*/ 16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7" h="466">
                    <a:moveTo>
                      <a:pt x="146" y="169"/>
                    </a:moveTo>
                    <a:lnTo>
                      <a:pt x="153" y="169"/>
                    </a:lnTo>
                    <a:lnTo>
                      <a:pt x="153" y="175"/>
                    </a:lnTo>
                    <a:lnTo>
                      <a:pt x="159" y="175"/>
                    </a:lnTo>
                    <a:lnTo>
                      <a:pt x="159" y="182"/>
                    </a:lnTo>
                    <a:lnTo>
                      <a:pt x="166" y="182"/>
                    </a:lnTo>
                    <a:lnTo>
                      <a:pt x="166" y="194"/>
                    </a:lnTo>
                    <a:lnTo>
                      <a:pt x="172" y="194"/>
                    </a:lnTo>
                    <a:lnTo>
                      <a:pt x="172" y="212"/>
                    </a:lnTo>
                    <a:lnTo>
                      <a:pt x="179" y="212"/>
                    </a:lnTo>
                    <a:lnTo>
                      <a:pt x="179" y="230"/>
                    </a:lnTo>
                    <a:lnTo>
                      <a:pt x="185" y="230"/>
                    </a:lnTo>
                    <a:lnTo>
                      <a:pt x="185" y="242"/>
                    </a:lnTo>
                    <a:lnTo>
                      <a:pt x="191" y="242"/>
                    </a:lnTo>
                    <a:lnTo>
                      <a:pt x="191" y="248"/>
                    </a:lnTo>
                    <a:lnTo>
                      <a:pt x="197" y="248"/>
                    </a:lnTo>
                    <a:lnTo>
                      <a:pt x="197" y="266"/>
                    </a:lnTo>
                    <a:lnTo>
                      <a:pt x="204" y="266"/>
                    </a:lnTo>
                    <a:lnTo>
                      <a:pt x="204" y="272"/>
                    </a:lnTo>
                    <a:lnTo>
                      <a:pt x="210" y="272"/>
                    </a:lnTo>
                    <a:lnTo>
                      <a:pt x="210" y="284"/>
                    </a:lnTo>
                    <a:lnTo>
                      <a:pt x="217" y="284"/>
                    </a:lnTo>
                    <a:lnTo>
                      <a:pt x="217" y="308"/>
                    </a:lnTo>
                    <a:lnTo>
                      <a:pt x="223" y="308"/>
                    </a:lnTo>
                    <a:lnTo>
                      <a:pt x="223" y="333"/>
                    </a:lnTo>
                    <a:lnTo>
                      <a:pt x="230" y="333"/>
                    </a:lnTo>
                    <a:lnTo>
                      <a:pt x="230" y="345"/>
                    </a:lnTo>
                    <a:lnTo>
                      <a:pt x="236" y="345"/>
                    </a:lnTo>
                    <a:lnTo>
                      <a:pt x="236" y="357"/>
                    </a:lnTo>
                    <a:lnTo>
                      <a:pt x="242" y="357"/>
                    </a:lnTo>
                    <a:lnTo>
                      <a:pt x="242" y="381"/>
                    </a:lnTo>
                    <a:lnTo>
                      <a:pt x="248" y="381"/>
                    </a:lnTo>
                    <a:lnTo>
                      <a:pt x="248" y="400"/>
                    </a:lnTo>
                    <a:lnTo>
                      <a:pt x="255" y="400"/>
                    </a:lnTo>
                    <a:lnTo>
                      <a:pt x="255" y="406"/>
                    </a:lnTo>
                    <a:lnTo>
                      <a:pt x="262" y="406"/>
                    </a:lnTo>
                    <a:lnTo>
                      <a:pt x="262" y="436"/>
                    </a:lnTo>
                    <a:lnTo>
                      <a:pt x="274" y="436"/>
                    </a:lnTo>
                    <a:lnTo>
                      <a:pt x="274" y="448"/>
                    </a:lnTo>
                    <a:lnTo>
                      <a:pt x="281" y="448"/>
                    </a:lnTo>
                    <a:lnTo>
                      <a:pt x="281" y="454"/>
                    </a:lnTo>
                    <a:lnTo>
                      <a:pt x="287" y="454"/>
                    </a:lnTo>
                    <a:lnTo>
                      <a:pt x="287" y="466"/>
                    </a:lnTo>
                    <a:lnTo>
                      <a:pt x="307" y="466"/>
                    </a:lnTo>
                    <a:lnTo>
                      <a:pt x="307" y="448"/>
                    </a:lnTo>
                    <a:lnTo>
                      <a:pt x="293" y="448"/>
                    </a:lnTo>
                    <a:lnTo>
                      <a:pt x="293" y="442"/>
                    </a:lnTo>
                    <a:lnTo>
                      <a:pt x="287" y="442"/>
                    </a:lnTo>
                    <a:lnTo>
                      <a:pt x="287" y="430"/>
                    </a:lnTo>
                    <a:lnTo>
                      <a:pt x="281" y="430"/>
                    </a:lnTo>
                    <a:lnTo>
                      <a:pt x="281" y="406"/>
                    </a:lnTo>
                    <a:lnTo>
                      <a:pt x="274" y="406"/>
                    </a:lnTo>
                    <a:lnTo>
                      <a:pt x="274" y="387"/>
                    </a:lnTo>
                    <a:lnTo>
                      <a:pt x="268" y="387"/>
                    </a:lnTo>
                    <a:lnTo>
                      <a:pt x="268" y="375"/>
                    </a:lnTo>
                    <a:lnTo>
                      <a:pt x="262" y="375"/>
                    </a:lnTo>
                    <a:lnTo>
                      <a:pt x="262" y="357"/>
                    </a:lnTo>
                    <a:lnTo>
                      <a:pt x="255" y="357"/>
                    </a:lnTo>
                    <a:lnTo>
                      <a:pt x="255" y="339"/>
                    </a:lnTo>
                    <a:lnTo>
                      <a:pt x="242" y="339"/>
                    </a:lnTo>
                    <a:lnTo>
                      <a:pt x="242" y="320"/>
                    </a:lnTo>
                    <a:lnTo>
                      <a:pt x="236" y="320"/>
                    </a:lnTo>
                    <a:lnTo>
                      <a:pt x="236" y="302"/>
                    </a:lnTo>
                    <a:lnTo>
                      <a:pt x="230" y="302"/>
                    </a:lnTo>
                    <a:lnTo>
                      <a:pt x="230" y="284"/>
                    </a:lnTo>
                    <a:lnTo>
                      <a:pt x="223" y="284"/>
                    </a:lnTo>
                    <a:lnTo>
                      <a:pt x="223" y="260"/>
                    </a:lnTo>
                    <a:lnTo>
                      <a:pt x="217" y="260"/>
                    </a:lnTo>
                    <a:lnTo>
                      <a:pt x="217" y="248"/>
                    </a:lnTo>
                    <a:lnTo>
                      <a:pt x="210" y="248"/>
                    </a:lnTo>
                    <a:lnTo>
                      <a:pt x="210" y="242"/>
                    </a:lnTo>
                    <a:lnTo>
                      <a:pt x="204" y="242"/>
                    </a:lnTo>
                    <a:lnTo>
                      <a:pt x="204" y="212"/>
                    </a:lnTo>
                    <a:lnTo>
                      <a:pt x="197" y="212"/>
                    </a:lnTo>
                    <a:lnTo>
                      <a:pt x="197" y="206"/>
                    </a:lnTo>
                    <a:lnTo>
                      <a:pt x="191" y="206"/>
                    </a:lnTo>
                    <a:lnTo>
                      <a:pt x="191" y="194"/>
                    </a:lnTo>
                    <a:lnTo>
                      <a:pt x="185" y="194"/>
                    </a:lnTo>
                    <a:lnTo>
                      <a:pt x="185" y="188"/>
                    </a:lnTo>
                    <a:lnTo>
                      <a:pt x="179" y="188"/>
                    </a:lnTo>
                    <a:lnTo>
                      <a:pt x="179" y="175"/>
                    </a:lnTo>
                    <a:lnTo>
                      <a:pt x="172" y="175"/>
                    </a:lnTo>
                    <a:lnTo>
                      <a:pt x="172" y="169"/>
                    </a:lnTo>
                    <a:lnTo>
                      <a:pt x="166" y="169"/>
                    </a:lnTo>
                    <a:lnTo>
                      <a:pt x="166" y="156"/>
                    </a:lnTo>
                    <a:lnTo>
                      <a:pt x="153" y="156"/>
                    </a:lnTo>
                    <a:lnTo>
                      <a:pt x="153" y="144"/>
                    </a:lnTo>
                    <a:lnTo>
                      <a:pt x="146" y="144"/>
                    </a:lnTo>
                    <a:lnTo>
                      <a:pt x="146" y="138"/>
                    </a:lnTo>
                    <a:lnTo>
                      <a:pt x="134" y="138"/>
                    </a:lnTo>
                    <a:lnTo>
                      <a:pt x="134" y="132"/>
                    </a:lnTo>
                    <a:lnTo>
                      <a:pt x="128" y="132"/>
                    </a:lnTo>
                    <a:lnTo>
                      <a:pt x="128" y="126"/>
                    </a:lnTo>
                    <a:lnTo>
                      <a:pt x="95" y="126"/>
                    </a:lnTo>
                    <a:lnTo>
                      <a:pt x="95" y="120"/>
                    </a:lnTo>
                    <a:lnTo>
                      <a:pt x="89" y="120"/>
                    </a:lnTo>
                    <a:lnTo>
                      <a:pt x="89" y="108"/>
                    </a:lnTo>
                    <a:lnTo>
                      <a:pt x="83" y="108"/>
                    </a:lnTo>
                    <a:lnTo>
                      <a:pt x="83" y="54"/>
                    </a:lnTo>
                    <a:lnTo>
                      <a:pt x="77" y="54"/>
                    </a:lnTo>
                    <a:lnTo>
                      <a:pt x="77" y="42"/>
                    </a:lnTo>
                    <a:lnTo>
                      <a:pt x="69" y="42"/>
                    </a:lnTo>
                    <a:lnTo>
                      <a:pt x="69" y="36"/>
                    </a:lnTo>
                    <a:lnTo>
                      <a:pt x="57" y="36"/>
                    </a:lnTo>
                    <a:lnTo>
                      <a:pt x="57" y="24"/>
                    </a:lnTo>
                    <a:lnTo>
                      <a:pt x="44" y="24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8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8" y="12"/>
                    </a:lnTo>
                    <a:lnTo>
                      <a:pt x="18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51" y="42"/>
                    </a:lnTo>
                    <a:lnTo>
                      <a:pt x="51" y="48"/>
                    </a:lnTo>
                    <a:lnTo>
                      <a:pt x="57" y="48"/>
                    </a:lnTo>
                    <a:lnTo>
                      <a:pt x="57" y="60"/>
                    </a:lnTo>
                    <a:lnTo>
                      <a:pt x="63" y="60"/>
                    </a:lnTo>
                    <a:lnTo>
                      <a:pt x="63" y="108"/>
                    </a:lnTo>
                    <a:lnTo>
                      <a:pt x="69" y="108"/>
                    </a:lnTo>
                    <a:lnTo>
                      <a:pt x="69" y="114"/>
                    </a:lnTo>
                    <a:lnTo>
                      <a:pt x="77" y="114"/>
                    </a:lnTo>
                    <a:lnTo>
                      <a:pt x="77" y="132"/>
                    </a:lnTo>
                    <a:lnTo>
                      <a:pt x="83" y="132"/>
                    </a:lnTo>
                    <a:lnTo>
                      <a:pt x="83" y="138"/>
                    </a:lnTo>
                    <a:lnTo>
                      <a:pt x="89" y="138"/>
                    </a:lnTo>
                    <a:lnTo>
                      <a:pt x="89" y="144"/>
                    </a:lnTo>
                    <a:lnTo>
                      <a:pt x="95" y="144"/>
                    </a:lnTo>
                    <a:lnTo>
                      <a:pt x="95" y="150"/>
                    </a:lnTo>
                    <a:lnTo>
                      <a:pt x="134" y="150"/>
                    </a:lnTo>
                    <a:lnTo>
                      <a:pt x="134" y="156"/>
                    </a:lnTo>
                    <a:lnTo>
                      <a:pt x="140" y="156"/>
                    </a:lnTo>
                    <a:lnTo>
                      <a:pt x="140" y="163"/>
                    </a:lnTo>
                    <a:lnTo>
                      <a:pt x="146" y="163"/>
                    </a:lnTo>
                    <a:lnTo>
                      <a:pt x="146" y="16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3" name="Freeform 2947">
                <a:extLst>
                  <a:ext uri="{FF2B5EF4-FFF2-40B4-BE49-F238E27FC236}">
                    <a16:creationId xmlns:a16="http://schemas.microsoft.com/office/drawing/2014/main" xmlns="" id="{4A8D3EC9-8B36-46DD-92BC-6ACCF6DC7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" y="245"/>
                <a:ext cx="3" cy="13"/>
              </a:xfrm>
              <a:custGeom>
                <a:avLst/>
                <a:gdLst>
                  <a:gd name="T0" fmla="*/ 83 w 102"/>
                  <a:gd name="T1" fmla="*/ 0 h 503"/>
                  <a:gd name="T2" fmla="*/ 65 w 102"/>
                  <a:gd name="T3" fmla="*/ 6 h 503"/>
                  <a:gd name="T4" fmla="*/ 57 w 102"/>
                  <a:gd name="T5" fmla="*/ 12 h 503"/>
                  <a:gd name="T6" fmla="*/ 51 w 102"/>
                  <a:gd name="T7" fmla="*/ 19 h 503"/>
                  <a:gd name="T8" fmla="*/ 45 w 102"/>
                  <a:gd name="T9" fmla="*/ 31 h 503"/>
                  <a:gd name="T10" fmla="*/ 32 w 102"/>
                  <a:gd name="T11" fmla="*/ 97 h 503"/>
                  <a:gd name="T12" fmla="*/ 45 w 102"/>
                  <a:gd name="T13" fmla="*/ 103 h 503"/>
                  <a:gd name="T14" fmla="*/ 51 w 102"/>
                  <a:gd name="T15" fmla="*/ 115 h 503"/>
                  <a:gd name="T16" fmla="*/ 57 w 102"/>
                  <a:gd name="T17" fmla="*/ 127 h 503"/>
                  <a:gd name="T18" fmla="*/ 65 w 102"/>
                  <a:gd name="T19" fmla="*/ 133 h 503"/>
                  <a:gd name="T20" fmla="*/ 71 w 102"/>
                  <a:gd name="T21" fmla="*/ 145 h 503"/>
                  <a:gd name="T22" fmla="*/ 77 w 102"/>
                  <a:gd name="T23" fmla="*/ 157 h 503"/>
                  <a:gd name="T24" fmla="*/ 83 w 102"/>
                  <a:gd name="T25" fmla="*/ 189 h 503"/>
                  <a:gd name="T26" fmla="*/ 77 w 102"/>
                  <a:gd name="T27" fmla="*/ 201 h 503"/>
                  <a:gd name="T28" fmla="*/ 71 w 102"/>
                  <a:gd name="T29" fmla="*/ 279 h 503"/>
                  <a:gd name="T30" fmla="*/ 65 w 102"/>
                  <a:gd name="T31" fmla="*/ 297 h 503"/>
                  <a:gd name="T32" fmla="*/ 57 w 102"/>
                  <a:gd name="T33" fmla="*/ 303 h 503"/>
                  <a:gd name="T34" fmla="*/ 45 w 102"/>
                  <a:gd name="T35" fmla="*/ 315 h 503"/>
                  <a:gd name="T36" fmla="*/ 39 w 102"/>
                  <a:gd name="T37" fmla="*/ 321 h 503"/>
                  <a:gd name="T38" fmla="*/ 26 w 102"/>
                  <a:gd name="T39" fmla="*/ 333 h 503"/>
                  <a:gd name="T40" fmla="*/ 14 w 102"/>
                  <a:gd name="T41" fmla="*/ 339 h 503"/>
                  <a:gd name="T42" fmla="*/ 6 w 102"/>
                  <a:gd name="T43" fmla="*/ 358 h 503"/>
                  <a:gd name="T44" fmla="*/ 0 w 102"/>
                  <a:gd name="T45" fmla="*/ 407 h 503"/>
                  <a:gd name="T46" fmla="*/ 6 w 102"/>
                  <a:gd name="T47" fmla="*/ 419 h 503"/>
                  <a:gd name="T48" fmla="*/ 14 w 102"/>
                  <a:gd name="T49" fmla="*/ 431 h 503"/>
                  <a:gd name="T50" fmla="*/ 26 w 102"/>
                  <a:gd name="T51" fmla="*/ 449 h 503"/>
                  <a:gd name="T52" fmla="*/ 39 w 102"/>
                  <a:gd name="T53" fmla="*/ 467 h 503"/>
                  <a:gd name="T54" fmla="*/ 51 w 102"/>
                  <a:gd name="T55" fmla="*/ 503 h 503"/>
                  <a:gd name="T56" fmla="*/ 57 w 102"/>
                  <a:gd name="T57" fmla="*/ 443 h 503"/>
                  <a:gd name="T58" fmla="*/ 51 w 102"/>
                  <a:gd name="T59" fmla="*/ 437 h 503"/>
                  <a:gd name="T60" fmla="*/ 45 w 102"/>
                  <a:gd name="T61" fmla="*/ 425 h 503"/>
                  <a:gd name="T62" fmla="*/ 26 w 102"/>
                  <a:gd name="T63" fmla="*/ 401 h 503"/>
                  <a:gd name="T64" fmla="*/ 20 w 102"/>
                  <a:gd name="T65" fmla="*/ 351 h 503"/>
                  <a:gd name="T66" fmla="*/ 26 w 102"/>
                  <a:gd name="T67" fmla="*/ 345 h 503"/>
                  <a:gd name="T68" fmla="*/ 32 w 102"/>
                  <a:gd name="T69" fmla="*/ 339 h 503"/>
                  <a:gd name="T70" fmla="*/ 45 w 102"/>
                  <a:gd name="T71" fmla="*/ 333 h 503"/>
                  <a:gd name="T72" fmla="*/ 51 w 102"/>
                  <a:gd name="T73" fmla="*/ 321 h 503"/>
                  <a:gd name="T74" fmla="*/ 65 w 102"/>
                  <a:gd name="T75" fmla="*/ 309 h 503"/>
                  <a:gd name="T76" fmla="*/ 71 w 102"/>
                  <a:gd name="T77" fmla="*/ 303 h 503"/>
                  <a:gd name="T78" fmla="*/ 77 w 102"/>
                  <a:gd name="T79" fmla="*/ 285 h 503"/>
                  <a:gd name="T80" fmla="*/ 83 w 102"/>
                  <a:gd name="T81" fmla="*/ 267 h 503"/>
                  <a:gd name="T82" fmla="*/ 90 w 102"/>
                  <a:gd name="T83" fmla="*/ 213 h 503"/>
                  <a:gd name="T84" fmla="*/ 96 w 102"/>
                  <a:gd name="T85" fmla="*/ 195 h 503"/>
                  <a:gd name="T86" fmla="*/ 102 w 102"/>
                  <a:gd name="T87" fmla="*/ 157 h 503"/>
                  <a:gd name="T88" fmla="*/ 96 w 102"/>
                  <a:gd name="T89" fmla="*/ 145 h 503"/>
                  <a:gd name="T90" fmla="*/ 90 w 102"/>
                  <a:gd name="T91" fmla="*/ 127 h 503"/>
                  <a:gd name="T92" fmla="*/ 77 w 102"/>
                  <a:gd name="T93" fmla="*/ 115 h 503"/>
                  <a:gd name="T94" fmla="*/ 71 w 102"/>
                  <a:gd name="T95" fmla="*/ 103 h 503"/>
                  <a:gd name="T96" fmla="*/ 65 w 102"/>
                  <a:gd name="T97" fmla="*/ 91 h 503"/>
                  <a:gd name="T98" fmla="*/ 57 w 102"/>
                  <a:gd name="T99" fmla="*/ 85 h 503"/>
                  <a:gd name="T100" fmla="*/ 51 w 102"/>
                  <a:gd name="T101" fmla="*/ 37 h 503"/>
                  <a:gd name="T102" fmla="*/ 57 w 102"/>
                  <a:gd name="T103" fmla="*/ 31 h 503"/>
                  <a:gd name="T104" fmla="*/ 65 w 102"/>
                  <a:gd name="T105" fmla="*/ 25 h 503"/>
                  <a:gd name="T106" fmla="*/ 71 w 102"/>
                  <a:gd name="T107" fmla="*/ 19 h 503"/>
                  <a:gd name="T108" fmla="*/ 77 w 102"/>
                  <a:gd name="T109" fmla="*/ 1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2" h="503">
                    <a:moveTo>
                      <a:pt x="83" y="12"/>
                    </a:moveTo>
                    <a:lnTo>
                      <a:pt x="83" y="0"/>
                    </a:lnTo>
                    <a:lnTo>
                      <a:pt x="65" y="0"/>
                    </a:lnTo>
                    <a:lnTo>
                      <a:pt x="65" y="6"/>
                    </a:lnTo>
                    <a:lnTo>
                      <a:pt x="57" y="6"/>
                    </a:lnTo>
                    <a:lnTo>
                      <a:pt x="57" y="12"/>
                    </a:lnTo>
                    <a:lnTo>
                      <a:pt x="51" y="12"/>
                    </a:lnTo>
                    <a:lnTo>
                      <a:pt x="51" y="19"/>
                    </a:lnTo>
                    <a:lnTo>
                      <a:pt x="45" y="19"/>
                    </a:lnTo>
                    <a:lnTo>
                      <a:pt x="45" y="31"/>
                    </a:lnTo>
                    <a:lnTo>
                      <a:pt x="32" y="31"/>
                    </a:lnTo>
                    <a:lnTo>
                      <a:pt x="32" y="97"/>
                    </a:lnTo>
                    <a:lnTo>
                      <a:pt x="45" y="97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1" y="115"/>
                    </a:lnTo>
                    <a:lnTo>
                      <a:pt x="57" y="115"/>
                    </a:lnTo>
                    <a:lnTo>
                      <a:pt x="57" y="127"/>
                    </a:lnTo>
                    <a:lnTo>
                      <a:pt x="65" y="127"/>
                    </a:lnTo>
                    <a:lnTo>
                      <a:pt x="65" y="133"/>
                    </a:lnTo>
                    <a:lnTo>
                      <a:pt x="71" y="133"/>
                    </a:lnTo>
                    <a:lnTo>
                      <a:pt x="71" y="145"/>
                    </a:lnTo>
                    <a:lnTo>
                      <a:pt x="77" y="145"/>
                    </a:lnTo>
                    <a:lnTo>
                      <a:pt x="77" y="157"/>
                    </a:lnTo>
                    <a:lnTo>
                      <a:pt x="83" y="157"/>
                    </a:lnTo>
                    <a:lnTo>
                      <a:pt x="83" y="189"/>
                    </a:lnTo>
                    <a:lnTo>
                      <a:pt x="77" y="189"/>
                    </a:lnTo>
                    <a:lnTo>
                      <a:pt x="77" y="201"/>
                    </a:lnTo>
                    <a:lnTo>
                      <a:pt x="71" y="201"/>
                    </a:lnTo>
                    <a:lnTo>
                      <a:pt x="71" y="279"/>
                    </a:lnTo>
                    <a:lnTo>
                      <a:pt x="65" y="279"/>
                    </a:lnTo>
                    <a:lnTo>
                      <a:pt x="65" y="297"/>
                    </a:lnTo>
                    <a:lnTo>
                      <a:pt x="57" y="297"/>
                    </a:lnTo>
                    <a:lnTo>
                      <a:pt x="57" y="303"/>
                    </a:lnTo>
                    <a:lnTo>
                      <a:pt x="45" y="303"/>
                    </a:lnTo>
                    <a:lnTo>
                      <a:pt x="45" y="315"/>
                    </a:lnTo>
                    <a:lnTo>
                      <a:pt x="39" y="315"/>
                    </a:lnTo>
                    <a:lnTo>
                      <a:pt x="39" y="321"/>
                    </a:lnTo>
                    <a:lnTo>
                      <a:pt x="26" y="321"/>
                    </a:lnTo>
                    <a:lnTo>
                      <a:pt x="26" y="333"/>
                    </a:lnTo>
                    <a:lnTo>
                      <a:pt x="14" y="333"/>
                    </a:lnTo>
                    <a:lnTo>
                      <a:pt x="14" y="339"/>
                    </a:lnTo>
                    <a:lnTo>
                      <a:pt x="6" y="339"/>
                    </a:lnTo>
                    <a:lnTo>
                      <a:pt x="6" y="358"/>
                    </a:lnTo>
                    <a:lnTo>
                      <a:pt x="0" y="358"/>
                    </a:lnTo>
                    <a:lnTo>
                      <a:pt x="0" y="407"/>
                    </a:lnTo>
                    <a:lnTo>
                      <a:pt x="6" y="407"/>
                    </a:lnTo>
                    <a:lnTo>
                      <a:pt x="6" y="419"/>
                    </a:lnTo>
                    <a:lnTo>
                      <a:pt x="14" y="419"/>
                    </a:lnTo>
                    <a:lnTo>
                      <a:pt x="14" y="431"/>
                    </a:lnTo>
                    <a:lnTo>
                      <a:pt x="26" y="431"/>
                    </a:lnTo>
                    <a:lnTo>
                      <a:pt x="26" y="449"/>
                    </a:lnTo>
                    <a:lnTo>
                      <a:pt x="39" y="449"/>
                    </a:lnTo>
                    <a:lnTo>
                      <a:pt x="39" y="467"/>
                    </a:lnTo>
                    <a:lnTo>
                      <a:pt x="51" y="467"/>
                    </a:lnTo>
                    <a:lnTo>
                      <a:pt x="51" y="503"/>
                    </a:lnTo>
                    <a:lnTo>
                      <a:pt x="57" y="503"/>
                    </a:lnTo>
                    <a:lnTo>
                      <a:pt x="57" y="443"/>
                    </a:lnTo>
                    <a:lnTo>
                      <a:pt x="51" y="443"/>
                    </a:lnTo>
                    <a:lnTo>
                      <a:pt x="51" y="437"/>
                    </a:lnTo>
                    <a:lnTo>
                      <a:pt x="45" y="437"/>
                    </a:lnTo>
                    <a:lnTo>
                      <a:pt x="45" y="425"/>
                    </a:lnTo>
                    <a:lnTo>
                      <a:pt x="26" y="425"/>
                    </a:lnTo>
                    <a:lnTo>
                      <a:pt x="26" y="401"/>
                    </a:lnTo>
                    <a:lnTo>
                      <a:pt x="20" y="401"/>
                    </a:lnTo>
                    <a:lnTo>
                      <a:pt x="20" y="351"/>
                    </a:lnTo>
                    <a:lnTo>
                      <a:pt x="26" y="351"/>
                    </a:lnTo>
                    <a:lnTo>
                      <a:pt x="26" y="345"/>
                    </a:lnTo>
                    <a:lnTo>
                      <a:pt x="32" y="345"/>
                    </a:lnTo>
                    <a:lnTo>
                      <a:pt x="32" y="339"/>
                    </a:lnTo>
                    <a:lnTo>
                      <a:pt x="45" y="339"/>
                    </a:lnTo>
                    <a:lnTo>
                      <a:pt x="45" y="333"/>
                    </a:lnTo>
                    <a:lnTo>
                      <a:pt x="51" y="333"/>
                    </a:lnTo>
                    <a:lnTo>
                      <a:pt x="51" y="321"/>
                    </a:lnTo>
                    <a:lnTo>
                      <a:pt x="65" y="321"/>
                    </a:lnTo>
                    <a:lnTo>
                      <a:pt x="65" y="309"/>
                    </a:lnTo>
                    <a:lnTo>
                      <a:pt x="71" y="309"/>
                    </a:lnTo>
                    <a:lnTo>
                      <a:pt x="71" y="303"/>
                    </a:lnTo>
                    <a:lnTo>
                      <a:pt x="77" y="303"/>
                    </a:lnTo>
                    <a:lnTo>
                      <a:pt x="77" y="285"/>
                    </a:lnTo>
                    <a:lnTo>
                      <a:pt x="83" y="285"/>
                    </a:lnTo>
                    <a:lnTo>
                      <a:pt x="83" y="267"/>
                    </a:lnTo>
                    <a:lnTo>
                      <a:pt x="90" y="267"/>
                    </a:lnTo>
                    <a:lnTo>
                      <a:pt x="90" y="213"/>
                    </a:lnTo>
                    <a:lnTo>
                      <a:pt x="96" y="213"/>
                    </a:lnTo>
                    <a:lnTo>
                      <a:pt x="96" y="195"/>
                    </a:lnTo>
                    <a:lnTo>
                      <a:pt x="102" y="195"/>
                    </a:lnTo>
                    <a:lnTo>
                      <a:pt x="102" y="157"/>
                    </a:lnTo>
                    <a:lnTo>
                      <a:pt x="96" y="157"/>
                    </a:lnTo>
                    <a:lnTo>
                      <a:pt x="96" y="145"/>
                    </a:lnTo>
                    <a:lnTo>
                      <a:pt x="90" y="145"/>
                    </a:lnTo>
                    <a:lnTo>
                      <a:pt x="90" y="127"/>
                    </a:lnTo>
                    <a:lnTo>
                      <a:pt x="77" y="127"/>
                    </a:lnTo>
                    <a:lnTo>
                      <a:pt x="77" y="115"/>
                    </a:lnTo>
                    <a:lnTo>
                      <a:pt x="71" y="115"/>
                    </a:lnTo>
                    <a:lnTo>
                      <a:pt x="71" y="103"/>
                    </a:lnTo>
                    <a:lnTo>
                      <a:pt x="65" y="103"/>
                    </a:lnTo>
                    <a:lnTo>
                      <a:pt x="65" y="91"/>
                    </a:lnTo>
                    <a:lnTo>
                      <a:pt x="57" y="91"/>
                    </a:lnTo>
                    <a:lnTo>
                      <a:pt x="57" y="85"/>
                    </a:lnTo>
                    <a:lnTo>
                      <a:pt x="51" y="85"/>
                    </a:lnTo>
                    <a:lnTo>
                      <a:pt x="51" y="37"/>
                    </a:lnTo>
                    <a:lnTo>
                      <a:pt x="57" y="37"/>
                    </a:lnTo>
                    <a:lnTo>
                      <a:pt x="57" y="31"/>
                    </a:lnTo>
                    <a:lnTo>
                      <a:pt x="65" y="31"/>
                    </a:lnTo>
                    <a:lnTo>
                      <a:pt x="65" y="25"/>
                    </a:lnTo>
                    <a:lnTo>
                      <a:pt x="71" y="25"/>
                    </a:lnTo>
                    <a:lnTo>
                      <a:pt x="71" y="19"/>
                    </a:lnTo>
                    <a:lnTo>
                      <a:pt x="77" y="19"/>
                    </a:lnTo>
                    <a:lnTo>
                      <a:pt x="77" y="12"/>
                    </a:lnTo>
                    <a:lnTo>
                      <a:pt x="8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4" name="Freeform 2948">
                <a:extLst>
                  <a:ext uri="{FF2B5EF4-FFF2-40B4-BE49-F238E27FC236}">
                    <a16:creationId xmlns:a16="http://schemas.microsoft.com/office/drawing/2014/main" xmlns="" id="{BC49F57E-6D7C-4625-B7E2-B888DF4B7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326"/>
                <a:ext cx="16" cy="2"/>
              </a:xfrm>
              <a:custGeom>
                <a:avLst/>
                <a:gdLst>
                  <a:gd name="T0" fmla="*/ 288 w 480"/>
                  <a:gd name="T1" fmla="*/ 24 h 55"/>
                  <a:gd name="T2" fmla="*/ 288 w 480"/>
                  <a:gd name="T3" fmla="*/ 30 h 55"/>
                  <a:gd name="T4" fmla="*/ 250 w 480"/>
                  <a:gd name="T5" fmla="*/ 30 h 55"/>
                  <a:gd name="T6" fmla="*/ 250 w 480"/>
                  <a:gd name="T7" fmla="*/ 24 h 55"/>
                  <a:gd name="T8" fmla="*/ 244 w 480"/>
                  <a:gd name="T9" fmla="*/ 24 h 55"/>
                  <a:gd name="T10" fmla="*/ 244 w 480"/>
                  <a:gd name="T11" fmla="*/ 18 h 55"/>
                  <a:gd name="T12" fmla="*/ 218 w 480"/>
                  <a:gd name="T13" fmla="*/ 18 h 55"/>
                  <a:gd name="T14" fmla="*/ 218 w 480"/>
                  <a:gd name="T15" fmla="*/ 12 h 55"/>
                  <a:gd name="T16" fmla="*/ 211 w 480"/>
                  <a:gd name="T17" fmla="*/ 12 h 55"/>
                  <a:gd name="T18" fmla="*/ 211 w 480"/>
                  <a:gd name="T19" fmla="*/ 6 h 55"/>
                  <a:gd name="T20" fmla="*/ 185 w 480"/>
                  <a:gd name="T21" fmla="*/ 6 h 55"/>
                  <a:gd name="T22" fmla="*/ 185 w 480"/>
                  <a:gd name="T23" fmla="*/ 18 h 55"/>
                  <a:gd name="T24" fmla="*/ 71 w 480"/>
                  <a:gd name="T25" fmla="*/ 18 h 55"/>
                  <a:gd name="T26" fmla="*/ 71 w 480"/>
                  <a:gd name="T27" fmla="*/ 12 h 55"/>
                  <a:gd name="T28" fmla="*/ 65 w 480"/>
                  <a:gd name="T29" fmla="*/ 12 h 55"/>
                  <a:gd name="T30" fmla="*/ 65 w 480"/>
                  <a:gd name="T31" fmla="*/ 6 h 55"/>
                  <a:gd name="T32" fmla="*/ 0 w 480"/>
                  <a:gd name="T33" fmla="*/ 6 h 55"/>
                  <a:gd name="T34" fmla="*/ 0 w 480"/>
                  <a:gd name="T35" fmla="*/ 18 h 55"/>
                  <a:gd name="T36" fmla="*/ 58 w 480"/>
                  <a:gd name="T37" fmla="*/ 18 h 55"/>
                  <a:gd name="T38" fmla="*/ 58 w 480"/>
                  <a:gd name="T39" fmla="*/ 24 h 55"/>
                  <a:gd name="T40" fmla="*/ 65 w 480"/>
                  <a:gd name="T41" fmla="*/ 24 h 55"/>
                  <a:gd name="T42" fmla="*/ 65 w 480"/>
                  <a:gd name="T43" fmla="*/ 36 h 55"/>
                  <a:gd name="T44" fmla="*/ 71 w 480"/>
                  <a:gd name="T45" fmla="*/ 36 h 55"/>
                  <a:gd name="T46" fmla="*/ 71 w 480"/>
                  <a:gd name="T47" fmla="*/ 43 h 55"/>
                  <a:gd name="T48" fmla="*/ 97 w 480"/>
                  <a:gd name="T49" fmla="*/ 43 h 55"/>
                  <a:gd name="T50" fmla="*/ 97 w 480"/>
                  <a:gd name="T51" fmla="*/ 49 h 55"/>
                  <a:gd name="T52" fmla="*/ 128 w 480"/>
                  <a:gd name="T53" fmla="*/ 49 h 55"/>
                  <a:gd name="T54" fmla="*/ 128 w 480"/>
                  <a:gd name="T55" fmla="*/ 43 h 55"/>
                  <a:gd name="T56" fmla="*/ 185 w 480"/>
                  <a:gd name="T57" fmla="*/ 43 h 55"/>
                  <a:gd name="T58" fmla="*/ 185 w 480"/>
                  <a:gd name="T59" fmla="*/ 30 h 55"/>
                  <a:gd name="T60" fmla="*/ 193 w 480"/>
                  <a:gd name="T61" fmla="*/ 30 h 55"/>
                  <a:gd name="T62" fmla="*/ 193 w 480"/>
                  <a:gd name="T63" fmla="*/ 24 h 55"/>
                  <a:gd name="T64" fmla="*/ 218 w 480"/>
                  <a:gd name="T65" fmla="*/ 24 h 55"/>
                  <a:gd name="T66" fmla="*/ 218 w 480"/>
                  <a:gd name="T67" fmla="*/ 36 h 55"/>
                  <a:gd name="T68" fmla="*/ 237 w 480"/>
                  <a:gd name="T69" fmla="*/ 36 h 55"/>
                  <a:gd name="T70" fmla="*/ 237 w 480"/>
                  <a:gd name="T71" fmla="*/ 43 h 55"/>
                  <a:gd name="T72" fmla="*/ 244 w 480"/>
                  <a:gd name="T73" fmla="*/ 43 h 55"/>
                  <a:gd name="T74" fmla="*/ 244 w 480"/>
                  <a:gd name="T75" fmla="*/ 55 h 55"/>
                  <a:gd name="T76" fmla="*/ 288 w 480"/>
                  <a:gd name="T77" fmla="*/ 55 h 55"/>
                  <a:gd name="T78" fmla="*/ 288 w 480"/>
                  <a:gd name="T79" fmla="*/ 43 h 55"/>
                  <a:gd name="T80" fmla="*/ 295 w 480"/>
                  <a:gd name="T81" fmla="*/ 43 h 55"/>
                  <a:gd name="T82" fmla="*/ 295 w 480"/>
                  <a:gd name="T83" fmla="*/ 36 h 55"/>
                  <a:gd name="T84" fmla="*/ 390 w 480"/>
                  <a:gd name="T85" fmla="*/ 36 h 55"/>
                  <a:gd name="T86" fmla="*/ 390 w 480"/>
                  <a:gd name="T87" fmla="*/ 30 h 55"/>
                  <a:gd name="T88" fmla="*/ 397 w 480"/>
                  <a:gd name="T89" fmla="*/ 30 h 55"/>
                  <a:gd name="T90" fmla="*/ 397 w 480"/>
                  <a:gd name="T91" fmla="*/ 24 h 55"/>
                  <a:gd name="T92" fmla="*/ 467 w 480"/>
                  <a:gd name="T93" fmla="*/ 24 h 55"/>
                  <a:gd name="T94" fmla="*/ 467 w 480"/>
                  <a:gd name="T95" fmla="*/ 18 h 55"/>
                  <a:gd name="T96" fmla="*/ 480 w 480"/>
                  <a:gd name="T97" fmla="*/ 18 h 55"/>
                  <a:gd name="T98" fmla="*/ 480 w 480"/>
                  <a:gd name="T99" fmla="*/ 0 h 55"/>
                  <a:gd name="T100" fmla="*/ 429 w 480"/>
                  <a:gd name="T101" fmla="*/ 0 h 55"/>
                  <a:gd name="T102" fmla="*/ 429 w 480"/>
                  <a:gd name="T103" fmla="*/ 6 h 55"/>
                  <a:gd name="T104" fmla="*/ 403 w 480"/>
                  <a:gd name="T105" fmla="*/ 6 h 55"/>
                  <a:gd name="T106" fmla="*/ 403 w 480"/>
                  <a:gd name="T107" fmla="*/ 12 h 55"/>
                  <a:gd name="T108" fmla="*/ 397 w 480"/>
                  <a:gd name="T109" fmla="*/ 12 h 55"/>
                  <a:gd name="T110" fmla="*/ 397 w 480"/>
                  <a:gd name="T111" fmla="*/ 18 h 55"/>
                  <a:gd name="T112" fmla="*/ 295 w 480"/>
                  <a:gd name="T113" fmla="*/ 18 h 55"/>
                  <a:gd name="T114" fmla="*/ 295 w 480"/>
                  <a:gd name="T115" fmla="*/ 24 h 55"/>
                  <a:gd name="T116" fmla="*/ 288 w 480"/>
                  <a:gd name="T117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0" h="55">
                    <a:moveTo>
                      <a:pt x="288" y="24"/>
                    </a:moveTo>
                    <a:lnTo>
                      <a:pt x="288" y="30"/>
                    </a:lnTo>
                    <a:lnTo>
                      <a:pt x="250" y="30"/>
                    </a:lnTo>
                    <a:lnTo>
                      <a:pt x="250" y="24"/>
                    </a:lnTo>
                    <a:lnTo>
                      <a:pt x="244" y="24"/>
                    </a:lnTo>
                    <a:lnTo>
                      <a:pt x="244" y="18"/>
                    </a:lnTo>
                    <a:lnTo>
                      <a:pt x="218" y="18"/>
                    </a:lnTo>
                    <a:lnTo>
                      <a:pt x="218" y="12"/>
                    </a:lnTo>
                    <a:lnTo>
                      <a:pt x="211" y="12"/>
                    </a:lnTo>
                    <a:lnTo>
                      <a:pt x="211" y="6"/>
                    </a:lnTo>
                    <a:lnTo>
                      <a:pt x="185" y="6"/>
                    </a:lnTo>
                    <a:lnTo>
                      <a:pt x="185" y="18"/>
                    </a:lnTo>
                    <a:lnTo>
                      <a:pt x="71" y="18"/>
                    </a:lnTo>
                    <a:lnTo>
                      <a:pt x="71" y="12"/>
                    </a:lnTo>
                    <a:lnTo>
                      <a:pt x="65" y="12"/>
                    </a:lnTo>
                    <a:lnTo>
                      <a:pt x="65" y="6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58" y="18"/>
                    </a:lnTo>
                    <a:lnTo>
                      <a:pt x="58" y="24"/>
                    </a:lnTo>
                    <a:lnTo>
                      <a:pt x="65" y="24"/>
                    </a:lnTo>
                    <a:lnTo>
                      <a:pt x="65" y="36"/>
                    </a:lnTo>
                    <a:lnTo>
                      <a:pt x="71" y="36"/>
                    </a:lnTo>
                    <a:lnTo>
                      <a:pt x="71" y="43"/>
                    </a:lnTo>
                    <a:lnTo>
                      <a:pt x="97" y="43"/>
                    </a:lnTo>
                    <a:lnTo>
                      <a:pt x="97" y="49"/>
                    </a:lnTo>
                    <a:lnTo>
                      <a:pt x="128" y="49"/>
                    </a:lnTo>
                    <a:lnTo>
                      <a:pt x="128" y="43"/>
                    </a:lnTo>
                    <a:lnTo>
                      <a:pt x="185" y="43"/>
                    </a:lnTo>
                    <a:lnTo>
                      <a:pt x="185" y="30"/>
                    </a:lnTo>
                    <a:lnTo>
                      <a:pt x="193" y="30"/>
                    </a:lnTo>
                    <a:lnTo>
                      <a:pt x="193" y="24"/>
                    </a:lnTo>
                    <a:lnTo>
                      <a:pt x="218" y="24"/>
                    </a:lnTo>
                    <a:lnTo>
                      <a:pt x="218" y="36"/>
                    </a:lnTo>
                    <a:lnTo>
                      <a:pt x="237" y="36"/>
                    </a:lnTo>
                    <a:lnTo>
                      <a:pt x="237" y="43"/>
                    </a:lnTo>
                    <a:lnTo>
                      <a:pt x="244" y="43"/>
                    </a:lnTo>
                    <a:lnTo>
                      <a:pt x="244" y="55"/>
                    </a:lnTo>
                    <a:lnTo>
                      <a:pt x="288" y="55"/>
                    </a:lnTo>
                    <a:lnTo>
                      <a:pt x="288" y="43"/>
                    </a:lnTo>
                    <a:lnTo>
                      <a:pt x="295" y="43"/>
                    </a:lnTo>
                    <a:lnTo>
                      <a:pt x="295" y="36"/>
                    </a:lnTo>
                    <a:lnTo>
                      <a:pt x="390" y="36"/>
                    </a:lnTo>
                    <a:lnTo>
                      <a:pt x="390" y="30"/>
                    </a:lnTo>
                    <a:lnTo>
                      <a:pt x="397" y="30"/>
                    </a:lnTo>
                    <a:lnTo>
                      <a:pt x="397" y="24"/>
                    </a:lnTo>
                    <a:lnTo>
                      <a:pt x="467" y="24"/>
                    </a:lnTo>
                    <a:lnTo>
                      <a:pt x="467" y="18"/>
                    </a:lnTo>
                    <a:lnTo>
                      <a:pt x="480" y="18"/>
                    </a:lnTo>
                    <a:lnTo>
                      <a:pt x="480" y="0"/>
                    </a:lnTo>
                    <a:lnTo>
                      <a:pt x="429" y="0"/>
                    </a:lnTo>
                    <a:lnTo>
                      <a:pt x="429" y="6"/>
                    </a:lnTo>
                    <a:lnTo>
                      <a:pt x="403" y="6"/>
                    </a:lnTo>
                    <a:lnTo>
                      <a:pt x="403" y="12"/>
                    </a:lnTo>
                    <a:lnTo>
                      <a:pt x="397" y="12"/>
                    </a:lnTo>
                    <a:lnTo>
                      <a:pt x="397" y="18"/>
                    </a:lnTo>
                    <a:lnTo>
                      <a:pt x="295" y="18"/>
                    </a:lnTo>
                    <a:lnTo>
                      <a:pt x="295" y="24"/>
                    </a:lnTo>
                    <a:lnTo>
                      <a:pt x="288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5" name="Freeform 2949">
                <a:extLst>
                  <a:ext uri="{FF2B5EF4-FFF2-40B4-BE49-F238E27FC236}">
                    <a16:creationId xmlns:a16="http://schemas.microsoft.com/office/drawing/2014/main" xmlns="" id="{36C7AE65-AFA1-4C3B-BE94-840DBA23B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193"/>
                <a:ext cx="15" cy="2"/>
              </a:xfrm>
              <a:custGeom>
                <a:avLst/>
                <a:gdLst>
                  <a:gd name="T0" fmla="*/ 212 w 442"/>
                  <a:gd name="T1" fmla="*/ 36 h 79"/>
                  <a:gd name="T2" fmla="*/ 173 w 442"/>
                  <a:gd name="T3" fmla="*/ 42 h 79"/>
                  <a:gd name="T4" fmla="*/ 160 w 442"/>
                  <a:gd name="T5" fmla="*/ 48 h 79"/>
                  <a:gd name="T6" fmla="*/ 77 w 442"/>
                  <a:gd name="T7" fmla="*/ 36 h 79"/>
                  <a:gd name="T8" fmla="*/ 39 w 442"/>
                  <a:gd name="T9" fmla="*/ 42 h 79"/>
                  <a:gd name="T10" fmla="*/ 25 w 442"/>
                  <a:gd name="T11" fmla="*/ 48 h 79"/>
                  <a:gd name="T12" fmla="*/ 19 w 442"/>
                  <a:gd name="T13" fmla="*/ 54 h 79"/>
                  <a:gd name="T14" fmla="*/ 7 w 442"/>
                  <a:gd name="T15" fmla="*/ 61 h 79"/>
                  <a:gd name="T16" fmla="*/ 0 w 442"/>
                  <a:gd name="T17" fmla="*/ 79 h 79"/>
                  <a:gd name="T18" fmla="*/ 13 w 442"/>
                  <a:gd name="T19" fmla="*/ 73 h 79"/>
                  <a:gd name="T20" fmla="*/ 19 w 442"/>
                  <a:gd name="T21" fmla="*/ 67 h 79"/>
                  <a:gd name="T22" fmla="*/ 39 w 442"/>
                  <a:gd name="T23" fmla="*/ 61 h 79"/>
                  <a:gd name="T24" fmla="*/ 64 w 442"/>
                  <a:gd name="T25" fmla="*/ 67 h 79"/>
                  <a:gd name="T26" fmla="*/ 160 w 442"/>
                  <a:gd name="T27" fmla="*/ 61 h 79"/>
                  <a:gd name="T28" fmla="*/ 192 w 442"/>
                  <a:gd name="T29" fmla="*/ 54 h 79"/>
                  <a:gd name="T30" fmla="*/ 218 w 442"/>
                  <a:gd name="T31" fmla="*/ 42 h 79"/>
                  <a:gd name="T32" fmla="*/ 224 w 442"/>
                  <a:gd name="T33" fmla="*/ 36 h 79"/>
                  <a:gd name="T34" fmla="*/ 243 w 442"/>
                  <a:gd name="T35" fmla="*/ 24 h 79"/>
                  <a:gd name="T36" fmla="*/ 320 w 442"/>
                  <a:gd name="T37" fmla="*/ 36 h 79"/>
                  <a:gd name="T38" fmla="*/ 339 w 442"/>
                  <a:gd name="T39" fmla="*/ 42 h 79"/>
                  <a:gd name="T40" fmla="*/ 352 w 442"/>
                  <a:gd name="T41" fmla="*/ 48 h 79"/>
                  <a:gd name="T42" fmla="*/ 365 w 442"/>
                  <a:gd name="T43" fmla="*/ 54 h 79"/>
                  <a:gd name="T44" fmla="*/ 390 w 442"/>
                  <a:gd name="T45" fmla="*/ 61 h 79"/>
                  <a:gd name="T46" fmla="*/ 397 w 442"/>
                  <a:gd name="T47" fmla="*/ 67 h 79"/>
                  <a:gd name="T48" fmla="*/ 403 w 442"/>
                  <a:gd name="T49" fmla="*/ 73 h 79"/>
                  <a:gd name="T50" fmla="*/ 442 w 442"/>
                  <a:gd name="T51" fmla="*/ 61 h 79"/>
                  <a:gd name="T52" fmla="*/ 422 w 442"/>
                  <a:gd name="T53" fmla="*/ 54 h 79"/>
                  <a:gd name="T54" fmla="*/ 442 w 442"/>
                  <a:gd name="T55" fmla="*/ 48 h 79"/>
                  <a:gd name="T56" fmla="*/ 409 w 442"/>
                  <a:gd name="T57" fmla="*/ 42 h 79"/>
                  <a:gd name="T58" fmla="*/ 397 w 442"/>
                  <a:gd name="T59" fmla="*/ 36 h 79"/>
                  <a:gd name="T60" fmla="*/ 365 w 442"/>
                  <a:gd name="T61" fmla="*/ 30 h 79"/>
                  <a:gd name="T62" fmla="*/ 358 w 442"/>
                  <a:gd name="T63" fmla="*/ 24 h 79"/>
                  <a:gd name="T64" fmla="*/ 352 w 442"/>
                  <a:gd name="T65" fmla="*/ 18 h 79"/>
                  <a:gd name="T66" fmla="*/ 332 w 442"/>
                  <a:gd name="T67" fmla="*/ 12 h 79"/>
                  <a:gd name="T68" fmla="*/ 320 w 442"/>
                  <a:gd name="T69" fmla="*/ 0 h 79"/>
                  <a:gd name="T70" fmla="*/ 237 w 442"/>
                  <a:gd name="T71" fmla="*/ 12 h 79"/>
                  <a:gd name="T72" fmla="*/ 230 w 442"/>
                  <a:gd name="T73" fmla="*/ 18 h 79"/>
                  <a:gd name="T74" fmla="*/ 218 w 442"/>
                  <a:gd name="T75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2" h="79">
                    <a:moveTo>
                      <a:pt x="212" y="30"/>
                    </a:moveTo>
                    <a:lnTo>
                      <a:pt x="212" y="36"/>
                    </a:lnTo>
                    <a:lnTo>
                      <a:pt x="173" y="36"/>
                    </a:lnTo>
                    <a:lnTo>
                      <a:pt x="173" y="42"/>
                    </a:lnTo>
                    <a:lnTo>
                      <a:pt x="160" y="42"/>
                    </a:lnTo>
                    <a:lnTo>
                      <a:pt x="160" y="48"/>
                    </a:lnTo>
                    <a:lnTo>
                      <a:pt x="77" y="48"/>
                    </a:lnTo>
                    <a:lnTo>
                      <a:pt x="77" y="36"/>
                    </a:lnTo>
                    <a:lnTo>
                      <a:pt x="39" y="36"/>
                    </a:lnTo>
                    <a:lnTo>
                      <a:pt x="39" y="42"/>
                    </a:lnTo>
                    <a:lnTo>
                      <a:pt x="25" y="42"/>
                    </a:lnTo>
                    <a:lnTo>
                      <a:pt x="25" y="48"/>
                    </a:lnTo>
                    <a:lnTo>
                      <a:pt x="19" y="48"/>
                    </a:lnTo>
                    <a:lnTo>
                      <a:pt x="19" y="54"/>
                    </a:lnTo>
                    <a:lnTo>
                      <a:pt x="7" y="54"/>
                    </a:lnTo>
                    <a:lnTo>
                      <a:pt x="7" y="61"/>
                    </a:lnTo>
                    <a:lnTo>
                      <a:pt x="0" y="61"/>
                    </a:lnTo>
                    <a:lnTo>
                      <a:pt x="0" y="79"/>
                    </a:lnTo>
                    <a:lnTo>
                      <a:pt x="13" y="79"/>
                    </a:lnTo>
                    <a:lnTo>
                      <a:pt x="13" y="73"/>
                    </a:lnTo>
                    <a:lnTo>
                      <a:pt x="19" y="73"/>
                    </a:lnTo>
                    <a:lnTo>
                      <a:pt x="19" y="67"/>
                    </a:lnTo>
                    <a:lnTo>
                      <a:pt x="39" y="67"/>
                    </a:lnTo>
                    <a:lnTo>
                      <a:pt x="39" y="61"/>
                    </a:lnTo>
                    <a:lnTo>
                      <a:pt x="64" y="61"/>
                    </a:lnTo>
                    <a:lnTo>
                      <a:pt x="64" y="67"/>
                    </a:lnTo>
                    <a:lnTo>
                      <a:pt x="160" y="67"/>
                    </a:lnTo>
                    <a:lnTo>
                      <a:pt x="160" y="61"/>
                    </a:lnTo>
                    <a:lnTo>
                      <a:pt x="192" y="61"/>
                    </a:lnTo>
                    <a:lnTo>
                      <a:pt x="192" y="54"/>
                    </a:lnTo>
                    <a:lnTo>
                      <a:pt x="218" y="54"/>
                    </a:lnTo>
                    <a:lnTo>
                      <a:pt x="218" y="42"/>
                    </a:lnTo>
                    <a:lnTo>
                      <a:pt x="224" y="42"/>
                    </a:lnTo>
                    <a:lnTo>
                      <a:pt x="224" y="36"/>
                    </a:lnTo>
                    <a:lnTo>
                      <a:pt x="243" y="36"/>
                    </a:lnTo>
                    <a:lnTo>
                      <a:pt x="243" y="24"/>
                    </a:lnTo>
                    <a:lnTo>
                      <a:pt x="320" y="24"/>
                    </a:lnTo>
                    <a:lnTo>
                      <a:pt x="320" y="36"/>
                    </a:lnTo>
                    <a:lnTo>
                      <a:pt x="339" y="36"/>
                    </a:lnTo>
                    <a:lnTo>
                      <a:pt x="339" y="42"/>
                    </a:lnTo>
                    <a:lnTo>
                      <a:pt x="352" y="42"/>
                    </a:lnTo>
                    <a:lnTo>
                      <a:pt x="352" y="48"/>
                    </a:lnTo>
                    <a:lnTo>
                      <a:pt x="365" y="48"/>
                    </a:lnTo>
                    <a:lnTo>
                      <a:pt x="365" y="54"/>
                    </a:lnTo>
                    <a:lnTo>
                      <a:pt x="390" y="54"/>
                    </a:lnTo>
                    <a:lnTo>
                      <a:pt x="390" y="61"/>
                    </a:lnTo>
                    <a:lnTo>
                      <a:pt x="397" y="61"/>
                    </a:lnTo>
                    <a:lnTo>
                      <a:pt x="397" y="67"/>
                    </a:lnTo>
                    <a:lnTo>
                      <a:pt x="403" y="67"/>
                    </a:lnTo>
                    <a:lnTo>
                      <a:pt x="403" y="73"/>
                    </a:lnTo>
                    <a:lnTo>
                      <a:pt x="442" y="73"/>
                    </a:lnTo>
                    <a:lnTo>
                      <a:pt x="442" y="61"/>
                    </a:lnTo>
                    <a:lnTo>
                      <a:pt x="422" y="61"/>
                    </a:lnTo>
                    <a:lnTo>
                      <a:pt x="422" y="54"/>
                    </a:lnTo>
                    <a:lnTo>
                      <a:pt x="442" y="54"/>
                    </a:lnTo>
                    <a:lnTo>
                      <a:pt x="442" y="48"/>
                    </a:lnTo>
                    <a:lnTo>
                      <a:pt x="409" y="48"/>
                    </a:lnTo>
                    <a:lnTo>
                      <a:pt x="409" y="42"/>
                    </a:lnTo>
                    <a:lnTo>
                      <a:pt x="397" y="42"/>
                    </a:lnTo>
                    <a:lnTo>
                      <a:pt x="397" y="36"/>
                    </a:lnTo>
                    <a:lnTo>
                      <a:pt x="365" y="36"/>
                    </a:lnTo>
                    <a:lnTo>
                      <a:pt x="365" y="30"/>
                    </a:lnTo>
                    <a:lnTo>
                      <a:pt x="358" y="30"/>
                    </a:lnTo>
                    <a:lnTo>
                      <a:pt x="358" y="24"/>
                    </a:lnTo>
                    <a:lnTo>
                      <a:pt x="352" y="24"/>
                    </a:lnTo>
                    <a:lnTo>
                      <a:pt x="352" y="18"/>
                    </a:lnTo>
                    <a:lnTo>
                      <a:pt x="332" y="18"/>
                    </a:lnTo>
                    <a:lnTo>
                      <a:pt x="332" y="12"/>
                    </a:lnTo>
                    <a:lnTo>
                      <a:pt x="320" y="12"/>
                    </a:lnTo>
                    <a:lnTo>
                      <a:pt x="320" y="0"/>
                    </a:lnTo>
                    <a:lnTo>
                      <a:pt x="237" y="0"/>
                    </a:lnTo>
                    <a:lnTo>
                      <a:pt x="237" y="12"/>
                    </a:lnTo>
                    <a:lnTo>
                      <a:pt x="230" y="12"/>
                    </a:lnTo>
                    <a:lnTo>
                      <a:pt x="230" y="18"/>
                    </a:lnTo>
                    <a:lnTo>
                      <a:pt x="218" y="18"/>
                    </a:lnTo>
                    <a:lnTo>
                      <a:pt x="218" y="30"/>
                    </a:lnTo>
                    <a:lnTo>
                      <a:pt x="212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6" name="Freeform 2950">
                <a:extLst>
                  <a:ext uri="{FF2B5EF4-FFF2-40B4-BE49-F238E27FC236}">
                    <a16:creationId xmlns:a16="http://schemas.microsoft.com/office/drawing/2014/main" xmlns="" id="{E1B2A4AD-217B-42D3-BC74-0ECBE7391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313"/>
                <a:ext cx="8" cy="11"/>
              </a:xfrm>
              <a:custGeom>
                <a:avLst/>
                <a:gdLst>
                  <a:gd name="T0" fmla="*/ 153 w 230"/>
                  <a:gd name="T1" fmla="*/ 279 h 395"/>
                  <a:gd name="T2" fmla="*/ 140 w 230"/>
                  <a:gd name="T3" fmla="*/ 285 h 395"/>
                  <a:gd name="T4" fmla="*/ 134 w 230"/>
                  <a:gd name="T5" fmla="*/ 297 h 395"/>
                  <a:gd name="T6" fmla="*/ 102 w 230"/>
                  <a:gd name="T7" fmla="*/ 303 h 395"/>
                  <a:gd name="T8" fmla="*/ 95 w 230"/>
                  <a:gd name="T9" fmla="*/ 309 h 395"/>
                  <a:gd name="T10" fmla="*/ 82 w 230"/>
                  <a:gd name="T11" fmla="*/ 315 h 395"/>
                  <a:gd name="T12" fmla="*/ 76 w 230"/>
                  <a:gd name="T13" fmla="*/ 321 h 395"/>
                  <a:gd name="T14" fmla="*/ 69 w 230"/>
                  <a:gd name="T15" fmla="*/ 327 h 395"/>
                  <a:gd name="T16" fmla="*/ 51 w 230"/>
                  <a:gd name="T17" fmla="*/ 339 h 395"/>
                  <a:gd name="T18" fmla="*/ 31 w 230"/>
                  <a:gd name="T19" fmla="*/ 351 h 395"/>
                  <a:gd name="T20" fmla="*/ 18 w 230"/>
                  <a:gd name="T21" fmla="*/ 357 h 395"/>
                  <a:gd name="T22" fmla="*/ 12 w 230"/>
                  <a:gd name="T23" fmla="*/ 370 h 395"/>
                  <a:gd name="T24" fmla="*/ 0 w 230"/>
                  <a:gd name="T25" fmla="*/ 395 h 395"/>
                  <a:gd name="T26" fmla="*/ 12 w 230"/>
                  <a:gd name="T27" fmla="*/ 389 h 395"/>
                  <a:gd name="T28" fmla="*/ 18 w 230"/>
                  <a:gd name="T29" fmla="*/ 376 h 395"/>
                  <a:gd name="T30" fmla="*/ 31 w 230"/>
                  <a:gd name="T31" fmla="*/ 364 h 395"/>
                  <a:gd name="T32" fmla="*/ 51 w 230"/>
                  <a:gd name="T33" fmla="*/ 351 h 395"/>
                  <a:gd name="T34" fmla="*/ 63 w 230"/>
                  <a:gd name="T35" fmla="*/ 345 h 395"/>
                  <a:gd name="T36" fmla="*/ 76 w 230"/>
                  <a:gd name="T37" fmla="*/ 333 h 395"/>
                  <a:gd name="T38" fmla="*/ 82 w 230"/>
                  <a:gd name="T39" fmla="*/ 327 h 395"/>
                  <a:gd name="T40" fmla="*/ 108 w 230"/>
                  <a:gd name="T41" fmla="*/ 321 h 395"/>
                  <a:gd name="T42" fmla="*/ 114 w 230"/>
                  <a:gd name="T43" fmla="*/ 315 h 395"/>
                  <a:gd name="T44" fmla="*/ 134 w 230"/>
                  <a:gd name="T45" fmla="*/ 309 h 395"/>
                  <a:gd name="T46" fmla="*/ 140 w 230"/>
                  <a:gd name="T47" fmla="*/ 303 h 395"/>
                  <a:gd name="T48" fmla="*/ 146 w 230"/>
                  <a:gd name="T49" fmla="*/ 297 h 395"/>
                  <a:gd name="T50" fmla="*/ 153 w 230"/>
                  <a:gd name="T51" fmla="*/ 291 h 395"/>
                  <a:gd name="T52" fmla="*/ 159 w 230"/>
                  <a:gd name="T53" fmla="*/ 285 h 395"/>
                  <a:gd name="T54" fmla="*/ 165 w 230"/>
                  <a:gd name="T55" fmla="*/ 273 h 395"/>
                  <a:gd name="T56" fmla="*/ 171 w 230"/>
                  <a:gd name="T57" fmla="*/ 267 h 395"/>
                  <a:gd name="T58" fmla="*/ 178 w 230"/>
                  <a:gd name="T59" fmla="*/ 249 h 395"/>
                  <a:gd name="T60" fmla="*/ 185 w 230"/>
                  <a:gd name="T61" fmla="*/ 231 h 395"/>
                  <a:gd name="T62" fmla="*/ 191 w 230"/>
                  <a:gd name="T63" fmla="*/ 213 h 395"/>
                  <a:gd name="T64" fmla="*/ 197 w 230"/>
                  <a:gd name="T65" fmla="*/ 176 h 395"/>
                  <a:gd name="T66" fmla="*/ 204 w 230"/>
                  <a:gd name="T67" fmla="*/ 157 h 395"/>
                  <a:gd name="T68" fmla="*/ 210 w 230"/>
                  <a:gd name="T69" fmla="*/ 151 h 395"/>
                  <a:gd name="T70" fmla="*/ 216 w 230"/>
                  <a:gd name="T71" fmla="*/ 37 h 395"/>
                  <a:gd name="T72" fmla="*/ 222 w 230"/>
                  <a:gd name="T73" fmla="*/ 12 h 395"/>
                  <a:gd name="T74" fmla="*/ 230 w 230"/>
                  <a:gd name="T75" fmla="*/ 0 h 395"/>
                  <a:gd name="T76" fmla="*/ 216 w 230"/>
                  <a:gd name="T77" fmla="*/ 6 h 395"/>
                  <a:gd name="T78" fmla="*/ 210 w 230"/>
                  <a:gd name="T79" fmla="*/ 12 h 395"/>
                  <a:gd name="T80" fmla="*/ 204 w 230"/>
                  <a:gd name="T81" fmla="*/ 18 h 395"/>
                  <a:gd name="T82" fmla="*/ 197 w 230"/>
                  <a:gd name="T83" fmla="*/ 43 h 395"/>
                  <a:gd name="T84" fmla="*/ 191 w 230"/>
                  <a:gd name="T85" fmla="*/ 151 h 395"/>
                  <a:gd name="T86" fmla="*/ 185 w 230"/>
                  <a:gd name="T87" fmla="*/ 188 h 395"/>
                  <a:gd name="T88" fmla="*/ 178 w 230"/>
                  <a:gd name="T89" fmla="*/ 207 h 395"/>
                  <a:gd name="T90" fmla="*/ 171 w 230"/>
                  <a:gd name="T91" fmla="*/ 249 h 395"/>
                  <a:gd name="T92" fmla="*/ 159 w 230"/>
                  <a:gd name="T93" fmla="*/ 26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0" h="395">
                    <a:moveTo>
                      <a:pt x="153" y="267"/>
                    </a:moveTo>
                    <a:lnTo>
                      <a:pt x="153" y="279"/>
                    </a:lnTo>
                    <a:lnTo>
                      <a:pt x="140" y="279"/>
                    </a:lnTo>
                    <a:lnTo>
                      <a:pt x="140" y="285"/>
                    </a:lnTo>
                    <a:lnTo>
                      <a:pt x="134" y="285"/>
                    </a:lnTo>
                    <a:lnTo>
                      <a:pt x="134" y="297"/>
                    </a:lnTo>
                    <a:lnTo>
                      <a:pt x="102" y="297"/>
                    </a:lnTo>
                    <a:lnTo>
                      <a:pt x="102" y="303"/>
                    </a:lnTo>
                    <a:lnTo>
                      <a:pt x="95" y="303"/>
                    </a:lnTo>
                    <a:lnTo>
                      <a:pt x="95" y="309"/>
                    </a:lnTo>
                    <a:lnTo>
                      <a:pt x="82" y="309"/>
                    </a:lnTo>
                    <a:lnTo>
                      <a:pt x="82" y="315"/>
                    </a:lnTo>
                    <a:lnTo>
                      <a:pt x="76" y="315"/>
                    </a:lnTo>
                    <a:lnTo>
                      <a:pt x="76" y="321"/>
                    </a:lnTo>
                    <a:lnTo>
                      <a:pt x="69" y="321"/>
                    </a:lnTo>
                    <a:lnTo>
                      <a:pt x="69" y="327"/>
                    </a:lnTo>
                    <a:lnTo>
                      <a:pt x="51" y="327"/>
                    </a:lnTo>
                    <a:lnTo>
                      <a:pt x="51" y="339"/>
                    </a:lnTo>
                    <a:lnTo>
                      <a:pt x="31" y="339"/>
                    </a:lnTo>
                    <a:lnTo>
                      <a:pt x="31" y="351"/>
                    </a:lnTo>
                    <a:lnTo>
                      <a:pt x="18" y="351"/>
                    </a:lnTo>
                    <a:lnTo>
                      <a:pt x="18" y="357"/>
                    </a:lnTo>
                    <a:lnTo>
                      <a:pt x="12" y="357"/>
                    </a:lnTo>
                    <a:lnTo>
                      <a:pt x="12" y="370"/>
                    </a:lnTo>
                    <a:lnTo>
                      <a:pt x="0" y="370"/>
                    </a:lnTo>
                    <a:lnTo>
                      <a:pt x="0" y="395"/>
                    </a:lnTo>
                    <a:lnTo>
                      <a:pt x="12" y="395"/>
                    </a:lnTo>
                    <a:lnTo>
                      <a:pt x="12" y="389"/>
                    </a:lnTo>
                    <a:lnTo>
                      <a:pt x="18" y="389"/>
                    </a:lnTo>
                    <a:lnTo>
                      <a:pt x="18" y="376"/>
                    </a:lnTo>
                    <a:lnTo>
                      <a:pt x="31" y="376"/>
                    </a:lnTo>
                    <a:lnTo>
                      <a:pt x="31" y="364"/>
                    </a:lnTo>
                    <a:lnTo>
                      <a:pt x="51" y="364"/>
                    </a:lnTo>
                    <a:lnTo>
                      <a:pt x="51" y="351"/>
                    </a:lnTo>
                    <a:lnTo>
                      <a:pt x="63" y="351"/>
                    </a:lnTo>
                    <a:lnTo>
                      <a:pt x="63" y="345"/>
                    </a:lnTo>
                    <a:lnTo>
                      <a:pt x="76" y="345"/>
                    </a:lnTo>
                    <a:lnTo>
                      <a:pt x="76" y="333"/>
                    </a:lnTo>
                    <a:lnTo>
                      <a:pt x="82" y="333"/>
                    </a:lnTo>
                    <a:lnTo>
                      <a:pt x="82" y="327"/>
                    </a:lnTo>
                    <a:lnTo>
                      <a:pt x="108" y="327"/>
                    </a:lnTo>
                    <a:lnTo>
                      <a:pt x="108" y="321"/>
                    </a:lnTo>
                    <a:lnTo>
                      <a:pt x="114" y="321"/>
                    </a:lnTo>
                    <a:lnTo>
                      <a:pt x="114" y="315"/>
                    </a:lnTo>
                    <a:lnTo>
                      <a:pt x="134" y="315"/>
                    </a:lnTo>
                    <a:lnTo>
                      <a:pt x="134" y="309"/>
                    </a:lnTo>
                    <a:lnTo>
                      <a:pt x="140" y="309"/>
                    </a:lnTo>
                    <a:lnTo>
                      <a:pt x="140" y="303"/>
                    </a:lnTo>
                    <a:lnTo>
                      <a:pt x="146" y="303"/>
                    </a:lnTo>
                    <a:lnTo>
                      <a:pt x="146" y="297"/>
                    </a:lnTo>
                    <a:lnTo>
                      <a:pt x="153" y="297"/>
                    </a:lnTo>
                    <a:lnTo>
                      <a:pt x="153" y="291"/>
                    </a:lnTo>
                    <a:lnTo>
                      <a:pt x="159" y="291"/>
                    </a:lnTo>
                    <a:lnTo>
                      <a:pt x="159" y="285"/>
                    </a:lnTo>
                    <a:lnTo>
                      <a:pt x="165" y="285"/>
                    </a:lnTo>
                    <a:lnTo>
                      <a:pt x="165" y="273"/>
                    </a:lnTo>
                    <a:lnTo>
                      <a:pt x="171" y="273"/>
                    </a:lnTo>
                    <a:lnTo>
                      <a:pt x="171" y="267"/>
                    </a:lnTo>
                    <a:lnTo>
                      <a:pt x="178" y="267"/>
                    </a:lnTo>
                    <a:lnTo>
                      <a:pt x="178" y="249"/>
                    </a:lnTo>
                    <a:lnTo>
                      <a:pt x="185" y="249"/>
                    </a:lnTo>
                    <a:lnTo>
                      <a:pt x="185" y="231"/>
                    </a:lnTo>
                    <a:lnTo>
                      <a:pt x="191" y="231"/>
                    </a:lnTo>
                    <a:lnTo>
                      <a:pt x="191" y="213"/>
                    </a:lnTo>
                    <a:lnTo>
                      <a:pt x="197" y="213"/>
                    </a:lnTo>
                    <a:lnTo>
                      <a:pt x="197" y="176"/>
                    </a:lnTo>
                    <a:lnTo>
                      <a:pt x="204" y="176"/>
                    </a:lnTo>
                    <a:lnTo>
                      <a:pt x="204" y="157"/>
                    </a:lnTo>
                    <a:lnTo>
                      <a:pt x="210" y="157"/>
                    </a:lnTo>
                    <a:lnTo>
                      <a:pt x="210" y="151"/>
                    </a:lnTo>
                    <a:lnTo>
                      <a:pt x="216" y="151"/>
                    </a:lnTo>
                    <a:lnTo>
                      <a:pt x="216" y="37"/>
                    </a:lnTo>
                    <a:lnTo>
                      <a:pt x="222" y="37"/>
                    </a:lnTo>
                    <a:lnTo>
                      <a:pt x="222" y="12"/>
                    </a:lnTo>
                    <a:lnTo>
                      <a:pt x="230" y="12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16" y="6"/>
                    </a:lnTo>
                    <a:lnTo>
                      <a:pt x="210" y="6"/>
                    </a:lnTo>
                    <a:lnTo>
                      <a:pt x="210" y="12"/>
                    </a:lnTo>
                    <a:lnTo>
                      <a:pt x="204" y="12"/>
                    </a:lnTo>
                    <a:lnTo>
                      <a:pt x="204" y="18"/>
                    </a:lnTo>
                    <a:lnTo>
                      <a:pt x="197" y="18"/>
                    </a:lnTo>
                    <a:lnTo>
                      <a:pt x="197" y="43"/>
                    </a:lnTo>
                    <a:lnTo>
                      <a:pt x="191" y="43"/>
                    </a:lnTo>
                    <a:lnTo>
                      <a:pt x="191" y="151"/>
                    </a:lnTo>
                    <a:lnTo>
                      <a:pt x="185" y="151"/>
                    </a:lnTo>
                    <a:lnTo>
                      <a:pt x="185" y="188"/>
                    </a:lnTo>
                    <a:lnTo>
                      <a:pt x="178" y="188"/>
                    </a:lnTo>
                    <a:lnTo>
                      <a:pt x="178" y="207"/>
                    </a:lnTo>
                    <a:lnTo>
                      <a:pt x="171" y="207"/>
                    </a:lnTo>
                    <a:lnTo>
                      <a:pt x="171" y="249"/>
                    </a:lnTo>
                    <a:lnTo>
                      <a:pt x="159" y="249"/>
                    </a:lnTo>
                    <a:lnTo>
                      <a:pt x="159" y="267"/>
                    </a:lnTo>
                    <a:lnTo>
                      <a:pt x="153" y="26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7" name="Freeform 2951">
                <a:extLst>
                  <a:ext uri="{FF2B5EF4-FFF2-40B4-BE49-F238E27FC236}">
                    <a16:creationId xmlns:a16="http://schemas.microsoft.com/office/drawing/2014/main" xmlns="" id="{815F5F2F-5275-4B01-9BAD-9A6B9B3A6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119"/>
                <a:ext cx="9" cy="7"/>
              </a:xfrm>
              <a:custGeom>
                <a:avLst/>
                <a:gdLst>
                  <a:gd name="T0" fmla="*/ 262 w 281"/>
                  <a:gd name="T1" fmla="*/ 18 h 285"/>
                  <a:gd name="T2" fmla="*/ 256 w 281"/>
                  <a:gd name="T3" fmla="*/ 60 h 285"/>
                  <a:gd name="T4" fmla="*/ 250 w 281"/>
                  <a:gd name="T5" fmla="*/ 139 h 285"/>
                  <a:gd name="T6" fmla="*/ 243 w 281"/>
                  <a:gd name="T7" fmla="*/ 151 h 285"/>
                  <a:gd name="T8" fmla="*/ 230 w 281"/>
                  <a:gd name="T9" fmla="*/ 163 h 285"/>
                  <a:gd name="T10" fmla="*/ 217 w 281"/>
                  <a:gd name="T11" fmla="*/ 176 h 285"/>
                  <a:gd name="T12" fmla="*/ 211 w 281"/>
                  <a:gd name="T13" fmla="*/ 182 h 285"/>
                  <a:gd name="T14" fmla="*/ 199 w 281"/>
                  <a:gd name="T15" fmla="*/ 194 h 285"/>
                  <a:gd name="T16" fmla="*/ 191 w 281"/>
                  <a:gd name="T17" fmla="*/ 206 h 285"/>
                  <a:gd name="T18" fmla="*/ 185 w 281"/>
                  <a:gd name="T19" fmla="*/ 224 h 285"/>
                  <a:gd name="T20" fmla="*/ 179 w 281"/>
                  <a:gd name="T21" fmla="*/ 236 h 285"/>
                  <a:gd name="T22" fmla="*/ 166 w 281"/>
                  <a:gd name="T23" fmla="*/ 248 h 285"/>
                  <a:gd name="T24" fmla="*/ 160 w 281"/>
                  <a:gd name="T25" fmla="*/ 236 h 285"/>
                  <a:gd name="T26" fmla="*/ 148 w 281"/>
                  <a:gd name="T27" fmla="*/ 230 h 285"/>
                  <a:gd name="T28" fmla="*/ 122 w 281"/>
                  <a:gd name="T29" fmla="*/ 224 h 285"/>
                  <a:gd name="T30" fmla="*/ 115 w 281"/>
                  <a:gd name="T31" fmla="*/ 230 h 285"/>
                  <a:gd name="T32" fmla="*/ 109 w 281"/>
                  <a:gd name="T33" fmla="*/ 242 h 285"/>
                  <a:gd name="T34" fmla="*/ 96 w 281"/>
                  <a:gd name="T35" fmla="*/ 254 h 285"/>
                  <a:gd name="T36" fmla="*/ 71 w 281"/>
                  <a:gd name="T37" fmla="*/ 260 h 285"/>
                  <a:gd name="T38" fmla="*/ 64 w 281"/>
                  <a:gd name="T39" fmla="*/ 254 h 285"/>
                  <a:gd name="T40" fmla="*/ 58 w 281"/>
                  <a:gd name="T41" fmla="*/ 248 h 285"/>
                  <a:gd name="T42" fmla="*/ 45 w 281"/>
                  <a:gd name="T43" fmla="*/ 230 h 285"/>
                  <a:gd name="T44" fmla="*/ 20 w 281"/>
                  <a:gd name="T45" fmla="*/ 224 h 285"/>
                  <a:gd name="T46" fmla="*/ 0 w 281"/>
                  <a:gd name="T47" fmla="*/ 212 h 285"/>
                  <a:gd name="T48" fmla="*/ 13 w 281"/>
                  <a:gd name="T49" fmla="*/ 224 h 285"/>
                  <a:gd name="T50" fmla="*/ 20 w 281"/>
                  <a:gd name="T51" fmla="*/ 242 h 285"/>
                  <a:gd name="T52" fmla="*/ 38 w 281"/>
                  <a:gd name="T53" fmla="*/ 248 h 285"/>
                  <a:gd name="T54" fmla="*/ 51 w 281"/>
                  <a:gd name="T55" fmla="*/ 254 h 285"/>
                  <a:gd name="T56" fmla="*/ 58 w 281"/>
                  <a:gd name="T57" fmla="*/ 260 h 285"/>
                  <a:gd name="T58" fmla="*/ 71 w 281"/>
                  <a:gd name="T59" fmla="*/ 272 h 285"/>
                  <a:gd name="T60" fmla="*/ 77 w 281"/>
                  <a:gd name="T61" fmla="*/ 279 h 285"/>
                  <a:gd name="T62" fmla="*/ 89 w 281"/>
                  <a:gd name="T63" fmla="*/ 285 h 285"/>
                  <a:gd name="T64" fmla="*/ 103 w 281"/>
                  <a:gd name="T65" fmla="*/ 279 h 285"/>
                  <a:gd name="T66" fmla="*/ 115 w 281"/>
                  <a:gd name="T67" fmla="*/ 272 h 285"/>
                  <a:gd name="T68" fmla="*/ 122 w 281"/>
                  <a:gd name="T69" fmla="*/ 260 h 285"/>
                  <a:gd name="T70" fmla="*/ 128 w 281"/>
                  <a:gd name="T71" fmla="*/ 254 h 285"/>
                  <a:gd name="T72" fmla="*/ 154 w 281"/>
                  <a:gd name="T73" fmla="*/ 248 h 285"/>
                  <a:gd name="T74" fmla="*/ 166 w 281"/>
                  <a:gd name="T75" fmla="*/ 254 h 285"/>
                  <a:gd name="T76" fmla="*/ 173 w 281"/>
                  <a:gd name="T77" fmla="*/ 260 h 285"/>
                  <a:gd name="T78" fmla="*/ 179 w 281"/>
                  <a:gd name="T79" fmla="*/ 266 h 285"/>
                  <a:gd name="T80" fmla="*/ 191 w 281"/>
                  <a:gd name="T81" fmla="*/ 260 h 285"/>
                  <a:gd name="T82" fmla="*/ 199 w 281"/>
                  <a:gd name="T83" fmla="*/ 254 h 285"/>
                  <a:gd name="T84" fmla="*/ 205 w 281"/>
                  <a:gd name="T85" fmla="*/ 230 h 285"/>
                  <a:gd name="T86" fmla="*/ 211 w 281"/>
                  <a:gd name="T87" fmla="*/ 224 h 285"/>
                  <a:gd name="T88" fmla="*/ 217 w 281"/>
                  <a:gd name="T89" fmla="*/ 212 h 285"/>
                  <a:gd name="T90" fmla="*/ 224 w 281"/>
                  <a:gd name="T91" fmla="*/ 200 h 285"/>
                  <a:gd name="T92" fmla="*/ 236 w 281"/>
                  <a:gd name="T93" fmla="*/ 194 h 285"/>
                  <a:gd name="T94" fmla="*/ 243 w 281"/>
                  <a:gd name="T95" fmla="*/ 182 h 285"/>
                  <a:gd name="T96" fmla="*/ 256 w 281"/>
                  <a:gd name="T97" fmla="*/ 170 h 285"/>
                  <a:gd name="T98" fmla="*/ 262 w 281"/>
                  <a:gd name="T99" fmla="*/ 163 h 285"/>
                  <a:gd name="T100" fmla="*/ 275 w 281"/>
                  <a:gd name="T101" fmla="*/ 151 h 285"/>
                  <a:gd name="T102" fmla="*/ 281 w 281"/>
                  <a:gd name="T103" fmla="*/ 60 h 285"/>
                  <a:gd name="T104" fmla="*/ 275 w 281"/>
                  <a:gd name="T105" fmla="*/ 12 h 285"/>
                  <a:gd name="T106" fmla="*/ 268 w 281"/>
                  <a:gd name="T107" fmla="*/ 6 h 285"/>
                  <a:gd name="T108" fmla="*/ 243 w 281"/>
                  <a:gd name="T109" fmla="*/ 0 h 285"/>
                  <a:gd name="T110" fmla="*/ 256 w 281"/>
                  <a:gd name="T111" fmla="*/ 1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1" h="285">
                    <a:moveTo>
                      <a:pt x="256" y="18"/>
                    </a:moveTo>
                    <a:lnTo>
                      <a:pt x="262" y="18"/>
                    </a:lnTo>
                    <a:lnTo>
                      <a:pt x="262" y="60"/>
                    </a:lnTo>
                    <a:lnTo>
                      <a:pt x="256" y="60"/>
                    </a:lnTo>
                    <a:lnTo>
                      <a:pt x="256" y="139"/>
                    </a:lnTo>
                    <a:lnTo>
                      <a:pt x="250" y="139"/>
                    </a:lnTo>
                    <a:lnTo>
                      <a:pt x="250" y="151"/>
                    </a:lnTo>
                    <a:lnTo>
                      <a:pt x="243" y="151"/>
                    </a:lnTo>
                    <a:lnTo>
                      <a:pt x="243" y="163"/>
                    </a:lnTo>
                    <a:lnTo>
                      <a:pt x="230" y="163"/>
                    </a:lnTo>
                    <a:lnTo>
                      <a:pt x="230" y="176"/>
                    </a:lnTo>
                    <a:lnTo>
                      <a:pt x="217" y="176"/>
                    </a:lnTo>
                    <a:lnTo>
                      <a:pt x="217" y="182"/>
                    </a:lnTo>
                    <a:lnTo>
                      <a:pt x="211" y="182"/>
                    </a:lnTo>
                    <a:lnTo>
                      <a:pt x="211" y="194"/>
                    </a:lnTo>
                    <a:lnTo>
                      <a:pt x="199" y="194"/>
                    </a:lnTo>
                    <a:lnTo>
                      <a:pt x="199" y="206"/>
                    </a:lnTo>
                    <a:lnTo>
                      <a:pt x="191" y="206"/>
                    </a:lnTo>
                    <a:lnTo>
                      <a:pt x="191" y="224"/>
                    </a:lnTo>
                    <a:lnTo>
                      <a:pt x="185" y="224"/>
                    </a:lnTo>
                    <a:lnTo>
                      <a:pt x="185" y="236"/>
                    </a:lnTo>
                    <a:lnTo>
                      <a:pt x="179" y="236"/>
                    </a:lnTo>
                    <a:lnTo>
                      <a:pt x="179" y="248"/>
                    </a:lnTo>
                    <a:lnTo>
                      <a:pt x="166" y="248"/>
                    </a:lnTo>
                    <a:lnTo>
                      <a:pt x="166" y="236"/>
                    </a:lnTo>
                    <a:lnTo>
                      <a:pt x="160" y="236"/>
                    </a:lnTo>
                    <a:lnTo>
                      <a:pt x="160" y="230"/>
                    </a:lnTo>
                    <a:lnTo>
                      <a:pt x="148" y="230"/>
                    </a:lnTo>
                    <a:lnTo>
                      <a:pt x="148" y="224"/>
                    </a:lnTo>
                    <a:lnTo>
                      <a:pt x="122" y="224"/>
                    </a:lnTo>
                    <a:lnTo>
                      <a:pt x="122" y="230"/>
                    </a:lnTo>
                    <a:lnTo>
                      <a:pt x="115" y="230"/>
                    </a:lnTo>
                    <a:lnTo>
                      <a:pt x="115" y="242"/>
                    </a:lnTo>
                    <a:lnTo>
                      <a:pt x="109" y="242"/>
                    </a:lnTo>
                    <a:lnTo>
                      <a:pt x="109" y="254"/>
                    </a:lnTo>
                    <a:lnTo>
                      <a:pt x="96" y="254"/>
                    </a:lnTo>
                    <a:lnTo>
                      <a:pt x="96" y="260"/>
                    </a:lnTo>
                    <a:lnTo>
                      <a:pt x="71" y="260"/>
                    </a:lnTo>
                    <a:lnTo>
                      <a:pt x="71" y="254"/>
                    </a:lnTo>
                    <a:lnTo>
                      <a:pt x="64" y="254"/>
                    </a:lnTo>
                    <a:lnTo>
                      <a:pt x="64" y="248"/>
                    </a:lnTo>
                    <a:lnTo>
                      <a:pt x="58" y="248"/>
                    </a:lnTo>
                    <a:lnTo>
                      <a:pt x="58" y="230"/>
                    </a:lnTo>
                    <a:lnTo>
                      <a:pt x="45" y="230"/>
                    </a:lnTo>
                    <a:lnTo>
                      <a:pt x="45" y="224"/>
                    </a:lnTo>
                    <a:lnTo>
                      <a:pt x="20" y="224"/>
                    </a:lnTo>
                    <a:lnTo>
                      <a:pt x="20" y="212"/>
                    </a:lnTo>
                    <a:lnTo>
                      <a:pt x="0" y="212"/>
                    </a:lnTo>
                    <a:lnTo>
                      <a:pt x="0" y="224"/>
                    </a:lnTo>
                    <a:lnTo>
                      <a:pt x="13" y="224"/>
                    </a:lnTo>
                    <a:lnTo>
                      <a:pt x="13" y="242"/>
                    </a:lnTo>
                    <a:lnTo>
                      <a:pt x="20" y="242"/>
                    </a:lnTo>
                    <a:lnTo>
                      <a:pt x="20" y="248"/>
                    </a:lnTo>
                    <a:lnTo>
                      <a:pt x="38" y="248"/>
                    </a:lnTo>
                    <a:lnTo>
                      <a:pt x="38" y="254"/>
                    </a:lnTo>
                    <a:lnTo>
                      <a:pt x="51" y="254"/>
                    </a:lnTo>
                    <a:lnTo>
                      <a:pt x="51" y="260"/>
                    </a:lnTo>
                    <a:lnTo>
                      <a:pt x="58" y="260"/>
                    </a:lnTo>
                    <a:lnTo>
                      <a:pt x="58" y="272"/>
                    </a:lnTo>
                    <a:lnTo>
                      <a:pt x="71" y="272"/>
                    </a:lnTo>
                    <a:lnTo>
                      <a:pt x="71" y="279"/>
                    </a:lnTo>
                    <a:lnTo>
                      <a:pt x="77" y="279"/>
                    </a:lnTo>
                    <a:lnTo>
                      <a:pt x="77" y="285"/>
                    </a:lnTo>
                    <a:lnTo>
                      <a:pt x="89" y="285"/>
                    </a:lnTo>
                    <a:lnTo>
                      <a:pt x="89" y="279"/>
                    </a:lnTo>
                    <a:lnTo>
                      <a:pt x="103" y="279"/>
                    </a:lnTo>
                    <a:lnTo>
                      <a:pt x="103" y="272"/>
                    </a:lnTo>
                    <a:lnTo>
                      <a:pt x="115" y="272"/>
                    </a:lnTo>
                    <a:lnTo>
                      <a:pt x="115" y="260"/>
                    </a:lnTo>
                    <a:lnTo>
                      <a:pt x="122" y="260"/>
                    </a:lnTo>
                    <a:lnTo>
                      <a:pt x="122" y="254"/>
                    </a:lnTo>
                    <a:lnTo>
                      <a:pt x="128" y="254"/>
                    </a:lnTo>
                    <a:lnTo>
                      <a:pt x="128" y="248"/>
                    </a:lnTo>
                    <a:lnTo>
                      <a:pt x="154" y="248"/>
                    </a:lnTo>
                    <a:lnTo>
                      <a:pt x="154" y="254"/>
                    </a:lnTo>
                    <a:lnTo>
                      <a:pt x="166" y="254"/>
                    </a:lnTo>
                    <a:lnTo>
                      <a:pt x="166" y="260"/>
                    </a:lnTo>
                    <a:lnTo>
                      <a:pt x="173" y="260"/>
                    </a:lnTo>
                    <a:lnTo>
                      <a:pt x="173" y="266"/>
                    </a:lnTo>
                    <a:lnTo>
                      <a:pt x="179" y="266"/>
                    </a:lnTo>
                    <a:lnTo>
                      <a:pt x="179" y="260"/>
                    </a:lnTo>
                    <a:lnTo>
                      <a:pt x="191" y="260"/>
                    </a:lnTo>
                    <a:lnTo>
                      <a:pt x="191" y="254"/>
                    </a:lnTo>
                    <a:lnTo>
                      <a:pt x="199" y="254"/>
                    </a:lnTo>
                    <a:lnTo>
                      <a:pt x="199" y="230"/>
                    </a:lnTo>
                    <a:lnTo>
                      <a:pt x="205" y="230"/>
                    </a:lnTo>
                    <a:lnTo>
                      <a:pt x="205" y="224"/>
                    </a:lnTo>
                    <a:lnTo>
                      <a:pt x="211" y="224"/>
                    </a:lnTo>
                    <a:lnTo>
                      <a:pt x="211" y="212"/>
                    </a:lnTo>
                    <a:lnTo>
                      <a:pt x="217" y="212"/>
                    </a:lnTo>
                    <a:lnTo>
                      <a:pt x="217" y="200"/>
                    </a:lnTo>
                    <a:lnTo>
                      <a:pt x="224" y="200"/>
                    </a:lnTo>
                    <a:lnTo>
                      <a:pt x="224" y="194"/>
                    </a:lnTo>
                    <a:lnTo>
                      <a:pt x="236" y="194"/>
                    </a:lnTo>
                    <a:lnTo>
                      <a:pt x="236" y="182"/>
                    </a:lnTo>
                    <a:lnTo>
                      <a:pt x="243" y="182"/>
                    </a:lnTo>
                    <a:lnTo>
                      <a:pt x="243" y="170"/>
                    </a:lnTo>
                    <a:lnTo>
                      <a:pt x="256" y="170"/>
                    </a:lnTo>
                    <a:lnTo>
                      <a:pt x="256" y="163"/>
                    </a:lnTo>
                    <a:lnTo>
                      <a:pt x="262" y="163"/>
                    </a:lnTo>
                    <a:lnTo>
                      <a:pt x="262" y="151"/>
                    </a:lnTo>
                    <a:lnTo>
                      <a:pt x="275" y="151"/>
                    </a:lnTo>
                    <a:lnTo>
                      <a:pt x="275" y="60"/>
                    </a:lnTo>
                    <a:lnTo>
                      <a:pt x="281" y="60"/>
                    </a:lnTo>
                    <a:lnTo>
                      <a:pt x="281" y="12"/>
                    </a:lnTo>
                    <a:lnTo>
                      <a:pt x="275" y="12"/>
                    </a:lnTo>
                    <a:lnTo>
                      <a:pt x="275" y="6"/>
                    </a:lnTo>
                    <a:lnTo>
                      <a:pt x="268" y="6"/>
                    </a:lnTo>
                    <a:lnTo>
                      <a:pt x="268" y="0"/>
                    </a:lnTo>
                    <a:lnTo>
                      <a:pt x="243" y="0"/>
                    </a:lnTo>
                    <a:lnTo>
                      <a:pt x="243" y="12"/>
                    </a:lnTo>
                    <a:lnTo>
                      <a:pt x="256" y="12"/>
                    </a:lnTo>
                    <a:lnTo>
                      <a:pt x="25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8" name="Freeform 2952">
                <a:extLst>
                  <a:ext uri="{FF2B5EF4-FFF2-40B4-BE49-F238E27FC236}">
                    <a16:creationId xmlns:a16="http://schemas.microsoft.com/office/drawing/2014/main" xmlns="" id="{533EEFF1-765B-4134-AB74-33CE128EB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353"/>
                <a:ext cx="4" cy="13"/>
              </a:xfrm>
              <a:custGeom>
                <a:avLst/>
                <a:gdLst>
                  <a:gd name="T0" fmla="*/ 96 w 122"/>
                  <a:gd name="T1" fmla="*/ 73 h 485"/>
                  <a:gd name="T2" fmla="*/ 90 w 122"/>
                  <a:gd name="T3" fmla="*/ 79 h 485"/>
                  <a:gd name="T4" fmla="*/ 84 w 122"/>
                  <a:gd name="T5" fmla="*/ 115 h 485"/>
                  <a:gd name="T6" fmla="*/ 77 w 122"/>
                  <a:gd name="T7" fmla="*/ 121 h 485"/>
                  <a:gd name="T8" fmla="*/ 71 w 122"/>
                  <a:gd name="T9" fmla="*/ 133 h 485"/>
                  <a:gd name="T10" fmla="*/ 65 w 122"/>
                  <a:gd name="T11" fmla="*/ 151 h 485"/>
                  <a:gd name="T12" fmla="*/ 58 w 122"/>
                  <a:gd name="T13" fmla="*/ 157 h 485"/>
                  <a:gd name="T14" fmla="*/ 51 w 122"/>
                  <a:gd name="T15" fmla="*/ 176 h 485"/>
                  <a:gd name="T16" fmla="*/ 45 w 122"/>
                  <a:gd name="T17" fmla="*/ 188 h 485"/>
                  <a:gd name="T18" fmla="*/ 39 w 122"/>
                  <a:gd name="T19" fmla="*/ 200 h 485"/>
                  <a:gd name="T20" fmla="*/ 33 w 122"/>
                  <a:gd name="T21" fmla="*/ 218 h 485"/>
                  <a:gd name="T22" fmla="*/ 26 w 122"/>
                  <a:gd name="T23" fmla="*/ 249 h 485"/>
                  <a:gd name="T24" fmla="*/ 13 w 122"/>
                  <a:gd name="T25" fmla="*/ 309 h 485"/>
                  <a:gd name="T26" fmla="*/ 20 w 122"/>
                  <a:gd name="T27" fmla="*/ 327 h 485"/>
                  <a:gd name="T28" fmla="*/ 26 w 122"/>
                  <a:gd name="T29" fmla="*/ 357 h 485"/>
                  <a:gd name="T30" fmla="*/ 39 w 122"/>
                  <a:gd name="T31" fmla="*/ 388 h 485"/>
                  <a:gd name="T32" fmla="*/ 51 w 122"/>
                  <a:gd name="T33" fmla="*/ 419 h 485"/>
                  <a:gd name="T34" fmla="*/ 45 w 122"/>
                  <a:gd name="T35" fmla="*/ 425 h 485"/>
                  <a:gd name="T36" fmla="*/ 39 w 122"/>
                  <a:gd name="T37" fmla="*/ 431 h 485"/>
                  <a:gd name="T38" fmla="*/ 33 w 122"/>
                  <a:gd name="T39" fmla="*/ 443 h 485"/>
                  <a:gd name="T40" fmla="*/ 26 w 122"/>
                  <a:gd name="T41" fmla="*/ 455 h 485"/>
                  <a:gd name="T42" fmla="*/ 20 w 122"/>
                  <a:gd name="T43" fmla="*/ 461 h 485"/>
                  <a:gd name="T44" fmla="*/ 13 w 122"/>
                  <a:gd name="T45" fmla="*/ 473 h 485"/>
                  <a:gd name="T46" fmla="*/ 7 w 122"/>
                  <a:gd name="T47" fmla="*/ 479 h 485"/>
                  <a:gd name="T48" fmla="*/ 0 w 122"/>
                  <a:gd name="T49" fmla="*/ 485 h 485"/>
                  <a:gd name="T50" fmla="*/ 20 w 122"/>
                  <a:gd name="T51" fmla="*/ 479 h 485"/>
                  <a:gd name="T52" fmla="*/ 33 w 122"/>
                  <a:gd name="T53" fmla="*/ 461 h 485"/>
                  <a:gd name="T54" fmla="*/ 45 w 122"/>
                  <a:gd name="T55" fmla="*/ 449 h 485"/>
                  <a:gd name="T56" fmla="*/ 51 w 122"/>
                  <a:gd name="T57" fmla="*/ 443 h 485"/>
                  <a:gd name="T58" fmla="*/ 58 w 122"/>
                  <a:gd name="T59" fmla="*/ 425 h 485"/>
                  <a:gd name="T60" fmla="*/ 65 w 122"/>
                  <a:gd name="T61" fmla="*/ 381 h 485"/>
                  <a:gd name="T62" fmla="*/ 58 w 122"/>
                  <a:gd name="T63" fmla="*/ 369 h 485"/>
                  <a:gd name="T64" fmla="*/ 51 w 122"/>
                  <a:gd name="T65" fmla="*/ 351 h 485"/>
                  <a:gd name="T66" fmla="*/ 45 w 122"/>
                  <a:gd name="T67" fmla="*/ 333 h 485"/>
                  <a:gd name="T68" fmla="*/ 39 w 122"/>
                  <a:gd name="T69" fmla="*/ 303 h 485"/>
                  <a:gd name="T70" fmla="*/ 33 w 122"/>
                  <a:gd name="T71" fmla="*/ 261 h 485"/>
                  <a:gd name="T72" fmla="*/ 39 w 122"/>
                  <a:gd name="T73" fmla="*/ 249 h 485"/>
                  <a:gd name="T74" fmla="*/ 45 w 122"/>
                  <a:gd name="T75" fmla="*/ 224 h 485"/>
                  <a:gd name="T76" fmla="*/ 51 w 122"/>
                  <a:gd name="T77" fmla="*/ 206 h 485"/>
                  <a:gd name="T78" fmla="*/ 58 w 122"/>
                  <a:gd name="T79" fmla="*/ 194 h 485"/>
                  <a:gd name="T80" fmla="*/ 65 w 122"/>
                  <a:gd name="T81" fmla="*/ 182 h 485"/>
                  <a:gd name="T82" fmla="*/ 71 w 122"/>
                  <a:gd name="T83" fmla="*/ 163 h 485"/>
                  <a:gd name="T84" fmla="*/ 77 w 122"/>
                  <a:gd name="T85" fmla="*/ 157 h 485"/>
                  <a:gd name="T86" fmla="*/ 84 w 122"/>
                  <a:gd name="T87" fmla="*/ 139 h 485"/>
                  <a:gd name="T88" fmla="*/ 90 w 122"/>
                  <a:gd name="T89" fmla="*/ 121 h 485"/>
                  <a:gd name="T90" fmla="*/ 96 w 122"/>
                  <a:gd name="T91" fmla="*/ 115 h 485"/>
                  <a:gd name="T92" fmla="*/ 102 w 122"/>
                  <a:gd name="T93" fmla="*/ 91 h 485"/>
                  <a:gd name="T94" fmla="*/ 109 w 122"/>
                  <a:gd name="T95" fmla="*/ 73 h 485"/>
                  <a:gd name="T96" fmla="*/ 116 w 122"/>
                  <a:gd name="T97" fmla="*/ 24 h 485"/>
                  <a:gd name="T98" fmla="*/ 122 w 122"/>
                  <a:gd name="T99" fmla="*/ 6 h 485"/>
                  <a:gd name="T100" fmla="*/ 116 w 122"/>
                  <a:gd name="T101" fmla="*/ 0 h 485"/>
                  <a:gd name="T102" fmla="*/ 102 w 122"/>
                  <a:gd name="T103" fmla="*/ 6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2" h="485">
                    <a:moveTo>
                      <a:pt x="96" y="66"/>
                    </a:moveTo>
                    <a:lnTo>
                      <a:pt x="96" y="73"/>
                    </a:lnTo>
                    <a:lnTo>
                      <a:pt x="90" y="73"/>
                    </a:lnTo>
                    <a:lnTo>
                      <a:pt x="90" y="79"/>
                    </a:lnTo>
                    <a:lnTo>
                      <a:pt x="84" y="79"/>
                    </a:lnTo>
                    <a:lnTo>
                      <a:pt x="84" y="115"/>
                    </a:lnTo>
                    <a:lnTo>
                      <a:pt x="77" y="115"/>
                    </a:lnTo>
                    <a:lnTo>
                      <a:pt x="77" y="121"/>
                    </a:lnTo>
                    <a:lnTo>
                      <a:pt x="71" y="121"/>
                    </a:lnTo>
                    <a:lnTo>
                      <a:pt x="71" y="133"/>
                    </a:lnTo>
                    <a:lnTo>
                      <a:pt x="65" y="133"/>
                    </a:lnTo>
                    <a:lnTo>
                      <a:pt x="65" y="151"/>
                    </a:lnTo>
                    <a:lnTo>
                      <a:pt x="58" y="151"/>
                    </a:lnTo>
                    <a:lnTo>
                      <a:pt x="58" y="157"/>
                    </a:lnTo>
                    <a:lnTo>
                      <a:pt x="51" y="157"/>
                    </a:lnTo>
                    <a:lnTo>
                      <a:pt x="51" y="176"/>
                    </a:lnTo>
                    <a:lnTo>
                      <a:pt x="45" y="176"/>
                    </a:lnTo>
                    <a:lnTo>
                      <a:pt x="45" y="188"/>
                    </a:lnTo>
                    <a:lnTo>
                      <a:pt x="39" y="188"/>
                    </a:lnTo>
                    <a:lnTo>
                      <a:pt x="39" y="200"/>
                    </a:lnTo>
                    <a:lnTo>
                      <a:pt x="33" y="200"/>
                    </a:lnTo>
                    <a:lnTo>
                      <a:pt x="33" y="218"/>
                    </a:lnTo>
                    <a:lnTo>
                      <a:pt x="26" y="218"/>
                    </a:lnTo>
                    <a:lnTo>
                      <a:pt x="26" y="249"/>
                    </a:lnTo>
                    <a:lnTo>
                      <a:pt x="13" y="249"/>
                    </a:lnTo>
                    <a:lnTo>
                      <a:pt x="13" y="309"/>
                    </a:lnTo>
                    <a:lnTo>
                      <a:pt x="20" y="309"/>
                    </a:lnTo>
                    <a:lnTo>
                      <a:pt x="20" y="327"/>
                    </a:lnTo>
                    <a:lnTo>
                      <a:pt x="26" y="327"/>
                    </a:lnTo>
                    <a:lnTo>
                      <a:pt x="26" y="357"/>
                    </a:lnTo>
                    <a:lnTo>
                      <a:pt x="39" y="357"/>
                    </a:lnTo>
                    <a:lnTo>
                      <a:pt x="39" y="388"/>
                    </a:lnTo>
                    <a:lnTo>
                      <a:pt x="51" y="388"/>
                    </a:lnTo>
                    <a:lnTo>
                      <a:pt x="51" y="419"/>
                    </a:lnTo>
                    <a:lnTo>
                      <a:pt x="45" y="419"/>
                    </a:lnTo>
                    <a:lnTo>
                      <a:pt x="45" y="425"/>
                    </a:lnTo>
                    <a:lnTo>
                      <a:pt x="39" y="425"/>
                    </a:lnTo>
                    <a:lnTo>
                      <a:pt x="39" y="431"/>
                    </a:lnTo>
                    <a:lnTo>
                      <a:pt x="33" y="431"/>
                    </a:lnTo>
                    <a:lnTo>
                      <a:pt x="33" y="443"/>
                    </a:lnTo>
                    <a:lnTo>
                      <a:pt x="26" y="443"/>
                    </a:lnTo>
                    <a:lnTo>
                      <a:pt x="26" y="455"/>
                    </a:lnTo>
                    <a:lnTo>
                      <a:pt x="20" y="455"/>
                    </a:lnTo>
                    <a:lnTo>
                      <a:pt x="20" y="461"/>
                    </a:lnTo>
                    <a:lnTo>
                      <a:pt x="13" y="461"/>
                    </a:lnTo>
                    <a:lnTo>
                      <a:pt x="13" y="473"/>
                    </a:lnTo>
                    <a:lnTo>
                      <a:pt x="7" y="473"/>
                    </a:lnTo>
                    <a:lnTo>
                      <a:pt x="7" y="479"/>
                    </a:lnTo>
                    <a:lnTo>
                      <a:pt x="0" y="479"/>
                    </a:lnTo>
                    <a:lnTo>
                      <a:pt x="0" y="485"/>
                    </a:lnTo>
                    <a:lnTo>
                      <a:pt x="20" y="485"/>
                    </a:lnTo>
                    <a:lnTo>
                      <a:pt x="20" y="479"/>
                    </a:lnTo>
                    <a:lnTo>
                      <a:pt x="33" y="479"/>
                    </a:lnTo>
                    <a:lnTo>
                      <a:pt x="33" y="461"/>
                    </a:lnTo>
                    <a:lnTo>
                      <a:pt x="45" y="461"/>
                    </a:lnTo>
                    <a:lnTo>
                      <a:pt x="45" y="449"/>
                    </a:lnTo>
                    <a:lnTo>
                      <a:pt x="51" y="449"/>
                    </a:lnTo>
                    <a:lnTo>
                      <a:pt x="51" y="443"/>
                    </a:lnTo>
                    <a:lnTo>
                      <a:pt x="58" y="443"/>
                    </a:lnTo>
                    <a:lnTo>
                      <a:pt x="58" y="425"/>
                    </a:lnTo>
                    <a:lnTo>
                      <a:pt x="65" y="425"/>
                    </a:lnTo>
                    <a:lnTo>
                      <a:pt x="65" y="381"/>
                    </a:lnTo>
                    <a:lnTo>
                      <a:pt x="58" y="381"/>
                    </a:lnTo>
                    <a:lnTo>
                      <a:pt x="58" y="369"/>
                    </a:lnTo>
                    <a:lnTo>
                      <a:pt x="51" y="369"/>
                    </a:lnTo>
                    <a:lnTo>
                      <a:pt x="51" y="351"/>
                    </a:lnTo>
                    <a:lnTo>
                      <a:pt x="45" y="351"/>
                    </a:lnTo>
                    <a:lnTo>
                      <a:pt x="45" y="333"/>
                    </a:lnTo>
                    <a:lnTo>
                      <a:pt x="39" y="333"/>
                    </a:lnTo>
                    <a:lnTo>
                      <a:pt x="39" y="303"/>
                    </a:lnTo>
                    <a:lnTo>
                      <a:pt x="33" y="303"/>
                    </a:lnTo>
                    <a:lnTo>
                      <a:pt x="33" y="261"/>
                    </a:lnTo>
                    <a:lnTo>
                      <a:pt x="39" y="261"/>
                    </a:lnTo>
                    <a:lnTo>
                      <a:pt x="39" y="249"/>
                    </a:lnTo>
                    <a:lnTo>
                      <a:pt x="45" y="249"/>
                    </a:lnTo>
                    <a:lnTo>
                      <a:pt x="45" y="224"/>
                    </a:lnTo>
                    <a:lnTo>
                      <a:pt x="51" y="224"/>
                    </a:lnTo>
                    <a:lnTo>
                      <a:pt x="51" y="206"/>
                    </a:lnTo>
                    <a:lnTo>
                      <a:pt x="58" y="206"/>
                    </a:lnTo>
                    <a:lnTo>
                      <a:pt x="58" y="194"/>
                    </a:lnTo>
                    <a:lnTo>
                      <a:pt x="65" y="194"/>
                    </a:lnTo>
                    <a:lnTo>
                      <a:pt x="65" y="182"/>
                    </a:lnTo>
                    <a:lnTo>
                      <a:pt x="71" y="182"/>
                    </a:lnTo>
                    <a:lnTo>
                      <a:pt x="71" y="163"/>
                    </a:lnTo>
                    <a:lnTo>
                      <a:pt x="77" y="163"/>
                    </a:lnTo>
                    <a:lnTo>
                      <a:pt x="77" y="157"/>
                    </a:lnTo>
                    <a:lnTo>
                      <a:pt x="84" y="157"/>
                    </a:lnTo>
                    <a:lnTo>
                      <a:pt x="84" y="139"/>
                    </a:lnTo>
                    <a:lnTo>
                      <a:pt x="90" y="139"/>
                    </a:lnTo>
                    <a:lnTo>
                      <a:pt x="90" y="121"/>
                    </a:lnTo>
                    <a:lnTo>
                      <a:pt x="96" y="121"/>
                    </a:lnTo>
                    <a:lnTo>
                      <a:pt x="96" y="115"/>
                    </a:lnTo>
                    <a:lnTo>
                      <a:pt x="102" y="115"/>
                    </a:lnTo>
                    <a:lnTo>
                      <a:pt x="102" y="91"/>
                    </a:lnTo>
                    <a:lnTo>
                      <a:pt x="109" y="91"/>
                    </a:lnTo>
                    <a:lnTo>
                      <a:pt x="109" y="73"/>
                    </a:lnTo>
                    <a:lnTo>
                      <a:pt x="116" y="73"/>
                    </a:lnTo>
                    <a:lnTo>
                      <a:pt x="116" y="24"/>
                    </a:lnTo>
                    <a:lnTo>
                      <a:pt x="122" y="24"/>
                    </a:lnTo>
                    <a:lnTo>
                      <a:pt x="122" y="6"/>
                    </a:lnTo>
                    <a:lnTo>
                      <a:pt x="116" y="6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66"/>
                    </a:lnTo>
                    <a:lnTo>
                      <a:pt x="96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49" name="Freeform 2953">
                <a:extLst>
                  <a:ext uri="{FF2B5EF4-FFF2-40B4-BE49-F238E27FC236}">
                    <a16:creationId xmlns:a16="http://schemas.microsoft.com/office/drawing/2014/main" xmlns="" id="{F9F845D5-ADB3-4BEC-99CB-5C61E4283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" y="204"/>
                <a:ext cx="7" cy="10"/>
              </a:xfrm>
              <a:custGeom>
                <a:avLst/>
                <a:gdLst>
                  <a:gd name="T0" fmla="*/ 58 w 198"/>
                  <a:gd name="T1" fmla="*/ 388 h 394"/>
                  <a:gd name="T2" fmla="*/ 64 w 198"/>
                  <a:gd name="T3" fmla="*/ 394 h 394"/>
                  <a:gd name="T4" fmla="*/ 70 w 198"/>
                  <a:gd name="T5" fmla="*/ 345 h 394"/>
                  <a:gd name="T6" fmla="*/ 76 w 198"/>
                  <a:gd name="T7" fmla="*/ 339 h 394"/>
                  <a:gd name="T8" fmla="*/ 70 w 198"/>
                  <a:gd name="T9" fmla="*/ 285 h 394"/>
                  <a:gd name="T10" fmla="*/ 64 w 198"/>
                  <a:gd name="T11" fmla="*/ 273 h 394"/>
                  <a:gd name="T12" fmla="*/ 58 w 198"/>
                  <a:gd name="T13" fmla="*/ 267 h 394"/>
                  <a:gd name="T14" fmla="*/ 51 w 198"/>
                  <a:gd name="T15" fmla="*/ 255 h 394"/>
                  <a:gd name="T16" fmla="*/ 58 w 198"/>
                  <a:gd name="T17" fmla="*/ 182 h 394"/>
                  <a:gd name="T18" fmla="*/ 83 w 198"/>
                  <a:gd name="T19" fmla="*/ 139 h 394"/>
                  <a:gd name="T20" fmla="*/ 90 w 198"/>
                  <a:gd name="T21" fmla="*/ 145 h 394"/>
                  <a:gd name="T22" fmla="*/ 102 w 198"/>
                  <a:gd name="T23" fmla="*/ 151 h 394"/>
                  <a:gd name="T24" fmla="*/ 109 w 198"/>
                  <a:gd name="T25" fmla="*/ 163 h 394"/>
                  <a:gd name="T26" fmla="*/ 127 w 198"/>
                  <a:gd name="T27" fmla="*/ 169 h 394"/>
                  <a:gd name="T28" fmla="*/ 135 w 198"/>
                  <a:gd name="T29" fmla="*/ 175 h 394"/>
                  <a:gd name="T30" fmla="*/ 147 w 198"/>
                  <a:gd name="T31" fmla="*/ 182 h 394"/>
                  <a:gd name="T32" fmla="*/ 160 w 198"/>
                  <a:gd name="T33" fmla="*/ 194 h 394"/>
                  <a:gd name="T34" fmla="*/ 172 w 198"/>
                  <a:gd name="T35" fmla="*/ 201 h 394"/>
                  <a:gd name="T36" fmla="*/ 179 w 198"/>
                  <a:gd name="T37" fmla="*/ 207 h 394"/>
                  <a:gd name="T38" fmla="*/ 198 w 198"/>
                  <a:gd name="T39" fmla="*/ 201 h 394"/>
                  <a:gd name="T40" fmla="*/ 179 w 198"/>
                  <a:gd name="T41" fmla="*/ 194 h 394"/>
                  <a:gd name="T42" fmla="*/ 172 w 198"/>
                  <a:gd name="T43" fmla="*/ 182 h 394"/>
                  <a:gd name="T44" fmla="*/ 160 w 198"/>
                  <a:gd name="T45" fmla="*/ 175 h 394"/>
                  <a:gd name="T46" fmla="*/ 153 w 198"/>
                  <a:gd name="T47" fmla="*/ 169 h 394"/>
                  <a:gd name="T48" fmla="*/ 141 w 198"/>
                  <a:gd name="T49" fmla="*/ 163 h 394"/>
                  <a:gd name="T50" fmla="*/ 135 w 198"/>
                  <a:gd name="T51" fmla="*/ 157 h 394"/>
                  <a:gd name="T52" fmla="*/ 109 w 198"/>
                  <a:gd name="T53" fmla="*/ 145 h 394"/>
                  <a:gd name="T54" fmla="*/ 90 w 198"/>
                  <a:gd name="T55" fmla="*/ 133 h 394"/>
                  <a:gd name="T56" fmla="*/ 83 w 198"/>
                  <a:gd name="T57" fmla="*/ 121 h 394"/>
                  <a:gd name="T58" fmla="*/ 64 w 198"/>
                  <a:gd name="T59" fmla="*/ 133 h 394"/>
                  <a:gd name="T60" fmla="*/ 51 w 198"/>
                  <a:gd name="T61" fmla="*/ 127 h 394"/>
                  <a:gd name="T62" fmla="*/ 64 w 198"/>
                  <a:gd name="T63" fmla="*/ 97 h 394"/>
                  <a:gd name="T64" fmla="*/ 58 w 198"/>
                  <a:gd name="T65" fmla="*/ 85 h 394"/>
                  <a:gd name="T66" fmla="*/ 51 w 198"/>
                  <a:gd name="T67" fmla="*/ 61 h 394"/>
                  <a:gd name="T68" fmla="*/ 45 w 198"/>
                  <a:gd name="T69" fmla="*/ 43 h 394"/>
                  <a:gd name="T70" fmla="*/ 38 w 198"/>
                  <a:gd name="T71" fmla="*/ 31 h 394"/>
                  <a:gd name="T72" fmla="*/ 32 w 198"/>
                  <a:gd name="T73" fmla="*/ 25 h 394"/>
                  <a:gd name="T74" fmla="*/ 25 w 198"/>
                  <a:gd name="T75" fmla="*/ 19 h 394"/>
                  <a:gd name="T76" fmla="*/ 19 w 198"/>
                  <a:gd name="T77" fmla="*/ 13 h 394"/>
                  <a:gd name="T78" fmla="*/ 13 w 198"/>
                  <a:gd name="T79" fmla="*/ 6 h 394"/>
                  <a:gd name="T80" fmla="*/ 0 w 198"/>
                  <a:gd name="T81" fmla="*/ 0 h 394"/>
                  <a:gd name="T82" fmla="*/ 7 w 198"/>
                  <a:gd name="T83" fmla="*/ 13 h 394"/>
                  <a:gd name="T84" fmla="*/ 13 w 198"/>
                  <a:gd name="T85" fmla="*/ 19 h 394"/>
                  <a:gd name="T86" fmla="*/ 19 w 198"/>
                  <a:gd name="T87" fmla="*/ 31 h 394"/>
                  <a:gd name="T88" fmla="*/ 25 w 198"/>
                  <a:gd name="T89" fmla="*/ 37 h 394"/>
                  <a:gd name="T90" fmla="*/ 32 w 198"/>
                  <a:gd name="T91" fmla="*/ 49 h 394"/>
                  <a:gd name="T92" fmla="*/ 38 w 198"/>
                  <a:gd name="T93" fmla="*/ 55 h 394"/>
                  <a:gd name="T94" fmla="*/ 45 w 198"/>
                  <a:gd name="T95" fmla="*/ 79 h 394"/>
                  <a:gd name="T96" fmla="*/ 38 w 198"/>
                  <a:gd name="T97" fmla="*/ 139 h 394"/>
                  <a:gd name="T98" fmla="*/ 32 w 198"/>
                  <a:gd name="T99" fmla="*/ 182 h 394"/>
                  <a:gd name="T100" fmla="*/ 25 w 198"/>
                  <a:gd name="T101" fmla="*/ 194 h 394"/>
                  <a:gd name="T102" fmla="*/ 32 w 198"/>
                  <a:gd name="T103" fmla="*/ 237 h 394"/>
                  <a:gd name="T104" fmla="*/ 38 w 198"/>
                  <a:gd name="T105" fmla="*/ 243 h 394"/>
                  <a:gd name="T106" fmla="*/ 45 w 198"/>
                  <a:gd name="T107" fmla="*/ 273 h 394"/>
                  <a:gd name="T108" fmla="*/ 51 w 198"/>
                  <a:gd name="T109" fmla="*/ 285 h 394"/>
                  <a:gd name="T110" fmla="*/ 64 w 198"/>
                  <a:gd name="T111" fmla="*/ 291 h 394"/>
                  <a:gd name="T112" fmla="*/ 58 w 198"/>
                  <a:gd name="T113" fmla="*/ 339 h 394"/>
                  <a:gd name="T114" fmla="*/ 51 w 198"/>
                  <a:gd name="T115" fmla="*/ 34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394">
                    <a:moveTo>
                      <a:pt x="51" y="388"/>
                    </a:moveTo>
                    <a:lnTo>
                      <a:pt x="58" y="388"/>
                    </a:lnTo>
                    <a:lnTo>
                      <a:pt x="58" y="394"/>
                    </a:lnTo>
                    <a:lnTo>
                      <a:pt x="64" y="394"/>
                    </a:lnTo>
                    <a:lnTo>
                      <a:pt x="64" y="345"/>
                    </a:lnTo>
                    <a:lnTo>
                      <a:pt x="70" y="345"/>
                    </a:lnTo>
                    <a:lnTo>
                      <a:pt x="70" y="339"/>
                    </a:lnTo>
                    <a:lnTo>
                      <a:pt x="76" y="339"/>
                    </a:lnTo>
                    <a:lnTo>
                      <a:pt x="76" y="285"/>
                    </a:lnTo>
                    <a:lnTo>
                      <a:pt x="70" y="285"/>
                    </a:lnTo>
                    <a:lnTo>
                      <a:pt x="70" y="273"/>
                    </a:lnTo>
                    <a:lnTo>
                      <a:pt x="64" y="273"/>
                    </a:lnTo>
                    <a:lnTo>
                      <a:pt x="64" y="267"/>
                    </a:lnTo>
                    <a:lnTo>
                      <a:pt x="58" y="267"/>
                    </a:lnTo>
                    <a:lnTo>
                      <a:pt x="58" y="255"/>
                    </a:lnTo>
                    <a:lnTo>
                      <a:pt x="51" y="255"/>
                    </a:lnTo>
                    <a:lnTo>
                      <a:pt x="51" y="182"/>
                    </a:lnTo>
                    <a:lnTo>
                      <a:pt x="58" y="182"/>
                    </a:lnTo>
                    <a:lnTo>
                      <a:pt x="58" y="139"/>
                    </a:lnTo>
                    <a:lnTo>
                      <a:pt x="83" y="139"/>
                    </a:lnTo>
                    <a:lnTo>
                      <a:pt x="83" y="145"/>
                    </a:lnTo>
                    <a:lnTo>
                      <a:pt x="90" y="145"/>
                    </a:lnTo>
                    <a:lnTo>
                      <a:pt x="90" y="151"/>
                    </a:lnTo>
                    <a:lnTo>
                      <a:pt x="102" y="151"/>
                    </a:lnTo>
                    <a:lnTo>
                      <a:pt x="102" y="163"/>
                    </a:lnTo>
                    <a:lnTo>
                      <a:pt x="109" y="163"/>
                    </a:lnTo>
                    <a:lnTo>
                      <a:pt x="109" y="169"/>
                    </a:lnTo>
                    <a:lnTo>
                      <a:pt x="127" y="169"/>
                    </a:lnTo>
                    <a:lnTo>
                      <a:pt x="127" y="175"/>
                    </a:lnTo>
                    <a:lnTo>
                      <a:pt x="135" y="175"/>
                    </a:lnTo>
                    <a:lnTo>
                      <a:pt x="135" y="182"/>
                    </a:lnTo>
                    <a:lnTo>
                      <a:pt x="147" y="182"/>
                    </a:lnTo>
                    <a:lnTo>
                      <a:pt x="147" y="194"/>
                    </a:lnTo>
                    <a:lnTo>
                      <a:pt x="160" y="194"/>
                    </a:lnTo>
                    <a:lnTo>
                      <a:pt x="160" y="201"/>
                    </a:lnTo>
                    <a:lnTo>
                      <a:pt x="172" y="201"/>
                    </a:lnTo>
                    <a:lnTo>
                      <a:pt x="172" y="207"/>
                    </a:lnTo>
                    <a:lnTo>
                      <a:pt x="179" y="207"/>
                    </a:lnTo>
                    <a:lnTo>
                      <a:pt x="179" y="201"/>
                    </a:lnTo>
                    <a:lnTo>
                      <a:pt x="198" y="201"/>
                    </a:lnTo>
                    <a:lnTo>
                      <a:pt x="198" y="194"/>
                    </a:lnTo>
                    <a:lnTo>
                      <a:pt x="179" y="194"/>
                    </a:lnTo>
                    <a:lnTo>
                      <a:pt x="179" y="182"/>
                    </a:lnTo>
                    <a:lnTo>
                      <a:pt x="172" y="182"/>
                    </a:lnTo>
                    <a:lnTo>
                      <a:pt x="172" y="175"/>
                    </a:lnTo>
                    <a:lnTo>
                      <a:pt x="160" y="175"/>
                    </a:lnTo>
                    <a:lnTo>
                      <a:pt x="160" y="169"/>
                    </a:lnTo>
                    <a:lnTo>
                      <a:pt x="153" y="169"/>
                    </a:lnTo>
                    <a:lnTo>
                      <a:pt x="153" y="163"/>
                    </a:lnTo>
                    <a:lnTo>
                      <a:pt x="141" y="163"/>
                    </a:lnTo>
                    <a:lnTo>
                      <a:pt x="141" y="157"/>
                    </a:lnTo>
                    <a:lnTo>
                      <a:pt x="135" y="157"/>
                    </a:lnTo>
                    <a:lnTo>
                      <a:pt x="135" y="145"/>
                    </a:lnTo>
                    <a:lnTo>
                      <a:pt x="109" y="145"/>
                    </a:lnTo>
                    <a:lnTo>
                      <a:pt x="109" y="133"/>
                    </a:lnTo>
                    <a:lnTo>
                      <a:pt x="90" y="133"/>
                    </a:lnTo>
                    <a:lnTo>
                      <a:pt x="90" y="121"/>
                    </a:lnTo>
                    <a:lnTo>
                      <a:pt x="83" y="121"/>
                    </a:lnTo>
                    <a:lnTo>
                      <a:pt x="83" y="133"/>
                    </a:lnTo>
                    <a:lnTo>
                      <a:pt x="64" y="133"/>
                    </a:lnTo>
                    <a:lnTo>
                      <a:pt x="64" y="127"/>
                    </a:lnTo>
                    <a:lnTo>
                      <a:pt x="51" y="127"/>
                    </a:lnTo>
                    <a:lnTo>
                      <a:pt x="51" y="97"/>
                    </a:lnTo>
                    <a:lnTo>
                      <a:pt x="64" y="97"/>
                    </a:lnTo>
                    <a:lnTo>
                      <a:pt x="64" y="85"/>
                    </a:lnTo>
                    <a:lnTo>
                      <a:pt x="58" y="85"/>
                    </a:lnTo>
                    <a:lnTo>
                      <a:pt x="58" y="61"/>
                    </a:lnTo>
                    <a:lnTo>
                      <a:pt x="51" y="61"/>
                    </a:lnTo>
                    <a:lnTo>
                      <a:pt x="51" y="43"/>
                    </a:lnTo>
                    <a:lnTo>
                      <a:pt x="45" y="43"/>
                    </a:lnTo>
                    <a:lnTo>
                      <a:pt x="45" y="31"/>
                    </a:lnTo>
                    <a:lnTo>
                      <a:pt x="38" y="31"/>
                    </a:lnTo>
                    <a:lnTo>
                      <a:pt x="38" y="25"/>
                    </a:lnTo>
                    <a:lnTo>
                      <a:pt x="32" y="25"/>
                    </a:lnTo>
                    <a:lnTo>
                      <a:pt x="32" y="19"/>
                    </a:lnTo>
                    <a:lnTo>
                      <a:pt x="25" y="19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7" y="13"/>
                    </a:lnTo>
                    <a:lnTo>
                      <a:pt x="7" y="19"/>
                    </a:lnTo>
                    <a:lnTo>
                      <a:pt x="13" y="19"/>
                    </a:lnTo>
                    <a:lnTo>
                      <a:pt x="13" y="31"/>
                    </a:lnTo>
                    <a:lnTo>
                      <a:pt x="19" y="31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49"/>
                    </a:lnTo>
                    <a:lnTo>
                      <a:pt x="32" y="49"/>
                    </a:lnTo>
                    <a:lnTo>
                      <a:pt x="32" y="55"/>
                    </a:lnTo>
                    <a:lnTo>
                      <a:pt x="38" y="55"/>
                    </a:lnTo>
                    <a:lnTo>
                      <a:pt x="38" y="79"/>
                    </a:lnTo>
                    <a:lnTo>
                      <a:pt x="45" y="79"/>
                    </a:lnTo>
                    <a:lnTo>
                      <a:pt x="45" y="139"/>
                    </a:lnTo>
                    <a:lnTo>
                      <a:pt x="38" y="139"/>
                    </a:lnTo>
                    <a:lnTo>
                      <a:pt x="38" y="182"/>
                    </a:lnTo>
                    <a:lnTo>
                      <a:pt x="32" y="182"/>
                    </a:lnTo>
                    <a:lnTo>
                      <a:pt x="32" y="194"/>
                    </a:lnTo>
                    <a:lnTo>
                      <a:pt x="25" y="194"/>
                    </a:lnTo>
                    <a:lnTo>
                      <a:pt x="25" y="237"/>
                    </a:lnTo>
                    <a:lnTo>
                      <a:pt x="32" y="237"/>
                    </a:lnTo>
                    <a:lnTo>
                      <a:pt x="32" y="243"/>
                    </a:lnTo>
                    <a:lnTo>
                      <a:pt x="38" y="243"/>
                    </a:lnTo>
                    <a:lnTo>
                      <a:pt x="38" y="273"/>
                    </a:lnTo>
                    <a:lnTo>
                      <a:pt x="45" y="273"/>
                    </a:lnTo>
                    <a:lnTo>
                      <a:pt x="45" y="285"/>
                    </a:lnTo>
                    <a:lnTo>
                      <a:pt x="51" y="285"/>
                    </a:lnTo>
                    <a:lnTo>
                      <a:pt x="51" y="291"/>
                    </a:lnTo>
                    <a:lnTo>
                      <a:pt x="64" y="291"/>
                    </a:lnTo>
                    <a:lnTo>
                      <a:pt x="64" y="339"/>
                    </a:lnTo>
                    <a:lnTo>
                      <a:pt x="58" y="339"/>
                    </a:lnTo>
                    <a:lnTo>
                      <a:pt x="58" y="345"/>
                    </a:lnTo>
                    <a:lnTo>
                      <a:pt x="51" y="345"/>
                    </a:lnTo>
                    <a:lnTo>
                      <a:pt x="51" y="38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0" name="Freeform 2954">
                <a:extLst>
                  <a:ext uri="{FF2B5EF4-FFF2-40B4-BE49-F238E27FC236}">
                    <a16:creationId xmlns:a16="http://schemas.microsoft.com/office/drawing/2014/main" xmlns="" id="{3BC95D5D-CB74-4BA8-BF09-5E56AC271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84"/>
                <a:ext cx="6" cy="9"/>
              </a:xfrm>
              <a:custGeom>
                <a:avLst/>
                <a:gdLst>
                  <a:gd name="T0" fmla="*/ 13 w 179"/>
                  <a:gd name="T1" fmla="*/ 55 h 351"/>
                  <a:gd name="T2" fmla="*/ 0 w 179"/>
                  <a:gd name="T3" fmla="*/ 79 h 351"/>
                  <a:gd name="T4" fmla="*/ 13 w 179"/>
                  <a:gd name="T5" fmla="*/ 97 h 351"/>
                  <a:gd name="T6" fmla="*/ 19 w 179"/>
                  <a:gd name="T7" fmla="*/ 133 h 351"/>
                  <a:gd name="T8" fmla="*/ 32 w 179"/>
                  <a:gd name="T9" fmla="*/ 145 h 351"/>
                  <a:gd name="T10" fmla="*/ 38 w 179"/>
                  <a:gd name="T11" fmla="*/ 237 h 351"/>
                  <a:gd name="T12" fmla="*/ 44 w 179"/>
                  <a:gd name="T13" fmla="*/ 243 h 351"/>
                  <a:gd name="T14" fmla="*/ 52 w 179"/>
                  <a:gd name="T15" fmla="*/ 249 h 351"/>
                  <a:gd name="T16" fmla="*/ 58 w 179"/>
                  <a:gd name="T17" fmla="*/ 267 h 351"/>
                  <a:gd name="T18" fmla="*/ 83 w 179"/>
                  <a:gd name="T19" fmla="*/ 273 h 351"/>
                  <a:gd name="T20" fmla="*/ 89 w 179"/>
                  <a:gd name="T21" fmla="*/ 279 h 351"/>
                  <a:gd name="T22" fmla="*/ 109 w 179"/>
                  <a:gd name="T23" fmla="*/ 291 h 351"/>
                  <a:gd name="T24" fmla="*/ 115 w 179"/>
                  <a:gd name="T25" fmla="*/ 297 h 351"/>
                  <a:gd name="T26" fmla="*/ 121 w 179"/>
                  <a:gd name="T27" fmla="*/ 321 h 351"/>
                  <a:gd name="T28" fmla="*/ 115 w 179"/>
                  <a:gd name="T29" fmla="*/ 327 h 351"/>
                  <a:gd name="T30" fmla="*/ 109 w 179"/>
                  <a:gd name="T31" fmla="*/ 333 h 351"/>
                  <a:gd name="T32" fmla="*/ 103 w 179"/>
                  <a:gd name="T33" fmla="*/ 351 h 351"/>
                  <a:gd name="T34" fmla="*/ 115 w 179"/>
                  <a:gd name="T35" fmla="*/ 345 h 351"/>
                  <a:gd name="T36" fmla="*/ 121 w 179"/>
                  <a:gd name="T37" fmla="*/ 339 h 351"/>
                  <a:gd name="T38" fmla="*/ 128 w 179"/>
                  <a:gd name="T39" fmla="*/ 327 h 351"/>
                  <a:gd name="T40" fmla="*/ 134 w 179"/>
                  <a:gd name="T41" fmla="*/ 321 h 351"/>
                  <a:gd name="T42" fmla="*/ 140 w 179"/>
                  <a:gd name="T43" fmla="*/ 297 h 351"/>
                  <a:gd name="T44" fmla="*/ 134 w 179"/>
                  <a:gd name="T45" fmla="*/ 291 h 351"/>
                  <a:gd name="T46" fmla="*/ 128 w 179"/>
                  <a:gd name="T47" fmla="*/ 285 h 351"/>
                  <a:gd name="T48" fmla="*/ 121 w 179"/>
                  <a:gd name="T49" fmla="*/ 273 h 351"/>
                  <a:gd name="T50" fmla="*/ 115 w 179"/>
                  <a:gd name="T51" fmla="*/ 267 h 351"/>
                  <a:gd name="T52" fmla="*/ 109 w 179"/>
                  <a:gd name="T53" fmla="*/ 261 h 351"/>
                  <a:gd name="T54" fmla="*/ 89 w 179"/>
                  <a:gd name="T55" fmla="*/ 249 h 351"/>
                  <a:gd name="T56" fmla="*/ 77 w 179"/>
                  <a:gd name="T57" fmla="*/ 243 h 351"/>
                  <a:gd name="T58" fmla="*/ 64 w 179"/>
                  <a:gd name="T59" fmla="*/ 237 h 351"/>
                  <a:gd name="T60" fmla="*/ 58 w 179"/>
                  <a:gd name="T61" fmla="*/ 194 h 351"/>
                  <a:gd name="T62" fmla="*/ 52 w 179"/>
                  <a:gd name="T63" fmla="*/ 151 h 351"/>
                  <a:gd name="T64" fmla="*/ 44 w 179"/>
                  <a:gd name="T65" fmla="*/ 127 h 351"/>
                  <a:gd name="T66" fmla="*/ 38 w 179"/>
                  <a:gd name="T67" fmla="*/ 97 h 351"/>
                  <a:gd name="T68" fmla="*/ 32 w 179"/>
                  <a:gd name="T69" fmla="*/ 91 h 351"/>
                  <a:gd name="T70" fmla="*/ 26 w 179"/>
                  <a:gd name="T71" fmla="*/ 79 h 351"/>
                  <a:gd name="T72" fmla="*/ 19 w 179"/>
                  <a:gd name="T73" fmla="*/ 61 h 351"/>
                  <a:gd name="T74" fmla="*/ 64 w 179"/>
                  <a:gd name="T75" fmla="*/ 67 h 351"/>
                  <a:gd name="T76" fmla="*/ 128 w 179"/>
                  <a:gd name="T77" fmla="*/ 61 h 351"/>
                  <a:gd name="T78" fmla="*/ 134 w 179"/>
                  <a:gd name="T79" fmla="*/ 55 h 351"/>
                  <a:gd name="T80" fmla="*/ 140 w 179"/>
                  <a:gd name="T81" fmla="*/ 49 h 351"/>
                  <a:gd name="T82" fmla="*/ 147 w 179"/>
                  <a:gd name="T83" fmla="*/ 43 h 351"/>
                  <a:gd name="T84" fmla="*/ 154 w 179"/>
                  <a:gd name="T85" fmla="*/ 37 h 351"/>
                  <a:gd name="T86" fmla="*/ 160 w 179"/>
                  <a:gd name="T87" fmla="*/ 30 h 351"/>
                  <a:gd name="T88" fmla="*/ 166 w 179"/>
                  <a:gd name="T89" fmla="*/ 18 h 351"/>
                  <a:gd name="T90" fmla="*/ 179 w 179"/>
                  <a:gd name="T91" fmla="*/ 0 h 351"/>
                  <a:gd name="T92" fmla="*/ 160 w 179"/>
                  <a:gd name="T93" fmla="*/ 12 h 351"/>
                  <a:gd name="T94" fmla="*/ 154 w 179"/>
                  <a:gd name="T95" fmla="*/ 18 h 351"/>
                  <a:gd name="T96" fmla="*/ 147 w 179"/>
                  <a:gd name="T97" fmla="*/ 24 h 351"/>
                  <a:gd name="T98" fmla="*/ 140 w 179"/>
                  <a:gd name="T99" fmla="*/ 30 h 351"/>
                  <a:gd name="T100" fmla="*/ 128 w 179"/>
                  <a:gd name="T101" fmla="*/ 43 h 351"/>
                  <a:gd name="T102" fmla="*/ 121 w 179"/>
                  <a:gd name="T103" fmla="*/ 49 h 351"/>
                  <a:gd name="T104" fmla="*/ 58 w 179"/>
                  <a:gd name="T105" fmla="*/ 43 h 351"/>
                  <a:gd name="T106" fmla="*/ 44 w 179"/>
                  <a:gd name="T107" fmla="*/ 37 h 351"/>
                  <a:gd name="T108" fmla="*/ 19 w 179"/>
                  <a:gd name="T109" fmla="*/ 43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9" h="351">
                    <a:moveTo>
                      <a:pt x="13" y="43"/>
                    </a:moveTo>
                    <a:lnTo>
                      <a:pt x="13" y="55"/>
                    </a:lnTo>
                    <a:lnTo>
                      <a:pt x="0" y="55"/>
                    </a:lnTo>
                    <a:lnTo>
                      <a:pt x="0" y="79"/>
                    </a:lnTo>
                    <a:lnTo>
                      <a:pt x="13" y="79"/>
                    </a:lnTo>
                    <a:lnTo>
                      <a:pt x="13" y="97"/>
                    </a:lnTo>
                    <a:lnTo>
                      <a:pt x="19" y="97"/>
                    </a:lnTo>
                    <a:lnTo>
                      <a:pt x="19" y="133"/>
                    </a:lnTo>
                    <a:lnTo>
                      <a:pt x="32" y="133"/>
                    </a:lnTo>
                    <a:lnTo>
                      <a:pt x="32" y="145"/>
                    </a:lnTo>
                    <a:lnTo>
                      <a:pt x="38" y="145"/>
                    </a:lnTo>
                    <a:lnTo>
                      <a:pt x="38" y="237"/>
                    </a:lnTo>
                    <a:lnTo>
                      <a:pt x="44" y="237"/>
                    </a:lnTo>
                    <a:lnTo>
                      <a:pt x="44" y="243"/>
                    </a:lnTo>
                    <a:lnTo>
                      <a:pt x="52" y="243"/>
                    </a:lnTo>
                    <a:lnTo>
                      <a:pt x="52" y="249"/>
                    </a:lnTo>
                    <a:lnTo>
                      <a:pt x="58" y="249"/>
                    </a:lnTo>
                    <a:lnTo>
                      <a:pt x="58" y="267"/>
                    </a:lnTo>
                    <a:lnTo>
                      <a:pt x="83" y="267"/>
                    </a:lnTo>
                    <a:lnTo>
                      <a:pt x="83" y="273"/>
                    </a:lnTo>
                    <a:lnTo>
                      <a:pt x="89" y="273"/>
                    </a:lnTo>
                    <a:lnTo>
                      <a:pt x="89" y="279"/>
                    </a:lnTo>
                    <a:lnTo>
                      <a:pt x="109" y="279"/>
                    </a:lnTo>
                    <a:lnTo>
                      <a:pt x="109" y="291"/>
                    </a:lnTo>
                    <a:lnTo>
                      <a:pt x="115" y="291"/>
                    </a:lnTo>
                    <a:lnTo>
                      <a:pt x="115" y="297"/>
                    </a:lnTo>
                    <a:lnTo>
                      <a:pt x="121" y="297"/>
                    </a:lnTo>
                    <a:lnTo>
                      <a:pt x="121" y="321"/>
                    </a:lnTo>
                    <a:lnTo>
                      <a:pt x="115" y="321"/>
                    </a:lnTo>
                    <a:lnTo>
                      <a:pt x="115" y="327"/>
                    </a:lnTo>
                    <a:lnTo>
                      <a:pt x="109" y="327"/>
                    </a:lnTo>
                    <a:lnTo>
                      <a:pt x="109" y="333"/>
                    </a:lnTo>
                    <a:lnTo>
                      <a:pt x="103" y="333"/>
                    </a:lnTo>
                    <a:lnTo>
                      <a:pt x="103" y="351"/>
                    </a:lnTo>
                    <a:lnTo>
                      <a:pt x="115" y="351"/>
                    </a:lnTo>
                    <a:lnTo>
                      <a:pt x="115" y="345"/>
                    </a:lnTo>
                    <a:lnTo>
                      <a:pt x="121" y="345"/>
                    </a:lnTo>
                    <a:lnTo>
                      <a:pt x="121" y="339"/>
                    </a:lnTo>
                    <a:lnTo>
                      <a:pt x="128" y="339"/>
                    </a:lnTo>
                    <a:lnTo>
                      <a:pt x="128" y="327"/>
                    </a:lnTo>
                    <a:lnTo>
                      <a:pt x="134" y="327"/>
                    </a:lnTo>
                    <a:lnTo>
                      <a:pt x="134" y="321"/>
                    </a:lnTo>
                    <a:lnTo>
                      <a:pt x="140" y="321"/>
                    </a:lnTo>
                    <a:lnTo>
                      <a:pt x="140" y="297"/>
                    </a:lnTo>
                    <a:lnTo>
                      <a:pt x="134" y="297"/>
                    </a:lnTo>
                    <a:lnTo>
                      <a:pt x="134" y="291"/>
                    </a:lnTo>
                    <a:lnTo>
                      <a:pt x="128" y="291"/>
                    </a:lnTo>
                    <a:lnTo>
                      <a:pt x="128" y="285"/>
                    </a:lnTo>
                    <a:lnTo>
                      <a:pt x="121" y="285"/>
                    </a:lnTo>
                    <a:lnTo>
                      <a:pt x="121" y="273"/>
                    </a:lnTo>
                    <a:lnTo>
                      <a:pt x="115" y="273"/>
                    </a:lnTo>
                    <a:lnTo>
                      <a:pt x="115" y="267"/>
                    </a:lnTo>
                    <a:lnTo>
                      <a:pt x="109" y="267"/>
                    </a:lnTo>
                    <a:lnTo>
                      <a:pt x="109" y="261"/>
                    </a:lnTo>
                    <a:lnTo>
                      <a:pt x="89" y="261"/>
                    </a:lnTo>
                    <a:lnTo>
                      <a:pt x="89" y="249"/>
                    </a:lnTo>
                    <a:lnTo>
                      <a:pt x="77" y="249"/>
                    </a:lnTo>
                    <a:lnTo>
                      <a:pt x="77" y="243"/>
                    </a:lnTo>
                    <a:lnTo>
                      <a:pt x="64" y="243"/>
                    </a:lnTo>
                    <a:lnTo>
                      <a:pt x="64" y="237"/>
                    </a:lnTo>
                    <a:lnTo>
                      <a:pt x="58" y="237"/>
                    </a:lnTo>
                    <a:lnTo>
                      <a:pt x="58" y="194"/>
                    </a:lnTo>
                    <a:lnTo>
                      <a:pt x="52" y="194"/>
                    </a:lnTo>
                    <a:lnTo>
                      <a:pt x="52" y="151"/>
                    </a:lnTo>
                    <a:lnTo>
                      <a:pt x="44" y="151"/>
                    </a:lnTo>
                    <a:lnTo>
                      <a:pt x="44" y="127"/>
                    </a:lnTo>
                    <a:lnTo>
                      <a:pt x="38" y="127"/>
                    </a:lnTo>
                    <a:lnTo>
                      <a:pt x="38" y="97"/>
                    </a:lnTo>
                    <a:lnTo>
                      <a:pt x="32" y="97"/>
                    </a:lnTo>
                    <a:lnTo>
                      <a:pt x="32" y="91"/>
                    </a:lnTo>
                    <a:lnTo>
                      <a:pt x="26" y="91"/>
                    </a:lnTo>
                    <a:lnTo>
                      <a:pt x="26" y="79"/>
                    </a:lnTo>
                    <a:lnTo>
                      <a:pt x="19" y="79"/>
                    </a:lnTo>
                    <a:lnTo>
                      <a:pt x="19" y="61"/>
                    </a:lnTo>
                    <a:lnTo>
                      <a:pt x="64" y="61"/>
                    </a:lnTo>
                    <a:lnTo>
                      <a:pt x="64" y="67"/>
                    </a:lnTo>
                    <a:lnTo>
                      <a:pt x="128" y="67"/>
                    </a:lnTo>
                    <a:lnTo>
                      <a:pt x="128" y="61"/>
                    </a:lnTo>
                    <a:lnTo>
                      <a:pt x="134" y="61"/>
                    </a:lnTo>
                    <a:lnTo>
                      <a:pt x="134" y="55"/>
                    </a:lnTo>
                    <a:lnTo>
                      <a:pt x="140" y="55"/>
                    </a:lnTo>
                    <a:lnTo>
                      <a:pt x="140" y="49"/>
                    </a:lnTo>
                    <a:lnTo>
                      <a:pt x="147" y="49"/>
                    </a:lnTo>
                    <a:lnTo>
                      <a:pt x="147" y="43"/>
                    </a:lnTo>
                    <a:lnTo>
                      <a:pt x="154" y="43"/>
                    </a:lnTo>
                    <a:lnTo>
                      <a:pt x="154" y="37"/>
                    </a:lnTo>
                    <a:lnTo>
                      <a:pt x="160" y="37"/>
                    </a:lnTo>
                    <a:lnTo>
                      <a:pt x="160" y="30"/>
                    </a:lnTo>
                    <a:lnTo>
                      <a:pt x="166" y="30"/>
                    </a:lnTo>
                    <a:lnTo>
                      <a:pt x="166" y="18"/>
                    </a:lnTo>
                    <a:lnTo>
                      <a:pt x="179" y="18"/>
                    </a:lnTo>
                    <a:lnTo>
                      <a:pt x="179" y="0"/>
                    </a:lnTo>
                    <a:lnTo>
                      <a:pt x="160" y="0"/>
                    </a:lnTo>
                    <a:lnTo>
                      <a:pt x="160" y="12"/>
                    </a:lnTo>
                    <a:lnTo>
                      <a:pt x="154" y="12"/>
                    </a:lnTo>
                    <a:lnTo>
                      <a:pt x="154" y="18"/>
                    </a:lnTo>
                    <a:lnTo>
                      <a:pt x="147" y="18"/>
                    </a:lnTo>
                    <a:lnTo>
                      <a:pt x="147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28" y="30"/>
                    </a:lnTo>
                    <a:lnTo>
                      <a:pt x="128" y="43"/>
                    </a:lnTo>
                    <a:lnTo>
                      <a:pt x="121" y="43"/>
                    </a:lnTo>
                    <a:lnTo>
                      <a:pt x="121" y="49"/>
                    </a:lnTo>
                    <a:lnTo>
                      <a:pt x="58" y="49"/>
                    </a:lnTo>
                    <a:lnTo>
                      <a:pt x="58" y="43"/>
                    </a:lnTo>
                    <a:lnTo>
                      <a:pt x="44" y="43"/>
                    </a:lnTo>
                    <a:lnTo>
                      <a:pt x="44" y="37"/>
                    </a:lnTo>
                    <a:lnTo>
                      <a:pt x="19" y="37"/>
                    </a:lnTo>
                    <a:lnTo>
                      <a:pt x="19" y="43"/>
                    </a:lnTo>
                    <a:lnTo>
                      <a:pt x="13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1" name="Freeform 2955">
                <a:extLst>
                  <a:ext uri="{FF2B5EF4-FFF2-40B4-BE49-F238E27FC236}">
                    <a16:creationId xmlns:a16="http://schemas.microsoft.com/office/drawing/2014/main" xmlns="" id="{ECE7700F-AD3D-4E25-A839-6559441E24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" y="255"/>
                <a:ext cx="13" cy="7"/>
              </a:xfrm>
              <a:custGeom>
                <a:avLst/>
                <a:gdLst>
                  <a:gd name="T0" fmla="*/ 288 w 383"/>
                  <a:gd name="T1" fmla="*/ 7 h 267"/>
                  <a:gd name="T2" fmla="*/ 301 w 383"/>
                  <a:gd name="T3" fmla="*/ 13 h 267"/>
                  <a:gd name="T4" fmla="*/ 192 w 383"/>
                  <a:gd name="T5" fmla="*/ 43 h 267"/>
                  <a:gd name="T6" fmla="*/ 205 w 383"/>
                  <a:gd name="T7" fmla="*/ 31 h 267"/>
                  <a:gd name="T8" fmla="*/ 224 w 383"/>
                  <a:gd name="T9" fmla="*/ 31 h 267"/>
                  <a:gd name="T10" fmla="*/ 275 w 383"/>
                  <a:gd name="T11" fmla="*/ 37 h 267"/>
                  <a:gd name="T12" fmla="*/ 288 w 383"/>
                  <a:gd name="T13" fmla="*/ 25 h 267"/>
                  <a:gd name="T14" fmla="*/ 339 w 383"/>
                  <a:gd name="T15" fmla="*/ 31 h 267"/>
                  <a:gd name="T16" fmla="*/ 358 w 383"/>
                  <a:gd name="T17" fmla="*/ 31 h 267"/>
                  <a:gd name="T18" fmla="*/ 377 w 383"/>
                  <a:gd name="T19" fmla="*/ 25 h 267"/>
                  <a:gd name="T20" fmla="*/ 383 w 383"/>
                  <a:gd name="T21" fmla="*/ 0 h 267"/>
                  <a:gd name="T22" fmla="*/ 365 w 383"/>
                  <a:gd name="T23" fmla="*/ 7 h 267"/>
                  <a:gd name="T24" fmla="*/ 339 w 383"/>
                  <a:gd name="T25" fmla="*/ 7 h 267"/>
                  <a:gd name="T26" fmla="*/ 281 w 383"/>
                  <a:gd name="T27" fmla="*/ 0 h 267"/>
                  <a:gd name="T28" fmla="*/ 275 w 383"/>
                  <a:gd name="T29" fmla="*/ 13 h 267"/>
                  <a:gd name="T30" fmla="*/ 198 w 383"/>
                  <a:gd name="T31" fmla="*/ 7 h 267"/>
                  <a:gd name="T32" fmla="*/ 192 w 383"/>
                  <a:gd name="T33" fmla="*/ 19 h 267"/>
                  <a:gd name="T34" fmla="*/ 179 w 383"/>
                  <a:gd name="T35" fmla="*/ 37 h 267"/>
                  <a:gd name="T36" fmla="*/ 173 w 383"/>
                  <a:gd name="T37" fmla="*/ 61 h 267"/>
                  <a:gd name="T38" fmla="*/ 161 w 383"/>
                  <a:gd name="T39" fmla="*/ 73 h 267"/>
                  <a:gd name="T40" fmla="*/ 153 w 383"/>
                  <a:gd name="T41" fmla="*/ 103 h 267"/>
                  <a:gd name="T42" fmla="*/ 141 w 383"/>
                  <a:gd name="T43" fmla="*/ 109 h 267"/>
                  <a:gd name="T44" fmla="*/ 135 w 383"/>
                  <a:gd name="T45" fmla="*/ 127 h 267"/>
                  <a:gd name="T46" fmla="*/ 122 w 383"/>
                  <a:gd name="T47" fmla="*/ 139 h 267"/>
                  <a:gd name="T48" fmla="*/ 116 w 383"/>
                  <a:gd name="T49" fmla="*/ 152 h 267"/>
                  <a:gd name="T50" fmla="*/ 102 w 383"/>
                  <a:gd name="T51" fmla="*/ 164 h 267"/>
                  <a:gd name="T52" fmla="*/ 96 w 383"/>
                  <a:gd name="T53" fmla="*/ 176 h 267"/>
                  <a:gd name="T54" fmla="*/ 84 w 383"/>
                  <a:gd name="T55" fmla="*/ 188 h 267"/>
                  <a:gd name="T56" fmla="*/ 77 w 383"/>
                  <a:gd name="T57" fmla="*/ 200 h 267"/>
                  <a:gd name="T58" fmla="*/ 58 w 383"/>
                  <a:gd name="T59" fmla="*/ 206 h 267"/>
                  <a:gd name="T60" fmla="*/ 45 w 383"/>
                  <a:gd name="T61" fmla="*/ 225 h 267"/>
                  <a:gd name="T62" fmla="*/ 33 w 383"/>
                  <a:gd name="T63" fmla="*/ 231 h 267"/>
                  <a:gd name="T64" fmla="*/ 26 w 383"/>
                  <a:gd name="T65" fmla="*/ 243 h 267"/>
                  <a:gd name="T66" fmla="*/ 0 w 383"/>
                  <a:gd name="T67" fmla="*/ 249 h 267"/>
                  <a:gd name="T68" fmla="*/ 26 w 383"/>
                  <a:gd name="T69" fmla="*/ 261 h 267"/>
                  <a:gd name="T70" fmla="*/ 45 w 383"/>
                  <a:gd name="T71" fmla="*/ 255 h 267"/>
                  <a:gd name="T72" fmla="*/ 51 w 383"/>
                  <a:gd name="T73" fmla="*/ 237 h 267"/>
                  <a:gd name="T74" fmla="*/ 77 w 383"/>
                  <a:gd name="T75" fmla="*/ 225 h 267"/>
                  <a:gd name="T76" fmla="*/ 84 w 383"/>
                  <a:gd name="T77" fmla="*/ 206 h 267"/>
                  <a:gd name="T78" fmla="*/ 102 w 383"/>
                  <a:gd name="T79" fmla="*/ 194 h 267"/>
                  <a:gd name="T80" fmla="*/ 109 w 383"/>
                  <a:gd name="T81" fmla="*/ 176 h 267"/>
                  <a:gd name="T82" fmla="*/ 122 w 383"/>
                  <a:gd name="T83" fmla="*/ 170 h 267"/>
                  <a:gd name="T84" fmla="*/ 128 w 383"/>
                  <a:gd name="T85" fmla="*/ 152 h 267"/>
                  <a:gd name="T86" fmla="*/ 141 w 383"/>
                  <a:gd name="T87" fmla="*/ 145 h 267"/>
                  <a:gd name="T88" fmla="*/ 147 w 383"/>
                  <a:gd name="T89" fmla="*/ 127 h 267"/>
                  <a:gd name="T90" fmla="*/ 161 w 383"/>
                  <a:gd name="T91" fmla="*/ 115 h 267"/>
                  <a:gd name="T92" fmla="*/ 167 w 383"/>
                  <a:gd name="T93" fmla="*/ 91 h 267"/>
                  <a:gd name="T94" fmla="*/ 179 w 383"/>
                  <a:gd name="T95" fmla="*/ 79 h 267"/>
                  <a:gd name="T96" fmla="*/ 186 w 383"/>
                  <a:gd name="T97" fmla="*/ 55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3" h="267">
                    <a:moveTo>
                      <a:pt x="301" y="19"/>
                    </a:moveTo>
                    <a:lnTo>
                      <a:pt x="288" y="19"/>
                    </a:lnTo>
                    <a:lnTo>
                      <a:pt x="288" y="7"/>
                    </a:lnTo>
                    <a:lnTo>
                      <a:pt x="307" y="7"/>
                    </a:lnTo>
                    <a:lnTo>
                      <a:pt x="307" y="13"/>
                    </a:lnTo>
                    <a:lnTo>
                      <a:pt x="301" y="13"/>
                    </a:lnTo>
                    <a:lnTo>
                      <a:pt x="301" y="19"/>
                    </a:lnTo>
                    <a:close/>
                    <a:moveTo>
                      <a:pt x="192" y="55"/>
                    </a:moveTo>
                    <a:lnTo>
                      <a:pt x="192" y="43"/>
                    </a:lnTo>
                    <a:lnTo>
                      <a:pt x="198" y="43"/>
                    </a:lnTo>
                    <a:lnTo>
                      <a:pt x="198" y="31"/>
                    </a:lnTo>
                    <a:lnTo>
                      <a:pt x="205" y="31"/>
                    </a:lnTo>
                    <a:lnTo>
                      <a:pt x="205" y="25"/>
                    </a:lnTo>
                    <a:lnTo>
                      <a:pt x="224" y="25"/>
                    </a:lnTo>
                    <a:lnTo>
                      <a:pt x="224" y="31"/>
                    </a:lnTo>
                    <a:lnTo>
                      <a:pt x="243" y="31"/>
                    </a:lnTo>
                    <a:lnTo>
                      <a:pt x="243" y="37"/>
                    </a:lnTo>
                    <a:lnTo>
                      <a:pt x="275" y="37"/>
                    </a:lnTo>
                    <a:lnTo>
                      <a:pt x="275" y="31"/>
                    </a:lnTo>
                    <a:lnTo>
                      <a:pt x="288" y="31"/>
                    </a:lnTo>
                    <a:lnTo>
                      <a:pt x="288" y="25"/>
                    </a:lnTo>
                    <a:lnTo>
                      <a:pt x="332" y="25"/>
                    </a:lnTo>
                    <a:lnTo>
                      <a:pt x="332" y="31"/>
                    </a:lnTo>
                    <a:lnTo>
                      <a:pt x="339" y="31"/>
                    </a:lnTo>
                    <a:lnTo>
                      <a:pt x="339" y="37"/>
                    </a:lnTo>
                    <a:lnTo>
                      <a:pt x="358" y="37"/>
                    </a:lnTo>
                    <a:lnTo>
                      <a:pt x="358" y="31"/>
                    </a:lnTo>
                    <a:lnTo>
                      <a:pt x="365" y="31"/>
                    </a:lnTo>
                    <a:lnTo>
                      <a:pt x="365" y="25"/>
                    </a:lnTo>
                    <a:lnTo>
                      <a:pt x="377" y="25"/>
                    </a:lnTo>
                    <a:lnTo>
                      <a:pt x="377" y="19"/>
                    </a:lnTo>
                    <a:lnTo>
                      <a:pt x="383" y="19"/>
                    </a:lnTo>
                    <a:lnTo>
                      <a:pt x="383" y="0"/>
                    </a:lnTo>
                    <a:lnTo>
                      <a:pt x="371" y="0"/>
                    </a:lnTo>
                    <a:lnTo>
                      <a:pt x="371" y="7"/>
                    </a:lnTo>
                    <a:lnTo>
                      <a:pt x="365" y="7"/>
                    </a:lnTo>
                    <a:lnTo>
                      <a:pt x="365" y="13"/>
                    </a:lnTo>
                    <a:lnTo>
                      <a:pt x="339" y="13"/>
                    </a:lnTo>
                    <a:lnTo>
                      <a:pt x="339" y="7"/>
                    </a:lnTo>
                    <a:lnTo>
                      <a:pt x="326" y="7"/>
                    </a:lnTo>
                    <a:lnTo>
                      <a:pt x="326" y="0"/>
                    </a:lnTo>
                    <a:lnTo>
                      <a:pt x="281" y="0"/>
                    </a:lnTo>
                    <a:lnTo>
                      <a:pt x="281" y="7"/>
                    </a:lnTo>
                    <a:lnTo>
                      <a:pt x="275" y="7"/>
                    </a:lnTo>
                    <a:lnTo>
                      <a:pt x="275" y="13"/>
                    </a:lnTo>
                    <a:lnTo>
                      <a:pt x="230" y="13"/>
                    </a:lnTo>
                    <a:lnTo>
                      <a:pt x="230" y="7"/>
                    </a:lnTo>
                    <a:lnTo>
                      <a:pt x="198" y="7"/>
                    </a:lnTo>
                    <a:lnTo>
                      <a:pt x="198" y="13"/>
                    </a:lnTo>
                    <a:lnTo>
                      <a:pt x="192" y="13"/>
                    </a:lnTo>
                    <a:lnTo>
                      <a:pt x="192" y="19"/>
                    </a:lnTo>
                    <a:lnTo>
                      <a:pt x="186" y="19"/>
                    </a:lnTo>
                    <a:lnTo>
                      <a:pt x="186" y="37"/>
                    </a:lnTo>
                    <a:lnTo>
                      <a:pt x="179" y="37"/>
                    </a:lnTo>
                    <a:lnTo>
                      <a:pt x="179" y="43"/>
                    </a:lnTo>
                    <a:lnTo>
                      <a:pt x="173" y="43"/>
                    </a:lnTo>
                    <a:lnTo>
                      <a:pt x="173" y="61"/>
                    </a:lnTo>
                    <a:lnTo>
                      <a:pt x="167" y="61"/>
                    </a:lnTo>
                    <a:lnTo>
                      <a:pt x="167" y="73"/>
                    </a:lnTo>
                    <a:lnTo>
                      <a:pt x="161" y="73"/>
                    </a:lnTo>
                    <a:lnTo>
                      <a:pt x="161" y="85"/>
                    </a:lnTo>
                    <a:lnTo>
                      <a:pt x="153" y="85"/>
                    </a:lnTo>
                    <a:lnTo>
                      <a:pt x="153" y="103"/>
                    </a:lnTo>
                    <a:lnTo>
                      <a:pt x="147" y="103"/>
                    </a:lnTo>
                    <a:lnTo>
                      <a:pt x="147" y="109"/>
                    </a:lnTo>
                    <a:lnTo>
                      <a:pt x="141" y="109"/>
                    </a:lnTo>
                    <a:lnTo>
                      <a:pt x="141" y="115"/>
                    </a:lnTo>
                    <a:lnTo>
                      <a:pt x="135" y="115"/>
                    </a:lnTo>
                    <a:lnTo>
                      <a:pt x="135" y="127"/>
                    </a:lnTo>
                    <a:lnTo>
                      <a:pt x="128" y="127"/>
                    </a:lnTo>
                    <a:lnTo>
                      <a:pt x="128" y="139"/>
                    </a:lnTo>
                    <a:lnTo>
                      <a:pt x="122" y="139"/>
                    </a:lnTo>
                    <a:lnTo>
                      <a:pt x="122" y="145"/>
                    </a:lnTo>
                    <a:lnTo>
                      <a:pt x="116" y="145"/>
                    </a:lnTo>
                    <a:lnTo>
                      <a:pt x="116" y="152"/>
                    </a:lnTo>
                    <a:lnTo>
                      <a:pt x="109" y="152"/>
                    </a:lnTo>
                    <a:lnTo>
                      <a:pt x="109" y="164"/>
                    </a:lnTo>
                    <a:lnTo>
                      <a:pt x="102" y="164"/>
                    </a:lnTo>
                    <a:lnTo>
                      <a:pt x="102" y="170"/>
                    </a:lnTo>
                    <a:lnTo>
                      <a:pt x="96" y="170"/>
                    </a:lnTo>
                    <a:lnTo>
                      <a:pt x="96" y="176"/>
                    </a:lnTo>
                    <a:lnTo>
                      <a:pt x="90" y="176"/>
                    </a:lnTo>
                    <a:lnTo>
                      <a:pt x="90" y="188"/>
                    </a:lnTo>
                    <a:lnTo>
                      <a:pt x="84" y="188"/>
                    </a:lnTo>
                    <a:lnTo>
                      <a:pt x="84" y="194"/>
                    </a:lnTo>
                    <a:lnTo>
                      <a:pt x="77" y="194"/>
                    </a:lnTo>
                    <a:lnTo>
                      <a:pt x="77" y="200"/>
                    </a:lnTo>
                    <a:lnTo>
                      <a:pt x="71" y="200"/>
                    </a:lnTo>
                    <a:lnTo>
                      <a:pt x="71" y="206"/>
                    </a:lnTo>
                    <a:lnTo>
                      <a:pt x="58" y="206"/>
                    </a:lnTo>
                    <a:lnTo>
                      <a:pt x="58" y="219"/>
                    </a:lnTo>
                    <a:lnTo>
                      <a:pt x="45" y="219"/>
                    </a:lnTo>
                    <a:lnTo>
                      <a:pt x="45" y="225"/>
                    </a:lnTo>
                    <a:lnTo>
                      <a:pt x="39" y="225"/>
                    </a:lnTo>
                    <a:lnTo>
                      <a:pt x="39" y="231"/>
                    </a:lnTo>
                    <a:lnTo>
                      <a:pt x="33" y="231"/>
                    </a:lnTo>
                    <a:lnTo>
                      <a:pt x="33" y="237"/>
                    </a:lnTo>
                    <a:lnTo>
                      <a:pt x="26" y="237"/>
                    </a:lnTo>
                    <a:lnTo>
                      <a:pt x="26" y="243"/>
                    </a:lnTo>
                    <a:lnTo>
                      <a:pt x="13" y="243"/>
                    </a:lnTo>
                    <a:lnTo>
                      <a:pt x="13" y="249"/>
                    </a:lnTo>
                    <a:lnTo>
                      <a:pt x="0" y="249"/>
                    </a:lnTo>
                    <a:lnTo>
                      <a:pt x="0" y="267"/>
                    </a:lnTo>
                    <a:lnTo>
                      <a:pt x="26" y="267"/>
                    </a:lnTo>
                    <a:lnTo>
                      <a:pt x="26" y="261"/>
                    </a:lnTo>
                    <a:lnTo>
                      <a:pt x="33" y="261"/>
                    </a:lnTo>
                    <a:lnTo>
                      <a:pt x="33" y="255"/>
                    </a:lnTo>
                    <a:lnTo>
                      <a:pt x="45" y="255"/>
                    </a:lnTo>
                    <a:lnTo>
                      <a:pt x="45" y="243"/>
                    </a:lnTo>
                    <a:lnTo>
                      <a:pt x="51" y="243"/>
                    </a:lnTo>
                    <a:lnTo>
                      <a:pt x="51" y="237"/>
                    </a:lnTo>
                    <a:lnTo>
                      <a:pt x="64" y="237"/>
                    </a:lnTo>
                    <a:lnTo>
                      <a:pt x="64" y="225"/>
                    </a:lnTo>
                    <a:lnTo>
                      <a:pt x="77" y="225"/>
                    </a:lnTo>
                    <a:lnTo>
                      <a:pt x="77" y="213"/>
                    </a:lnTo>
                    <a:lnTo>
                      <a:pt x="84" y="213"/>
                    </a:lnTo>
                    <a:lnTo>
                      <a:pt x="84" y="206"/>
                    </a:lnTo>
                    <a:lnTo>
                      <a:pt x="96" y="206"/>
                    </a:lnTo>
                    <a:lnTo>
                      <a:pt x="96" y="194"/>
                    </a:lnTo>
                    <a:lnTo>
                      <a:pt x="102" y="194"/>
                    </a:lnTo>
                    <a:lnTo>
                      <a:pt x="102" y="188"/>
                    </a:lnTo>
                    <a:lnTo>
                      <a:pt x="109" y="188"/>
                    </a:lnTo>
                    <a:lnTo>
                      <a:pt x="109" y="176"/>
                    </a:lnTo>
                    <a:lnTo>
                      <a:pt x="116" y="176"/>
                    </a:lnTo>
                    <a:lnTo>
                      <a:pt x="116" y="170"/>
                    </a:lnTo>
                    <a:lnTo>
                      <a:pt x="122" y="170"/>
                    </a:lnTo>
                    <a:lnTo>
                      <a:pt x="122" y="164"/>
                    </a:lnTo>
                    <a:lnTo>
                      <a:pt x="128" y="164"/>
                    </a:lnTo>
                    <a:lnTo>
                      <a:pt x="128" y="152"/>
                    </a:lnTo>
                    <a:lnTo>
                      <a:pt x="135" y="152"/>
                    </a:lnTo>
                    <a:lnTo>
                      <a:pt x="135" y="145"/>
                    </a:lnTo>
                    <a:lnTo>
                      <a:pt x="141" y="145"/>
                    </a:lnTo>
                    <a:lnTo>
                      <a:pt x="141" y="133"/>
                    </a:lnTo>
                    <a:lnTo>
                      <a:pt x="147" y="133"/>
                    </a:lnTo>
                    <a:lnTo>
                      <a:pt x="147" y="127"/>
                    </a:lnTo>
                    <a:lnTo>
                      <a:pt x="153" y="127"/>
                    </a:lnTo>
                    <a:lnTo>
                      <a:pt x="153" y="115"/>
                    </a:lnTo>
                    <a:lnTo>
                      <a:pt x="161" y="115"/>
                    </a:lnTo>
                    <a:lnTo>
                      <a:pt x="161" y="109"/>
                    </a:lnTo>
                    <a:lnTo>
                      <a:pt x="167" y="109"/>
                    </a:lnTo>
                    <a:lnTo>
                      <a:pt x="167" y="91"/>
                    </a:lnTo>
                    <a:lnTo>
                      <a:pt x="173" y="91"/>
                    </a:lnTo>
                    <a:lnTo>
                      <a:pt x="173" y="79"/>
                    </a:lnTo>
                    <a:lnTo>
                      <a:pt x="179" y="79"/>
                    </a:lnTo>
                    <a:lnTo>
                      <a:pt x="179" y="67"/>
                    </a:lnTo>
                    <a:lnTo>
                      <a:pt x="186" y="67"/>
                    </a:lnTo>
                    <a:lnTo>
                      <a:pt x="186" y="55"/>
                    </a:lnTo>
                    <a:lnTo>
                      <a:pt x="192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2" name="Freeform 2956">
                <a:extLst>
                  <a:ext uri="{FF2B5EF4-FFF2-40B4-BE49-F238E27FC236}">
                    <a16:creationId xmlns:a16="http://schemas.microsoft.com/office/drawing/2014/main" xmlns="" id="{8708ACDF-CB8F-48F9-9DC4-EE104B6E3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213"/>
                <a:ext cx="6" cy="8"/>
              </a:xfrm>
              <a:custGeom>
                <a:avLst/>
                <a:gdLst>
                  <a:gd name="T0" fmla="*/ 141 w 159"/>
                  <a:gd name="T1" fmla="*/ 73 h 309"/>
                  <a:gd name="T2" fmla="*/ 134 w 159"/>
                  <a:gd name="T3" fmla="*/ 67 h 309"/>
                  <a:gd name="T4" fmla="*/ 121 w 159"/>
                  <a:gd name="T5" fmla="*/ 54 h 309"/>
                  <a:gd name="T6" fmla="*/ 115 w 159"/>
                  <a:gd name="T7" fmla="*/ 42 h 309"/>
                  <a:gd name="T8" fmla="*/ 108 w 159"/>
                  <a:gd name="T9" fmla="*/ 36 h 309"/>
                  <a:gd name="T10" fmla="*/ 83 w 159"/>
                  <a:gd name="T11" fmla="*/ 24 h 309"/>
                  <a:gd name="T12" fmla="*/ 76 w 159"/>
                  <a:gd name="T13" fmla="*/ 18 h 309"/>
                  <a:gd name="T14" fmla="*/ 31 w 159"/>
                  <a:gd name="T15" fmla="*/ 12 h 309"/>
                  <a:gd name="T16" fmla="*/ 25 w 159"/>
                  <a:gd name="T17" fmla="*/ 6 h 309"/>
                  <a:gd name="T18" fmla="*/ 0 w 159"/>
                  <a:gd name="T19" fmla="*/ 0 h 309"/>
                  <a:gd name="T20" fmla="*/ 19 w 159"/>
                  <a:gd name="T21" fmla="*/ 18 h 309"/>
                  <a:gd name="T22" fmla="*/ 25 w 159"/>
                  <a:gd name="T23" fmla="*/ 24 h 309"/>
                  <a:gd name="T24" fmla="*/ 31 w 159"/>
                  <a:gd name="T25" fmla="*/ 30 h 309"/>
                  <a:gd name="T26" fmla="*/ 83 w 159"/>
                  <a:gd name="T27" fmla="*/ 36 h 309"/>
                  <a:gd name="T28" fmla="*/ 102 w 159"/>
                  <a:gd name="T29" fmla="*/ 42 h 309"/>
                  <a:gd name="T30" fmla="*/ 108 w 159"/>
                  <a:gd name="T31" fmla="*/ 54 h 309"/>
                  <a:gd name="T32" fmla="*/ 115 w 159"/>
                  <a:gd name="T33" fmla="*/ 61 h 309"/>
                  <a:gd name="T34" fmla="*/ 121 w 159"/>
                  <a:gd name="T35" fmla="*/ 73 h 309"/>
                  <a:gd name="T36" fmla="*/ 128 w 159"/>
                  <a:gd name="T37" fmla="*/ 79 h 309"/>
                  <a:gd name="T38" fmla="*/ 121 w 159"/>
                  <a:gd name="T39" fmla="*/ 115 h 309"/>
                  <a:gd name="T40" fmla="*/ 108 w 159"/>
                  <a:gd name="T41" fmla="*/ 145 h 309"/>
                  <a:gd name="T42" fmla="*/ 102 w 159"/>
                  <a:gd name="T43" fmla="*/ 230 h 309"/>
                  <a:gd name="T44" fmla="*/ 96 w 159"/>
                  <a:gd name="T45" fmla="*/ 242 h 309"/>
                  <a:gd name="T46" fmla="*/ 90 w 159"/>
                  <a:gd name="T47" fmla="*/ 254 h 309"/>
                  <a:gd name="T48" fmla="*/ 83 w 159"/>
                  <a:gd name="T49" fmla="*/ 260 h 309"/>
                  <a:gd name="T50" fmla="*/ 128 w 159"/>
                  <a:gd name="T51" fmla="*/ 309 h 309"/>
                  <a:gd name="T52" fmla="*/ 147 w 159"/>
                  <a:gd name="T53" fmla="*/ 303 h 309"/>
                  <a:gd name="T54" fmla="*/ 153 w 159"/>
                  <a:gd name="T55" fmla="*/ 291 h 309"/>
                  <a:gd name="T56" fmla="*/ 159 w 159"/>
                  <a:gd name="T57" fmla="*/ 285 h 309"/>
                  <a:gd name="T58" fmla="*/ 141 w 159"/>
                  <a:gd name="T59" fmla="*/ 260 h 309"/>
                  <a:gd name="T60" fmla="*/ 102 w 159"/>
                  <a:gd name="T61" fmla="*/ 285 h 309"/>
                  <a:gd name="T62" fmla="*/ 108 w 159"/>
                  <a:gd name="T63" fmla="*/ 260 h 309"/>
                  <a:gd name="T64" fmla="*/ 128 w 159"/>
                  <a:gd name="T65" fmla="*/ 242 h 309"/>
                  <a:gd name="T66" fmla="*/ 134 w 159"/>
                  <a:gd name="T67" fmla="*/ 151 h 309"/>
                  <a:gd name="T68" fmla="*/ 141 w 159"/>
                  <a:gd name="T69" fmla="*/ 139 h 309"/>
                  <a:gd name="T70" fmla="*/ 147 w 159"/>
                  <a:gd name="T71" fmla="*/ 12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309">
                    <a:moveTo>
                      <a:pt x="147" y="73"/>
                    </a:moveTo>
                    <a:lnTo>
                      <a:pt x="141" y="73"/>
                    </a:lnTo>
                    <a:lnTo>
                      <a:pt x="141" y="67"/>
                    </a:lnTo>
                    <a:lnTo>
                      <a:pt x="134" y="67"/>
                    </a:lnTo>
                    <a:lnTo>
                      <a:pt x="134" y="54"/>
                    </a:lnTo>
                    <a:lnTo>
                      <a:pt x="121" y="54"/>
                    </a:lnTo>
                    <a:lnTo>
                      <a:pt x="121" y="42"/>
                    </a:lnTo>
                    <a:lnTo>
                      <a:pt x="115" y="42"/>
                    </a:lnTo>
                    <a:lnTo>
                      <a:pt x="115" y="36"/>
                    </a:lnTo>
                    <a:lnTo>
                      <a:pt x="108" y="36"/>
                    </a:lnTo>
                    <a:lnTo>
                      <a:pt x="108" y="24"/>
                    </a:lnTo>
                    <a:lnTo>
                      <a:pt x="83" y="24"/>
                    </a:lnTo>
                    <a:lnTo>
                      <a:pt x="83" y="18"/>
                    </a:lnTo>
                    <a:lnTo>
                      <a:pt x="76" y="18"/>
                    </a:lnTo>
                    <a:lnTo>
                      <a:pt x="76" y="12"/>
                    </a:lnTo>
                    <a:lnTo>
                      <a:pt x="31" y="12"/>
                    </a:lnTo>
                    <a:lnTo>
                      <a:pt x="31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9" y="18"/>
                    </a:lnTo>
                    <a:lnTo>
                      <a:pt x="19" y="24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31" y="30"/>
                    </a:lnTo>
                    <a:lnTo>
                      <a:pt x="31" y="36"/>
                    </a:lnTo>
                    <a:lnTo>
                      <a:pt x="83" y="36"/>
                    </a:lnTo>
                    <a:lnTo>
                      <a:pt x="83" y="42"/>
                    </a:lnTo>
                    <a:lnTo>
                      <a:pt x="102" y="42"/>
                    </a:lnTo>
                    <a:lnTo>
                      <a:pt x="102" y="54"/>
                    </a:lnTo>
                    <a:lnTo>
                      <a:pt x="108" y="54"/>
                    </a:lnTo>
                    <a:lnTo>
                      <a:pt x="108" y="61"/>
                    </a:lnTo>
                    <a:lnTo>
                      <a:pt x="115" y="61"/>
                    </a:lnTo>
                    <a:lnTo>
                      <a:pt x="115" y="73"/>
                    </a:lnTo>
                    <a:lnTo>
                      <a:pt x="121" y="73"/>
                    </a:lnTo>
                    <a:lnTo>
                      <a:pt x="121" y="79"/>
                    </a:lnTo>
                    <a:lnTo>
                      <a:pt x="128" y="79"/>
                    </a:lnTo>
                    <a:lnTo>
                      <a:pt x="128" y="115"/>
                    </a:lnTo>
                    <a:lnTo>
                      <a:pt x="121" y="115"/>
                    </a:lnTo>
                    <a:lnTo>
                      <a:pt x="121" y="145"/>
                    </a:lnTo>
                    <a:lnTo>
                      <a:pt x="108" y="145"/>
                    </a:lnTo>
                    <a:lnTo>
                      <a:pt x="108" y="230"/>
                    </a:lnTo>
                    <a:lnTo>
                      <a:pt x="102" y="230"/>
                    </a:lnTo>
                    <a:lnTo>
                      <a:pt x="102" y="242"/>
                    </a:lnTo>
                    <a:lnTo>
                      <a:pt x="96" y="242"/>
                    </a:lnTo>
                    <a:lnTo>
                      <a:pt x="96" y="254"/>
                    </a:lnTo>
                    <a:lnTo>
                      <a:pt x="90" y="254"/>
                    </a:lnTo>
                    <a:lnTo>
                      <a:pt x="90" y="260"/>
                    </a:lnTo>
                    <a:lnTo>
                      <a:pt x="83" y="260"/>
                    </a:lnTo>
                    <a:lnTo>
                      <a:pt x="83" y="309"/>
                    </a:lnTo>
                    <a:lnTo>
                      <a:pt x="128" y="309"/>
                    </a:lnTo>
                    <a:lnTo>
                      <a:pt x="128" y="303"/>
                    </a:lnTo>
                    <a:lnTo>
                      <a:pt x="147" y="303"/>
                    </a:lnTo>
                    <a:lnTo>
                      <a:pt x="147" y="291"/>
                    </a:lnTo>
                    <a:lnTo>
                      <a:pt x="153" y="291"/>
                    </a:lnTo>
                    <a:lnTo>
                      <a:pt x="153" y="285"/>
                    </a:lnTo>
                    <a:lnTo>
                      <a:pt x="159" y="285"/>
                    </a:lnTo>
                    <a:lnTo>
                      <a:pt x="159" y="260"/>
                    </a:lnTo>
                    <a:lnTo>
                      <a:pt x="141" y="260"/>
                    </a:lnTo>
                    <a:lnTo>
                      <a:pt x="141" y="285"/>
                    </a:lnTo>
                    <a:lnTo>
                      <a:pt x="102" y="285"/>
                    </a:lnTo>
                    <a:lnTo>
                      <a:pt x="102" y="260"/>
                    </a:lnTo>
                    <a:lnTo>
                      <a:pt x="108" y="260"/>
                    </a:lnTo>
                    <a:lnTo>
                      <a:pt x="108" y="242"/>
                    </a:lnTo>
                    <a:lnTo>
                      <a:pt x="128" y="242"/>
                    </a:lnTo>
                    <a:lnTo>
                      <a:pt x="128" y="151"/>
                    </a:lnTo>
                    <a:lnTo>
                      <a:pt x="134" y="151"/>
                    </a:lnTo>
                    <a:lnTo>
                      <a:pt x="134" y="139"/>
                    </a:lnTo>
                    <a:lnTo>
                      <a:pt x="141" y="139"/>
                    </a:lnTo>
                    <a:lnTo>
                      <a:pt x="141" y="121"/>
                    </a:lnTo>
                    <a:lnTo>
                      <a:pt x="147" y="121"/>
                    </a:lnTo>
                    <a:lnTo>
                      <a:pt x="147" y="7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3" name="Freeform 2957">
                <a:extLst>
                  <a:ext uri="{FF2B5EF4-FFF2-40B4-BE49-F238E27FC236}">
                    <a16:creationId xmlns:a16="http://schemas.microsoft.com/office/drawing/2014/main" xmlns="" id="{79DB23EF-7856-4F80-82C8-36388B381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134"/>
                <a:ext cx="7" cy="8"/>
              </a:xfrm>
              <a:custGeom>
                <a:avLst/>
                <a:gdLst>
                  <a:gd name="T0" fmla="*/ 13 w 224"/>
                  <a:gd name="T1" fmla="*/ 25 h 304"/>
                  <a:gd name="T2" fmla="*/ 25 w 224"/>
                  <a:gd name="T3" fmla="*/ 37 h 304"/>
                  <a:gd name="T4" fmla="*/ 45 w 224"/>
                  <a:gd name="T5" fmla="*/ 56 h 304"/>
                  <a:gd name="T6" fmla="*/ 64 w 224"/>
                  <a:gd name="T7" fmla="*/ 68 h 304"/>
                  <a:gd name="T8" fmla="*/ 83 w 224"/>
                  <a:gd name="T9" fmla="*/ 80 h 304"/>
                  <a:gd name="T10" fmla="*/ 90 w 224"/>
                  <a:gd name="T11" fmla="*/ 86 h 304"/>
                  <a:gd name="T12" fmla="*/ 102 w 224"/>
                  <a:gd name="T13" fmla="*/ 92 h 304"/>
                  <a:gd name="T14" fmla="*/ 108 w 224"/>
                  <a:gd name="T15" fmla="*/ 98 h 304"/>
                  <a:gd name="T16" fmla="*/ 153 w 224"/>
                  <a:gd name="T17" fmla="*/ 92 h 304"/>
                  <a:gd name="T18" fmla="*/ 173 w 224"/>
                  <a:gd name="T19" fmla="*/ 110 h 304"/>
                  <a:gd name="T20" fmla="*/ 179 w 224"/>
                  <a:gd name="T21" fmla="*/ 140 h 304"/>
                  <a:gd name="T22" fmla="*/ 185 w 224"/>
                  <a:gd name="T23" fmla="*/ 170 h 304"/>
                  <a:gd name="T24" fmla="*/ 192 w 224"/>
                  <a:gd name="T25" fmla="*/ 231 h 304"/>
                  <a:gd name="T26" fmla="*/ 198 w 224"/>
                  <a:gd name="T27" fmla="*/ 250 h 304"/>
                  <a:gd name="T28" fmla="*/ 204 w 224"/>
                  <a:gd name="T29" fmla="*/ 292 h 304"/>
                  <a:gd name="T30" fmla="*/ 198 w 224"/>
                  <a:gd name="T31" fmla="*/ 298 h 304"/>
                  <a:gd name="T32" fmla="*/ 166 w 224"/>
                  <a:gd name="T33" fmla="*/ 304 h 304"/>
                  <a:gd name="T34" fmla="*/ 210 w 224"/>
                  <a:gd name="T35" fmla="*/ 298 h 304"/>
                  <a:gd name="T36" fmla="*/ 218 w 224"/>
                  <a:gd name="T37" fmla="*/ 292 h 304"/>
                  <a:gd name="T38" fmla="*/ 224 w 224"/>
                  <a:gd name="T39" fmla="*/ 250 h 304"/>
                  <a:gd name="T40" fmla="*/ 218 w 224"/>
                  <a:gd name="T41" fmla="*/ 219 h 304"/>
                  <a:gd name="T42" fmla="*/ 210 w 224"/>
                  <a:gd name="T43" fmla="*/ 140 h 304"/>
                  <a:gd name="T44" fmla="*/ 204 w 224"/>
                  <a:gd name="T45" fmla="*/ 134 h 304"/>
                  <a:gd name="T46" fmla="*/ 198 w 224"/>
                  <a:gd name="T47" fmla="*/ 98 h 304"/>
                  <a:gd name="T48" fmla="*/ 185 w 224"/>
                  <a:gd name="T49" fmla="*/ 80 h 304"/>
                  <a:gd name="T50" fmla="*/ 173 w 224"/>
                  <a:gd name="T51" fmla="*/ 68 h 304"/>
                  <a:gd name="T52" fmla="*/ 153 w 224"/>
                  <a:gd name="T53" fmla="*/ 74 h 304"/>
                  <a:gd name="T54" fmla="*/ 147 w 224"/>
                  <a:gd name="T55" fmla="*/ 80 h 304"/>
                  <a:gd name="T56" fmla="*/ 108 w 224"/>
                  <a:gd name="T57" fmla="*/ 68 h 304"/>
                  <a:gd name="T58" fmla="*/ 102 w 224"/>
                  <a:gd name="T59" fmla="*/ 62 h 304"/>
                  <a:gd name="T60" fmla="*/ 90 w 224"/>
                  <a:gd name="T61" fmla="*/ 50 h 304"/>
                  <a:gd name="T62" fmla="*/ 83 w 224"/>
                  <a:gd name="T63" fmla="*/ 43 h 304"/>
                  <a:gd name="T64" fmla="*/ 70 w 224"/>
                  <a:gd name="T65" fmla="*/ 31 h 304"/>
                  <a:gd name="T66" fmla="*/ 51 w 224"/>
                  <a:gd name="T67" fmla="*/ 18 h 304"/>
                  <a:gd name="T68" fmla="*/ 32 w 224"/>
                  <a:gd name="T69" fmla="*/ 12 h 304"/>
                  <a:gd name="T70" fmla="*/ 25 w 224"/>
                  <a:gd name="T71" fmla="*/ 0 h 304"/>
                  <a:gd name="T72" fmla="*/ 0 w 224"/>
                  <a:gd name="T73" fmla="*/ 12 h 304"/>
                  <a:gd name="T74" fmla="*/ 13 w 224"/>
                  <a:gd name="T75" fmla="*/ 18 h 304"/>
                  <a:gd name="T76" fmla="*/ 6 w 224"/>
                  <a:gd name="T77" fmla="*/ 43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304">
                    <a:moveTo>
                      <a:pt x="13" y="43"/>
                    </a:moveTo>
                    <a:lnTo>
                      <a:pt x="13" y="25"/>
                    </a:lnTo>
                    <a:lnTo>
                      <a:pt x="25" y="25"/>
                    </a:lnTo>
                    <a:lnTo>
                      <a:pt x="25" y="37"/>
                    </a:lnTo>
                    <a:lnTo>
                      <a:pt x="45" y="37"/>
                    </a:lnTo>
                    <a:lnTo>
                      <a:pt x="45" y="56"/>
                    </a:lnTo>
                    <a:lnTo>
                      <a:pt x="64" y="56"/>
                    </a:lnTo>
                    <a:lnTo>
                      <a:pt x="64" y="68"/>
                    </a:lnTo>
                    <a:lnTo>
                      <a:pt x="83" y="68"/>
                    </a:lnTo>
                    <a:lnTo>
                      <a:pt x="83" y="80"/>
                    </a:lnTo>
                    <a:lnTo>
                      <a:pt x="90" y="80"/>
                    </a:lnTo>
                    <a:lnTo>
                      <a:pt x="90" y="86"/>
                    </a:lnTo>
                    <a:lnTo>
                      <a:pt x="102" y="86"/>
                    </a:lnTo>
                    <a:lnTo>
                      <a:pt x="102" y="92"/>
                    </a:lnTo>
                    <a:lnTo>
                      <a:pt x="108" y="92"/>
                    </a:lnTo>
                    <a:lnTo>
                      <a:pt x="108" y="98"/>
                    </a:lnTo>
                    <a:lnTo>
                      <a:pt x="153" y="98"/>
                    </a:lnTo>
                    <a:lnTo>
                      <a:pt x="153" y="92"/>
                    </a:lnTo>
                    <a:lnTo>
                      <a:pt x="173" y="92"/>
                    </a:lnTo>
                    <a:lnTo>
                      <a:pt x="173" y="110"/>
                    </a:lnTo>
                    <a:lnTo>
                      <a:pt x="179" y="110"/>
                    </a:lnTo>
                    <a:lnTo>
                      <a:pt x="179" y="140"/>
                    </a:lnTo>
                    <a:lnTo>
                      <a:pt x="185" y="140"/>
                    </a:lnTo>
                    <a:lnTo>
                      <a:pt x="185" y="170"/>
                    </a:lnTo>
                    <a:lnTo>
                      <a:pt x="192" y="170"/>
                    </a:lnTo>
                    <a:lnTo>
                      <a:pt x="192" y="231"/>
                    </a:lnTo>
                    <a:lnTo>
                      <a:pt x="198" y="231"/>
                    </a:lnTo>
                    <a:lnTo>
                      <a:pt x="198" y="250"/>
                    </a:lnTo>
                    <a:lnTo>
                      <a:pt x="204" y="250"/>
                    </a:lnTo>
                    <a:lnTo>
                      <a:pt x="204" y="292"/>
                    </a:lnTo>
                    <a:lnTo>
                      <a:pt x="198" y="292"/>
                    </a:lnTo>
                    <a:lnTo>
                      <a:pt x="198" y="298"/>
                    </a:lnTo>
                    <a:lnTo>
                      <a:pt x="166" y="298"/>
                    </a:lnTo>
                    <a:lnTo>
                      <a:pt x="166" y="304"/>
                    </a:lnTo>
                    <a:lnTo>
                      <a:pt x="210" y="304"/>
                    </a:lnTo>
                    <a:lnTo>
                      <a:pt x="210" y="298"/>
                    </a:lnTo>
                    <a:lnTo>
                      <a:pt x="218" y="298"/>
                    </a:lnTo>
                    <a:lnTo>
                      <a:pt x="218" y="292"/>
                    </a:lnTo>
                    <a:lnTo>
                      <a:pt x="224" y="292"/>
                    </a:lnTo>
                    <a:lnTo>
                      <a:pt x="224" y="250"/>
                    </a:lnTo>
                    <a:lnTo>
                      <a:pt x="218" y="250"/>
                    </a:lnTo>
                    <a:lnTo>
                      <a:pt x="218" y="219"/>
                    </a:lnTo>
                    <a:lnTo>
                      <a:pt x="210" y="219"/>
                    </a:lnTo>
                    <a:lnTo>
                      <a:pt x="210" y="140"/>
                    </a:lnTo>
                    <a:lnTo>
                      <a:pt x="204" y="140"/>
                    </a:lnTo>
                    <a:lnTo>
                      <a:pt x="204" y="134"/>
                    </a:lnTo>
                    <a:lnTo>
                      <a:pt x="198" y="134"/>
                    </a:lnTo>
                    <a:lnTo>
                      <a:pt x="198" y="98"/>
                    </a:lnTo>
                    <a:lnTo>
                      <a:pt x="185" y="98"/>
                    </a:lnTo>
                    <a:lnTo>
                      <a:pt x="185" y="80"/>
                    </a:lnTo>
                    <a:lnTo>
                      <a:pt x="173" y="80"/>
                    </a:lnTo>
                    <a:lnTo>
                      <a:pt x="173" y="68"/>
                    </a:lnTo>
                    <a:lnTo>
                      <a:pt x="153" y="68"/>
                    </a:lnTo>
                    <a:lnTo>
                      <a:pt x="153" y="74"/>
                    </a:lnTo>
                    <a:lnTo>
                      <a:pt x="147" y="74"/>
                    </a:lnTo>
                    <a:lnTo>
                      <a:pt x="147" y="80"/>
                    </a:lnTo>
                    <a:lnTo>
                      <a:pt x="108" y="80"/>
                    </a:lnTo>
                    <a:lnTo>
                      <a:pt x="108" y="68"/>
                    </a:lnTo>
                    <a:lnTo>
                      <a:pt x="102" y="68"/>
                    </a:lnTo>
                    <a:lnTo>
                      <a:pt x="102" y="62"/>
                    </a:lnTo>
                    <a:lnTo>
                      <a:pt x="90" y="62"/>
                    </a:lnTo>
                    <a:lnTo>
                      <a:pt x="90" y="50"/>
                    </a:lnTo>
                    <a:lnTo>
                      <a:pt x="83" y="50"/>
                    </a:lnTo>
                    <a:lnTo>
                      <a:pt x="83" y="43"/>
                    </a:lnTo>
                    <a:lnTo>
                      <a:pt x="70" y="43"/>
                    </a:lnTo>
                    <a:lnTo>
                      <a:pt x="70" y="31"/>
                    </a:lnTo>
                    <a:lnTo>
                      <a:pt x="51" y="31"/>
                    </a:lnTo>
                    <a:lnTo>
                      <a:pt x="51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6" y="18"/>
                    </a:lnTo>
                    <a:lnTo>
                      <a:pt x="6" y="43"/>
                    </a:lnTo>
                    <a:lnTo>
                      <a:pt x="13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4" name="Freeform 2958">
                <a:extLst>
                  <a:ext uri="{FF2B5EF4-FFF2-40B4-BE49-F238E27FC236}">
                    <a16:creationId xmlns:a16="http://schemas.microsoft.com/office/drawing/2014/main" xmlns="" id="{EFBA5D54-AAEE-4360-9DD8-9A94CF1A0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" y="343"/>
                <a:ext cx="1" cy="10"/>
              </a:xfrm>
              <a:custGeom>
                <a:avLst/>
                <a:gdLst>
                  <a:gd name="T0" fmla="*/ 0 w 37"/>
                  <a:gd name="T1" fmla="*/ 18 h 346"/>
                  <a:gd name="T2" fmla="*/ 0 w 37"/>
                  <a:gd name="T3" fmla="*/ 309 h 346"/>
                  <a:gd name="T4" fmla="*/ 6 w 37"/>
                  <a:gd name="T5" fmla="*/ 309 h 346"/>
                  <a:gd name="T6" fmla="*/ 6 w 37"/>
                  <a:gd name="T7" fmla="*/ 322 h 346"/>
                  <a:gd name="T8" fmla="*/ 12 w 37"/>
                  <a:gd name="T9" fmla="*/ 322 h 346"/>
                  <a:gd name="T10" fmla="*/ 12 w 37"/>
                  <a:gd name="T11" fmla="*/ 334 h 346"/>
                  <a:gd name="T12" fmla="*/ 19 w 37"/>
                  <a:gd name="T13" fmla="*/ 334 h 346"/>
                  <a:gd name="T14" fmla="*/ 19 w 37"/>
                  <a:gd name="T15" fmla="*/ 340 h 346"/>
                  <a:gd name="T16" fmla="*/ 25 w 37"/>
                  <a:gd name="T17" fmla="*/ 340 h 346"/>
                  <a:gd name="T18" fmla="*/ 25 w 37"/>
                  <a:gd name="T19" fmla="*/ 346 h 346"/>
                  <a:gd name="T20" fmla="*/ 37 w 37"/>
                  <a:gd name="T21" fmla="*/ 346 h 346"/>
                  <a:gd name="T22" fmla="*/ 37 w 37"/>
                  <a:gd name="T23" fmla="*/ 328 h 346"/>
                  <a:gd name="T24" fmla="*/ 31 w 37"/>
                  <a:gd name="T25" fmla="*/ 328 h 346"/>
                  <a:gd name="T26" fmla="*/ 31 w 37"/>
                  <a:gd name="T27" fmla="*/ 315 h 346"/>
                  <a:gd name="T28" fmla="*/ 25 w 37"/>
                  <a:gd name="T29" fmla="*/ 315 h 346"/>
                  <a:gd name="T30" fmla="*/ 25 w 37"/>
                  <a:gd name="T31" fmla="*/ 6 h 346"/>
                  <a:gd name="T32" fmla="*/ 19 w 37"/>
                  <a:gd name="T33" fmla="*/ 6 h 346"/>
                  <a:gd name="T34" fmla="*/ 19 w 37"/>
                  <a:gd name="T35" fmla="*/ 0 h 346"/>
                  <a:gd name="T36" fmla="*/ 12 w 37"/>
                  <a:gd name="T37" fmla="*/ 0 h 346"/>
                  <a:gd name="T38" fmla="*/ 12 w 37"/>
                  <a:gd name="T39" fmla="*/ 18 h 346"/>
                  <a:gd name="T40" fmla="*/ 0 w 37"/>
                  <a:gd name="T41" fmla="*/ 1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46">
                    <a:moveTo>
                      <a:pt x="0" y="18"/>
                    </a:moveTo>
                    <a:lnTo>
                      <a:pt x="0" y="309"/>
                    </a:lnTo>
                    <a:lnTo>
                      <a:pt x="6" y="309"/>
                    </a:lnTo>
                    <a:lnTo>
                      <a:pt x="6" y="322"/>
                    </a:lnTo>
                    <a:lnTo>
                      <a:pt x="12" y="322"/>
                    </a:lnTo>
                    <a:lnTo>
                      <a:pt x="12" y="334"/>
                    </a:lnTo>
                    <a:lnTo>
                      <a:pt x="19" y="334"/>
                    </a:lnTo>
                    <a:lnTo>
                      <a:pt x="19" y="340"/>
                    </a:lnTo>
                    <a:lnTo>
                      <a:pt x="25" y="340"/>
                    </a:lnTo>
                    <a:lnTo>
                      <a:pt x="25" y="346"/>
                    </a:lnTo>
                    <a:lnTo>
                      <a:pt x="37" y="346"/>
                    </a:lnTo>
                    <a:lnTo>
                      <a:pt x="37" y="328"/>
                    </a:lnTo>
                    <a:lnTo>
                      <a:pt x="31" y="328"/>
                    </a:lnTo>
                    <a:lnTo>
                      <a:pt x="31" y="315"/>
                    </a:lnTo>
                    <a:lnTo>
                      <a:pt x="25" y="315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5" name="Freeform 2959">
                <a:extLst>
                  <a:ext uri="{FF2B5EF4-FFF2-40B4-BE49-F238E27FC236}">
                    <a16:creationId xmlns:a16="http://schemas.microsoft.com/office/drawing/2014/main" xmlns="" id="{6ECC5216-D824-4C87-A57E-7470AB5CB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91"/>
                <a:ext cx="5" cy="10"/>
              </a:xfrm>
              <a:custGeom>
                <a:avLst/>
                <a:gdLst>
                  <a:gd name="T0" fmla="*/ 109 w 147"/>
                  <a:gd name="T1" fmla="*/ 364 h 394"/>
                  <a:gd name="T2" fmla="*/ 115 w 147"/>
                  <a:gd name="T3" fmla="*/ 370 h 394"/>
                  <a:gd name="T4" fmla="*/ 121 w 147"/>
                  <a:gd name="T5" fmla="*/ 352 h 394"/>
                  <a:gd name="T6" fmla="*/ 115 w 147"/>
                  <a:gd name="T7" fmla="*/ 346 h 394"/>
                  <a:gd name="T8" fmla="*/ 109 w 147"/>
                  <a:gd name="T9" fmla="*/ 273 h 394"/>
                  <a:gd name="T10" fmla="*/ 115 w 147"/>
                  <a:gd name="T11" fmla="*/ 255 h 394"/>
                  <a:gd name="T12" fmla="*/ 121 w 147"/>
                  <a:gd name="T13" fmla="*/ 242 h 394"/>
                  <a:gd name="T14" fmla="*/ 128 w 147"/>
                  <a:gd name="T15" fmla="*/ 236 h 394"/>
                  <a:gd name="T16" fmla="*/ 135 w 147"/>
                  <a:gd name="T17" fmla="*/ 230 h 394"/>
                  <a:gd name="T18" fmla="*/ 141 w 147"/>
                  <a:gd name="T19" fmla="*/ 224 h 394"/>
                  <a:gd name="T20" fmla="*/ 147 w 147"/>
                  <a:gd name="T21" fmla="*/ 176 h 394"/>
                  <a:gd name="T22" fmla="*/ 141 w 147"/>
                  <a:gd name="T23" fmla="*/ 164 h 394"/>
                  <a:gd name="T24" fmla="*/ 135 w 147"/>
                  <a:gd name="T25" fmla="*/ 152 h 394"/>
                  <a:gd name="T26" fmla="*/ 128 w 147"/>
                  <a:gd name="T27" fmla="*/ 146 h 394"/>
                  <a:gd name="T28" fmla="*/ 121 w 147"/>
                  <a:gd name="T29" fmla="*/ 133 h 394"/>
                  <a:gd name="T30" fmla="*/ 115 w 147"/>
                  <a:gd name="T31" fmla="*/ 127 h 394"/>
                  <a:gd name="T32" fmla="*/ 109 w 147"/>
                  <a:gd name="T33" fmla="*/ 121 h 394"/>
                  <a:gd name="T34" fmla="*/ 102 w 147"/>
                  <a:gd name="T35" fmla="*/ 115 h 394"/>
                  <a:gd name="T36" fmla="*/ 96 w 147"/>
                  <a:gd name="T37" fmla="*/ 103 h 394"/>
                  <a:gd name="T38" fmla="*/ 84 w 147"/>
                  <a:gd name="T39" fmla="*/ 91 h 394"/>
                  <a:gd name="T40" fmla="*/ 76 w 147"/>
                  <a:gd name="T41" fmla="*/ 85 h 394"/>
                  <a:gd name="T42" fmla="*/ 58 w 147"/>
                  <a:gd name="T43" fmla="*/ 79 h 394"/>
                  <a:gd name="T44" fmla="*/ 51 w 147"/>
                  <a:gd name="T45" fmla="*/ 73 h 394"/>
                  <a:gd name="T46" fmla="*/ 39 w 147"/>
                  <a:gd name="T47" fmla="*/ 30 h 394"/>
                  <a:gd name="T48" fmla="*/ 25 w 147"/>
                  <a:gd name="T49" fmla="*/ 24 h 394"/>
                  <a:gd name="T50" fmla="*/ 19 w 147"/>
                  <a:gd name="T51" fmla="*/ 0 h 394"/>
                  <a:gd name="T52" fmla="*/ 0 w 147"/>
                  <a:gd name="T53" fmla="*/ 24 h 394"/>
                  <a:gd name="T54" fmla="*/ 7 w 147"/>
                  <a:gd name="T55" fmla="*/ 30 h 394"/>
                  <a:gd name="T56" fmla="*/ 13 w 147"/>
                  <a:gd name="T57" fmla="*/ 37 h 394"/>
                  <a:gd name="T58" fmla="*/ 19 w 147"/>
                  <a:gd name="T59" fmla="*/ 79 h 394"/>
                  <a:gd name="T60" fmla="*/ 32 w 147"/>
                  <a:gd name="T61" fmla="*/ 91 h 394"/>
                  <a:gd name="T62" fmla="*/ 39 w 147"/>
                  <a:gd name="T63" fmla="*/ 97 h 394"/>
                  <a:gd name="T64" fmla="*/ 51 w 147"/>
                  <a:gd name="T65" fmla="*/ 109 h 394"/>
                  <a:gd name="T66" fmla="*/ 64 w 147"/>
                  <a:gd name="T67" fmla="*/ 115 h 394"/>
                  <a:gd name="T68" fmla="*/ 76 w 147"/>
                  <a:gd name="T69" fmla="*/ 121 h 394"/>
                  <a:gd name="T70" fmla="*/ 90 w 147"/>
                  <a:gd name="T71" fmla="*/ 127 h 394"/>
                  <a:gd name="T72" fmla="*/ 96 w 147"/>
                  <a:gd name="T73" fmla="*/ 139 h 394"/>
                  <a:gd name="T74" fmla="*/ 102 w 147"/>
                  <a:gd name="T75" fmla="*/ 146 h 394"/>
                  <a:gd name="T76" fmla="*/ 109 w 147"/>
                  <a:gd name="T77" fmla="*/ 152 h 394"/>
                  <a:gd name="T78" fmla="*/ 115 w 147"/>
                  <a:gd name="T79" fmla="*/ 164 h 394"/>
                  <a:gd name="T80" fmla="*/ 121 w 147"/>
                  <a:gd name="T81" fmla="*/ 170 h 394"/>
                  <a:gd name="T82" fmla="*/ 128 w 147"/>
                  <a:gd name="T83" fmla="*/ 218 h 394"/>
                  <a:gd name="T84" fmla="*/ 121 w 147"/>
                  <a:gd name="T85" fmla="*/ 224 h 394"/>
                  <a:gd name="T86" fmla="*/ 115 w 147"/>
                  <a:gd name="T87" fmla="*/ 236 h 394"/>
                  <a:gd name="T88" fmla="*/ 109 w 147"/>
                  <a:gd name="T89" fmla="*/ 255 h 394"/>
                  <a:gd name="T90" fmla="*/ 102 w 147"/>
                  <a:gd name="T91" fmla="*/ 267 h 394"/>
                  <a:gd name="T92" fmla="*/ 90 w 147"/>
                  <a:gd name="T93" fmla="*/ 364 h 394"/>
                  <a:gd name="T94" fmla="*/ 96 w 147"/>
                  <a:gd name="T95" fmla="*/ 370 h 394"/>
                  <a:gd name="T96" fmla="*/ 102 w 147"/>
                  <a:gd name="T97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7" h="394">
                    <a:moveTo>
                      <a:pt x="109" y="394"/>
                    </a:moveTo>
                    <a:lnTo>
                      <a:pt x="109" y="364"/>
                    </a:lnTo>
                    <a:lnTo>
                      <a:pt x="115" y="364"/>
                    </a:lnTo>
                    <a:lnTo>
                      <a:pt x="115" y="370"/>
                    </a:lnTo>
                    <a:lnTo>
                      <a:pt x="121" y="370"/>
                    </a:lnTo>
                    <a:lnTo>
                      <a:pt x="121" y="352"/>
                    </a:lnTo>
                    <a:lnTo>
                      <a:pt x="115" y="352"/>
                    </a:lnTo>
                    <a:lnTo>
                      <a:pt x="115" y="346"/>
                    </a:lnTo>
                    <a:lnTo>
                      <a:pt x="109" y="346"/>
                    </a:lnTo>
                    <a:lnTo>
                      <a:pt x="109" y="273"/>
                    </a:lnTo>
                    <a:lnTo>
                      <a:pt x="115" y="273"/>
                    </a:lnTo>
                    <a:lnTo>
                      <a:pt x="115" y="255"/>
                    </a:lnTo>
                    <a:lnTo>
                      <a:pt x="121" y="255"/>
                    </a:lnTo>
                    <a:lnTo>
                      <a:pt x="121" y="242"/>
                    </a:lnTo>
                    <a:lnTo>
                      <a:pt x="128" y="242"/>
                    </a:lnTo>
                    <a:lnTo>
                      <a:pt x="128" y="236"/>
                    </a:lnTo>
                    <a:lnTo>
                      <a:pt x="135" y="236"/>
                    </a:lnTo>
                    <a:lnTo>
                      <a:pt x="135" y="230"/>
                    </a:lnTo>
                    <a:lnTo>
                      <a:pt x="141" y="230"/>
                    </a:lnTo>
                    <a:lnTo>
                      <a:pt x="141" y="224"/>
                    </a:lnTo>
                    <a:lnTo>
                      <a:pt x="147" y="224"/>
                    </a:lnTo>
                    <a:lnTo>
                      <a:pt x="147" y="176"/>
                    </a:lnTo>
                    <a:lnTo>
                      <a:pt x="141" y="176"/>
                    </a:lnTo>
                    <a:lnTo>
                      <a:pt x="141" y="164"/>
                    </a:lnTo>
                    <a:lnTo>
                      <a:pt x="135" y="164"/>
                    </a:lnTo>
                    <a:lnTo>
                      <a:pt x="135" y="152"/>
                    </a:lnTo>
                    <a:lnTo>
                      <a:pt x="128" y="152"/>
                    </a:lnTo>
                    <a:lnTo>
                      <a:pt x="128" y="146"/>
                    </a:lnTo>
                    <a:lnTo>
                      <a:pt x="121" y="146"/>
                    </a:lnTo>
                    <a:lnTo>
                      <a:pt x="121" y="133"/>
                    </a:lnTo>
                    <a:lnTo>
                      <a:pt x="115" y="133"/>
                    </a:lnTo>
                    <a:lnTo>
                      <a:pt x="115" y="127"/>
                    </a:lnTo>
                    <a:lnTo>
                      <a:pt x="109" y="127"/>
                    </a:lnTo>
                    <a:lnTo>
                      <a:pt x="109" y="121"/>
                    </a:lnTo>
                    <a:lnTo>
                      <a:pt x="102" y="121"/>
                    </a:lnTo>
                    <a:lnTo>
                      <a:pt x="102" y="115"/>
                    </a:lnTo>
                    <a:lnTo>
                      <a:pt x="96" y="115"/>
                    </a:lnTo>
                    <a:lnTo>
                      <a:pt x="96" y="103"/>
                    </a:lnTo>
                    <a:lnTo>
                      <a:pt x="84" y="103"/>
                    </a:lnTo>
                    <a:lnTo>
                      <a:pt x="84" y="91"/>
                    </a:lnTo>
                    <a:lnTo>
                      <a:pt x="76" y="91"/>
                    </a:lnTo>
                    <a:lnTo>
                      <a:pt x="76" y="85"/>
                    </a:lnTo>
                    <a:lnTo>
                      <a:pt x="58" y="85"/>
                    </a:lnTo>
                    <a:lnTo>
                      <a:pt x="58" y="79"/>
                    </a:lnTo>
                    <a:lnTo>
                      <a:pt x="51" y="79"/>
                    </a:lnTo>
                    <a:lnTo>
                      <a:pt x="51" y="73"/>
                    </a:lnTo>
                    <a:lnTo>
                      <a:pt x="39" y="73"/>
                    </a:lnTo>
                    <a:lnTo>
                      <a:pt x="39" y="30"/>
                    </a:lnTo>
                    <a:lnTo>
                      <a:pt x="25" y="30"/>
                    </a:lnTo>
                    <a:lnTo>
                      <a:pt x="25" y="24"/>
                    </a:lnTo>
                    <a:lnTo>
                      <a:pt x="19" y="24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7" y="24"/>
                    </a:lnTo>
                    <a:lnTo>
                      <a:pt x="7" y="30"/>
                    </a:lnTo>
                    <a:lnTo>
                      <a:pt x="13" y="30"/>
                    </a:lnTo>
                    <a:lnTo>
                      <a:pt x="13" y="37"/>
                    </a:lnTo>
                    <a:lnTo>
                      <a:pt x="19" y="37"/>
                    </a:lnTo>
                    <a:lnTo>
                      <a:pt x="19" y="79"/>
                    </a:lnTo>
                    <a:lnTo>
                      <a:pt x="32" y="79"/>
                    </a:lnTo>
                    <a:lnTo>
                      <a:pt x="32" y="91"/>
                    </a:lnTo>
                    <a:lnTo>
                      <a:pt x="39" y="91"/>
                    </a:lnTo>
                    <a:lnTo>
                      <a:pt x="39" y="97"/>
                    </a:lnTo>
                    <a:lnTo>
                      <a:pt x="51" y="97"/>
                    </a:lnTo>
                    <a:lnTo>
                      <a:pt x="51" y="109"/>
                    </a:lnTo>
                    <a:lnTo>
                      <a:pt x="64" y="109"/>
                    </a:lnTo>
                    <a:lnTo>
                      <a:pt x="64" y="115"/>
                    </a:lnTo>
                    <a:lnTo>
                      <a:pt x="76" y="115"/>
                    </a:lnTo>
                    <a:lnTo>
                      <a:pt x="76" y="121"/>
                    </a:lnTo>
                    <a:lnTo>
                      <a:pt x="90" y="121"/>
                    </a:lnTo>
                    <a:lnTo>
                      <a:pt x="90" y="127"/>
                    </a:lnTo>
                    <a:lnTo>
                      <a:pt x="96" y="127"/>
                    </a:lnTo>
                    <a:lnTo>
                      <a:pt x="96" y="139"/>
                    </a:lnTo>
                    <a:lnTo>
                      <a:pt x="102" y="139"/>
                    </a:lnTo>
                    <a:lnTo>
                      <a:pt x="102" y="146"/>
                    </a:lnTo>
                    <a:lnTo>
                      <a:pt x="109" y="146"/>
                    </a:lnTo>
                    <a:lnTo>
                      <a:pt x="109" y="152"/>
                    </a:lnTo>
                    <a:lnTo>
                      <a:pt x="115" y="152"/>
                    </a:lnTo>
                    <a:lnTo>
                      <a:pt x="115" y="164"/>
                    </a:lnTo>
                    <a:lnTo>
                      <a:pt x="121" y="164"/>
                    </a:lnTo>
                    <a:lnTo>
                      <a:pt x="121" y="170"/>
                    </a:lnTo>
                    <a:lnTo>
                      <a:pt x="128" y="170"/>
                    </a:lnTo>
                    <a:lnTo>
                      <a:pt x="128" y="218"/>
                    </a:lnTo>
                    <a:lnTo>
                      <a:pt x="121" y="218"/>
                    </a:lnTo>
                    <a:lnTo>
                      <a:pt x="121" y="224"/>
                    </a:lnTo>
                    <a:lnTo>
                      <a:pt x="115" y="224"/>
                    </a:lnTo>
                    <a:lnTo>
                      <a:pt x="115" y="236"/>
                    </a:lnTo>
                    <a:lnTo>
                      <a:pt x="109" y="236"/>
                    </a:lnTo>
                    <a:lnTo>
                      <a:pt x="109" y="255"/>
                    </a:lnTo>
                    <a:lnTo>
                      <a:pt x="102" y="255"/>
                    </a:lnTo>
                    <a:lnTo>
                      <a:pt x="102" y="267"/>
                    </a:lnTo>
                    <a:lnTo>
                      <a:pt x="90" y="267"/>
                    </a:lnTo>
                    <a:lnTo>
                      <a:pt x="90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2" y="370"/>
                    </a:lnTo>
                    <a:lnTo>
                      <a:pt x="102" y="394"/>
                    </a:lnTo>
                    <a:lnTo>
                      <a:pt x="109" y="39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6" name="Freeform 2960">
                <a:extLst>
                  <a:ext uri="{FF2B5EF4-FFF2-40B4-BE49-F238E27FC236}">
                    <a16:creationId xmlns:a16="http://schemas.microsoft.com/office/drawing/2014/main" xmlns="" id="{BA341AFF-61CF-426D-A984-44BE8D758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354"/>
                <a:ext cx="10" cy="7"/>
              </a:xfrm>
              <a:custGeom>
                <a:avLst/>
                <a:gdLst>
                  <a:gd name="T0" fmla="*/ 7 w 320"/>
                  <a:gd name="T1" fmla="*/ 237 h 249"/>
                  <a:gd name="T2" fmla="*/ 14 w 320"/>
                  <a:gd name="T3" fmla="*/ 243 h 249"/>
                  <a:gd name="T4" fmla="*/ 33 w 320"/>
                  <a:gd name="T5" fmla="*/ 237 h 249"/>
                  <a:gd name="T6" fmla="*/ 39 w 320"/>
                  <a:gd name="T7" fmla="*/ 225 h 249"/>
                  <a:gd name="T8" fmla="*/ 59 w 320"/>
                  <a:gd name="T9" fmla="*/ 213 h 249"/>
                  <a:gd name="T10" fmla="*/ 71 w 320"/>
                  <a:gd name="T11" fmla="*/ 194 h 249"/>
                  <a:gd name="T12" fmla="*/ 84 w 320"/>
                  <a:gd name="T13" fmla="*/ 188 h 249"/>
                  <a:gd name="T14" fmla="*/ 96 w 320"/>
                  <a:gd name="T15" fmla="*/ 164 h 249"/>
                  <a:gd name="T16" fmla="*/ 110 w 320"/>
                  <a:gd name="T17" fmla="*/ 152 h 249"/>
                  <a:gd name="T18" fmla="*/ 116 w 320"/>
                  <a:gd name="T19" fmla="*/ 134 h 249"/>
                  <a:gd name="T20" fmla="*/ 128 w 320"/>
                  <a:gd name="T21" fmla="*/ 127 h 249"/>
                  <a:gd name="T22" fmla="*/ 135 w 320"/>
                  <a:gd name="T23" fmla="*/ 115 h 249"/>
                  <a:gd name="T24" fmla="*/ 147 w 320"/>
                  <a:gd name="T25" fmla="*/ 97 h 249"/>
                  <a:gd name="T26" fmla="*/ 154 w 320"/>
                  <a:gd name="T27" fmla="*/ 73 h 249"/>
                  <a:gd name="T28" fmla="*/ 173 w 320"/>
                  <a:gd name="T29" fmla="*/ 61 h 249"/>
                  <a:gd name="T30" fmla="*/ 179 w 320"/>
                  <a:gd name="T31" fmla="*/ 43 h 249"/>
                  <a:gd name="T32" fmla="*/ 192 w 320"/>
                  <a:gd name="T33" fmla="*/ 37 h 249"/>
                  <a:gd name="T34" fmla="*/ 244 w 320"/>
                  <a:gd name="T35" fmla="*/ 31 h 249"/>
                  <a:gd name="T36" fmla="*/ 263 w 320"/>
                  <a:gd name="T37" fmla="*/ 37 h 249"/>
                  <a:gd name="T38" fmla="*/ 269 w 320"/>
                  <a:gd name="T39" fmla="*/ 49 h 249"/>
                  <a:gd name="T40" fmla="*/ 307 w 320"/>
                  <a:gd name="T41" fmla="*/ 55 h 249"/>
                  <a:gd name="T42" fmla="*/ 314 w 320"/>
                  <a:gd name="T43" fmla="*/ 43 h 249"/>
                  <a:gd name="T44" fmla="*/ 275 w 320"/>
                  <a:gd name="T45" fmla="*/ 24 h 249"/>
                  <a:gd name="T46" fmla="*/ 256 w 320"/>
                  <a:gd name="T47" fmla="*/ 12 h 249"/>
                  <a:gd name="T48" fmla="*/ 224 w 320"/>
                  <a:gd name="T49" fmla="*/ 6 h 249"/>
                  <a:gd name="T50" fmla="*/ 199 w 320"/>
                  <a:gd name="T51" fmla="*/ 6 h 249"/>
                  <a:gd name="T52" fmla="*/ 186 w 320"/>
                  <a:gd name="T53" fmla="*/ 12 h 249"/>
                  <a:gd name="T54" fmla="*/ 173 w 320"/>
                  <a:gd name="T55" fmla="*/ 31 h 249"/>
                  <a:gd name="T56" fmla="*/ 161 w 320"/>
                  <a:gd name="T57" fmla="*/ 37 h 249"/>
                  <a:gd name="T58" fmla="*/ 154 w 320"/>
                  <a:gd name="T59" fmla="*/ 55 h 249"/>
                  <a:gd name="T60" fmla="*/ 141 w 320"/>
                  <a:gd name="T61" fmla="*/ 67 h 249"/>
                  <a:gd name="T62" fmla="*/ 135 w 320"/>
                  <a:gd name="T63" fmla="*/ 91 h 249"/>
                  <a:gd name="T64" fmla="*/ 116 w 320"/>
                  <a:gd name="T65" fmla="*/ 109 h 249"/>
                  <a:gd name="T66" fmla="*/ 110 w 320"/>
                  <a:gd name="T67" fmla="*/ 127 h 249"/>
                  <a:gd name="T68" fmla="*/ 96 w 320"/>
                  <a:gd name="T69" fmla="*/ 134 h 249"/>
                  <a:gd name="T70" fmla="*/ 90 w 320"/>
                  <a:gd name="T71" fmla="*/ 152 h 249"/>
                  <a:gd name="T72" fmla="*/ 77 w 320"/>
                  <a:gd name="T73" fmla="*/ 158 h 249"/>
                  <a:gd name="T74" fmla="*/ 71 w 320"/>
                  <a:gd name="T75" fmla="*/ 176 h 249"/>
                  <a:gd name="T76" fmla="*/ 59 w 320"/>
                  <a:gd name="T77" fmla="*/ 182 h 249"/>
                  <a:gd name="T78" fmla="*/ 45 w 320"/>
                  <a:gd name="T79" fmla="*/ 201 h 249"/>
                  <a:gd name="T80" fmla="*/ 26 w 320"/>
                  <a:gd name="T81" fmla="*/ 213 h 249"/>
                  <a:gd name="T82" fmla="*/ 20 w 320"/>
                  <a:gd name="T83" fmla="*/ 225 h 249"/>
                  <a:gd name="T84" fmla="*/ 0 w 320"/>
                  <a:gd name="T85" fmla="*/ 23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0" h="249">
                    <a:moveTo>
                      <a:pt x="0" y="231"/>
                    </a:moveTo>
                    <a:lnTo>
                      <a:pt x="0" y="237"/>
                    </a:lnTo>
                    <a:lnTo>
                      <a:pt x="7" y="237"/>
                    </a:lnTo>
                    <a:lnTo>
                      <a:pt x="7" y="249"/>
                    </a:lnTo>
                    <a:lnTo>
                      <a:pt x="14" y="249"/>
                    </a:lnTo>
                    <a:lnTo>
                      <a:pt x="14" y="243"/>
                    </a:lnTo>
                    <a:lnTo>
                      <a:pt x="20" y="243"/>
                    </a:lnTo>
                    <a:lnTo>
                      <a:pt x="20" y="237"/>
                    </a:lnTo>
                    <a:lnTo>
                      <a:pt x="33" y="237"/>
                    </a:lnTo>
                    <a:lnTo>
                      <a:pt x="33" y="231"/>
                    </a:lnTo>
                    <a:lnTo>
                      <a:pt x="39" y="231"/>
                    </a:lnTo>
                    <a:lnTo>
                      <a:pt x="39" y="225"/>
                    </a:lnTo>
                    <a:lnTo>
                      <a:pt x="51" y="225"/>
                    </a:lnTo>
                    <a:lnTo>
                      <a:pt x="51" y="213"/>
                    </a:lnTo>
                    <a:lnTo>
                      <a:pt x="59" y="213"/>
                    </a:lnTo>
                    <a:lnTo>
                      <a:pt x="59" y="207"/>
                    </a:lnTo>
                    <a:lnTo>
                      <a:pt x="71" y="207"/>
                    </a:lnTo>
                    <a:lnTo>
                      <a:pt x="71" y="194"/>
                    </a:lnTo>
                    <a:lnTo>
                      <a:pt x="77" y="194"/>
                    </a:lnTo>
                    <a:lnTo>
                      <a:pt x="77" y="188"/>
                    </a:lnTo>
                    <a:lnTo>
                      <a:pt x="84" y="188"/>
                    </a:lnTo>
                    <a:lnTo>
                      <a:pt x="84" y="176"/>
                    </a:lnTo>
                    <a:lnTo>
                      <a:pt x="96" y="176"/>
                    </a:lnTo>
                    <a:lnTo>
                      <a:pt x="96" y="164"/>
                    </a:lnTo>
                    <a:lnTo>
                      <a:pt x="103" y="164"/>
                    </a:lnTo>
                    <a:lnTo>
                      <a:pt x="103" y="152"/>
                    </a:lnTo>
                    <a:lnTo>
                      <a:pt x="110" y="152"/>
                    </a:lnTo>
                    <a:lnTo>
                      <a:pt x="110" y="146"/>
                    </a:lnTo>
                    <a:lnTo>
                      <a:pt x="116" y="146"/>
                    </a:lnTo>
                    <a:lnTo>
                      <a:pt x="116" y="134"/>
                    </a:lnTo>
                    <a:lnTo>
                      <a:pt x="122" y="134"/>
                    </a:lnTo>
                    <a:lnTo>
                      <a:pt x="122" y="127"/>
                    </a:lnTo>
                    <a:lnTo>
                      <a:pt x="128" y="127"/>
                    </a:lnTo>
                    <a:lnTo>
                      <a:pt x="128" y="121"/>
                    </a:lnTo>
                    <a:lnTo>
                      <a:pt x="135" y="121"/>
                    </a:lnTo>
                    <a:lnTo>
                      <a:pt x="135" y="115"/>
                    </a:lnTo>
                    <a:lnTo>
                      <a:pt x="141" y="115"/>
                    </a:lnTo>
                    <a:lnTo>
                      <a:pt x="141" y="97"/>
                    </a:lnTo>
                    <a:lnTo>
                      <a:pt x="147" y="97"/>
                    </a:lnTo>
                    <a:lnTo>
                      <a:pt x="147" y="85"/>
                    </a:lnTo>
                    <a:lnTo>
                      <a:pt x="154" y="85"/>
                    </a:lnTo>
                    <a:lnTo>
                      <a:pt x="154" y="73"/>
                    </a:lnTo>
                    <a:lnTo>
                      <a:pt x="167" y="73"/>
                    </a:lnTo>
                    <a:lnTo>
                      <a:pt x="167" y="61"/>
                    </a:lnTo>
                    <a:lnTo>
                      <a:pt x="173" y="61"/>
                    </a:lnTo>
                    <a:lnTo>
                      <a:pt x="173" y="55"/>
                    </a:lnTo>
                    <a:lnTo>
                      <a:pt x="179" y="55"/>
                    </a:lnTo>
                    <a:lnTo>
                      <a:pt x="179" y="43"/>
                    </a:lnTo>
                    <a:lnTo>
                      <a:pt x="186" y="43"/>
                    </a:lnTo>
                    <a:lnTo>
                      <a:pt x="186" y="37"/>
                    </a:lnTo>
                    <a:lnTo>
                      <a:pt x="192" y="37"/>
                    </a:lnTo>
                    <a:lnTo>
                      <a:pt x="192" y="24"/>
                    </a:lnTo>
                    <a:lnTo>
                      <a:pt x="244" y="24"/>
                    </a:lnTo>
                    <a:lnTo>
                      <a:pt x="244" y="31"/>
                    </a:lnTo>
                    <a:lnTo>
                      <a:pt x="250" y="31"/>
                    </a:lnTo>
                    <a:lnTo>
                      <a:pt x="250" y="37"/>
                    </a:lnTo>
                    <a:lnTo>
                      <a:pt x="263" y="37"/>
                    </a:lnTo>
                    <a:lnTo>
                      <a:pt x="263" y="43"/>
                    </a:lnTo>
                    <a:lnTo>
                      <a:pt x="269" y="43"/>
                    </a:lnTo>
                    <a:lnTo>
                      <a:pt x="269" y="49"/>
                    </a:lnTo>
                    <a:lnTo>
                      <a:pt x="281" y="49"/>
                    </a:lnTo>
                    <a:lnTo>
                      <a:pt x="281" y="55"/>
                    </a:lnTo>
                    <a:lnTo>
                      <a:pt x="307" y="55"/>
                    </a:lnTo>
                    <a:lnTo>
                      <a:pt x="307" y="49"/>
                    </a:lnTo>
                    <a:lnTo>
                      <a:pt x="314" y="49"/>
                    </a:lnTo>
                    <a:lnTo>
                      <a:pt x="314" y="43"/>
                    </a:lnTo>
                    <a:lnTo>
                      <a:pt x="320" y="43"/>
                    </a:lnTo>
                    <a:lnTo>
                      <a:pt x="320" y="24"/>
                    </a:lnTo>
                    <a:lnTo>
                      <a:pt x="275" y="24"/>
                    </a:lnTo>
                    <a:lnTo>
                      <a:pt x="275" y="18"/>
                    </a:lnTo>
                    <a:lnTo>
                      <a:pt x="256" y="18"/>
                    </a:lnTo>
                    <a:lnTo>
                      <a:pt x="256" y="12"/>
                    </a:lnTo>
                    <a:lnTo>
                      <a:pt x="244" y="12"/>
                    </a:lnTo>
                    <a:lnTo>
                      <a:pt x="244" y="6"/>
                    </a:lnTo>
                    <a:lnTo>
                      <a:pt x="224" y="6"/>
                    </a:lnTo>
                    <a:lnTo>
                      <a:pt x="224" y="0"/>
                    </a:lnTo>
                    <a:lnTo>
                      <a:pt x="199" y="0"/>
                    </a:lnTo>
                    <a:lnTo>
                      <a:pt x="199" y="6"/>
                    </a:lnTo>
                    <a:lnTo>
                      <a:pt x="192" y="6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24"/>
                    </a:lnTo>
                    <a:lnTo>
                      <a:pt x="173" y="24"/>
                    </a:lnTo>
                    <a:lnTo>
                      <a:pt x="173" y="31"/>
                    </a:lnTo>
                    <a:lnTo>
                      <a:pt x="167" y="31"/>
                    </a:lnTo>
                    <a:lnTo>
                      <a:pt x="167" y="37"/>
                    </a:lnTo>
                    <a:lnTo>
                      <a:pt x="161" y="37"/>
                    </a:lnTo>
                    <a:lnTo>
                      <a:pt x="161" y="49"/>
                    </a:lnTo>
                    <a:lnTo>
                      <a:pt x="154" y="49"/>
                    </a:lnTo>
                    <a:lnTo>
                      <a:pt x="154" y="55"/>
                    </a:lnTo>
                    <a:lnTo>
                      <a:pt x="147" y="55"/>
                    </a:lnTo>
                    <a:lnTo>
                      <a:pt x="147" y="67"/>
                    </a:lnTo>
                    <a:lnTo>
                      <a:pt x="141" y="67"/>
                    </a:lnTo>
                    <a:lnTo>
                      <a:pt x="141" y="79"/>
                    </a:lnTo>
                    <a:lnTo>
                      <a:pt x="135" y="79"/>
                    </a:lnTo>
                    <a:lnTo>
                      <a:pt x="135" y="91"/>
                    </a:lnTo>
                    <a:lnTo>
                      <a:pt x="122" y="91"/>
                    </a:lnTo>
                    <a:lnTo>
                      <a:pt x="122" y="109"/>
                    </a:lnTo>
                    <a:lnTo>
                      <a:pt x="116" y="109"/>
                    </a:lnTo>
                    <a:lnTo>
                      <a:pt x="116" y="115"/>
                    </a:lnTo>
                    <a:lnTo>
                      <a:pt x="110" y="115"/>
                    </a:lnTo>
                    <a:lnTo>
                      <a:pt x="110" y="127"/>
                    </a:lnTo>
                    <a:lnTo>
                      <a:pt x="103" y="127"/>
                    </a:lnTo>
                    <a:lnTo>
                      <a:pt x="103" y="134"/>
                    </a:lnTo>
                    <a:lnTo>
                      <a:pt x="96" y="134"/>
                    </a:lnTo>
                    <a:lnTo>
                      <a:pt x="96" y="146"/>
                    </a:lnTo>
                    <a:lnTo>
                      <a:pt x="90" y="146"/>
                    </a:lnTo>
                    <a:lnTo>
                      <a:pt x="90" y="152"/>
                    </a:lnTo>
                    <a:lnTo>
                      <a:pt x="84" y="152"/>
                    </a:lnTo>
                    <a:lnTo>
                      <a:pt x="84" y="158"/>
                    </a:lnTo>
                    <a:lnTo>
                      <a:pt x="77" y="158"/>
                    </a:lnTo>
                    <a:lnTo>
                      <a:pt x="77" y="170"/>
                    </a:lnTo>
                    <a:lnTo>
                      <a:pt x="71" y="170"/>
                    </a:lnTo>
                    <a:lnTo>
                      <a:pt x="71" y="176"/>
                    </a:lnTo>
                    <a:lnTo>
                      <a:pt x="65" y="176"/>
                    </a:lnTo>
                    <a:lnTo>
                      <a:pt x="65" y="182"/>
                    </a:lnTo>
                    <a:lnTo>
                      <a:pt x="59" y="182"/>
                    </a:lnTo>
                    <a:lnTo>
                      <a:pt x="59" y="188"/>
                    </a:lnTo>
                    <a:lnTo>
                      <a:pt x="45" y="188"/>
                    </a:lnTo>
                    <a:lnTo>
                      <a:pt x="45" y="201"/>
                    </a:lnTo>
                    <a:lnTo>
                      <a:pt x="33" y="201"/>
                    </a:lnTo>
                    <a:lnTo>
                      <a:pt x="33" y="213"/>
                    </a:lnTo>
                    <a:lnTo>
                      <a:pt x="26" y="213"/>
                    </a:lnTo>
                    <a:lnTo>
                      <a:pt x="26" y="219"/>
                    </a:lnTo>
                    <a:lnTo>
                      <a:pt x="20" y="219"/>
                    </a:lnTo>
                    <a:lnTo>
                      <a:pt x="20" y="225"/>
                    </a:lnTo>
                    <a:lnTo>
                      <a:pt x="7" y="225"/>
                    </a:lnTo>
                    <a:lnTo>
                      <a:pt x="7" y="231"/>
                    </a:lnTo>
                    <a:lnTo>
                      <a:pt x="0" y="2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7" name="Freeform 2961">
                <a:extLst>
                  <a:ext uri="{FF2B5EF4-FFF2-40B4-BE49-F238E27FC236}">
                    <a16:creationId xmlns:a16="http://schemas.microsoft.com/office/drawing/2014/main" xmlns="" id="{4E3BF980-FB02-48AF-B19E-F06CD9626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7"/>
                <a:ext cx="10" cy="9"/>
              </a:xfrm>
              <a:custGeom>
                <a:avLst/>
                <a:gdLst>
                  <a:gd name="T0" fmla="*/ 18 w 312"/>
                  <a:gd name="T1" fmla="*/ 303 h 309"/>
                  <a:gd name="T2" fmla="*/ 31 w 312"/>
                  <a:gd name="T3" fmla="*/ 291 h 309"/>
                  <a:gd name="T4" fmla="*/ 44 w 312"/>
                  <a:gd name="T5" fmla="*/ 285 h 309"/>
                  <a:gd name="T6" fmla="*/ 51 w 312"/>
                  <a:gd name="T7" fmla="*/ 273 h 309"/>
                  <a:gd name="T8" fmla="*/ 69 w 312"/>
                  <a:gd name="T9" fmla="*/ 267 h 309"/>
                  <a:gd name="T10" fmla="*/ 76 w 312"/>
                  <a:gd name="T11" fmla="*/ 254 h 309"/>
                  <a:gd name="T12" fmla="*/ 89 w 312"/>
                  <a:gd name="T13" fmla="*/ 248 h 309"/>
                  <a:gd name="T14" fmla="*/ 102 w 312"/>
                  <a:gd name="T15" fmla="*/ 224 h 309"/>
                  <a:gd name="T16" fmla="*/ 127 w 312"/>
                  <a:gd name="T17" fmla="*/ 218 h 309"/>
                  <a:gd name="T18" fmla="*/ 134 w 312"/>
                  <a:gd name="T19" fmla="*/ 206 h 309"/>
                  <a:gd name="T20" fmla="*/ 159 w 312"/>
                  <a:gd name="T21" fmla="*/ 200 h 309"/>
                  <a:gd name="T22" fmla="*/ 179 w 312"/>
                  <a:gd name="T23" fmla="*/ 188 h 309"/>
                  <a:gd name="T24" fmla="*/ 197 w 312"/>
                  <a:gd name="T25" fmla="*/ 176 h 309"/>
                  <a:gd name="T26" fmla="*/ 204 w 312"/>
                  <a:gd name="T27" fmla="*/ 158 h 309"/>
                  <a:gd name="T28" fmla="*/ 230 w 312"/>
                  <a:gd name="T29" fmla="*/ 151 h 309"/>
                  <a:gd name="T30" fmla="*/ 248 w 312"/>
                  <a:gd name="T31" fmla="*/ 139 h 309"/>
                  <a:gd name="T32" fmla="*/ 261 w 312"/>
                  <a:gd name="T33" fmla="*/ 133 h 309"/>
                  <a:gd name="T34" fmla="*/ 293 w 312"/>
                  <a:gd name="T35" fmla="*/ 121 h 309"/>
                  <a:gd name="T36" fmla="*/ 312 w 312"/>
                  <a:gd name="T37" fmla="*/ 115 h 309"/>
                  <a:gd name="T38" fmla="*/ 299 w 312"/>
                  <a:gd name="T39" fmla="*/ 91 h 309"/>
                  <a:gd name="T40" fmla="*/ 306 w 312"/>
                  <a:gd name="T41" fmla="*/ 79 h 309"/>
                  <a:gd name="T42" fmla="*/ 299 w 312"/>
                  <a:gd name="T43" fmla="*/ 30 h 309"/>
                  <a:gd name="T44" fmla="*/ 312 w 312"/>
                  <a:gd name="T45" fmla="*/ 18 h 309"/>
                  <a:gd name="T46" fmla="*/ 299 w 312"/>
                  <a:gd name="T47" fmla="*/ 18 h 309"/>
                  <a:gd name="T48" fmla="*/ 287 w 312"/>
                  <a:gd name="T49" fmla="*/ 24 h 309"/>
                  <a:gd name="T50" fmla="*/ 281 w 312"/>
                  <a:gd name="T51" fmla="*/ 67 h 309"/>
                  <a:gd name="T52" fmla="*/ 293 w 312"/>
                  <a:gd name="T53" fmla="*/ 79 h 309"/>
                  <a:gd name="T54" fmla="*/ 281 w 312"/>
                  <a:gd name="T55" fmla="*/ 109 h 309"/>
                  <a:gd name="T56" fmla="*/ 248 w 312"/>
                  <a:gd name="T57" fmla="*/ 115 h 309"/>
                  <a:gd name="T58" fmla="*/ 230 w 312"/>
                  <a:gd name="T59" fmla="*/ 127 h 309"/>
                  <a:gd name="T60" fmla="*/ 216 w 312"/>
                  <a:gd name="T61" fmla="*/ 133 h 309"/>
                  <a:gd name="T62" fmla="*/ 204 w 312"/>
                  <a:gd name="T63" fmla="*/ 145 h 309"/>
                  <a:gd name="T64" fmla="*/ 191 w 312"/>
                  <a:gd name="T65" fmla="*/ 151 h 309"/>
                  <a:gd name="T66" fmla="*/ 185 w 312"/>
                  <a:gd name="T67" fmla="*/ 164 h 309"/>
                  <a:gd name="T68" fmla="*/ 165 w 312"/>
                  <a:gd name="T69" fmla="*/ 170 h 309"/>
                  <a:gd name="T70" fmla="*/ 153 w 312"/>
                  <a:gd name="T71" fmla="*/ 182 h 309"/>
                  <a:gd name="T72" fmla="*/ 127 w 312"/>
                  <a:gd name="T73" fmla="*/ 188 h 309"/>
                  <a:gd name="T74" fmla="*/ 108 w 312"/>
                  <a:gd name="T75" fmla="*/ 206 h 309"/>
                  <a:gd name="T76" fmla="*/ 95 w 312"/>
                  <a:gd name="T77" fmla="*/ 212 h 309"/>
                  <a:gd name="T78" fmla="*/ 89 w 312"/>
                  <a:gd name="T79" fmla="*/ 224 h 309"/>
                  <a:gd name="T80" fmla="*/ 76 w 312"/>
                  <a:gd name="T81" fmla="*/ 230 h 309"/>
                  <a:gd name="T82" fmla="*/ 69 w 312"/>
                  <a:gd name="T83" fmla="*/ 242 h 309"/>
                  <a:gd name="T84" fmla="*/ 51 w 312"/>
                  <a:gd name="T85" fmla="*/ 248 h 309"/>
                  <a:gd name="T86" fmla="*/ 44 w 312"/>
                  <a:gd name="T87" fmla="*/ 260 h 309"/>
                  <a:gd name="T88" fmla="*/ 25 w 312"/>
                  <a:gd name="T89" fmla="*/ 273 h 309"/>
                  <a:gd name="T90" fmla="*/ 18 w 312"/>
                  <a:gd name="T91" fmla="*/ 285 h 309"/>
                  <a:gd name="T92" fmla="*/ 0 w 312"/>
                  <a:gd name="T93" fmla="*/ 29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2" h="309">
                    <a:moveTo>
                      <a:pt x="12" y="309"/>
                    </a:moveTo>
                    <a:lnTo>
                      <a:pt x="12" y="303"/>
                    </a:lnTo>
                    <a:lnTo>
                      <a:pt x="18" y="303"/>
                    </a:lnTo>
                    <a:lnTo>
                      <a:pt x="18" y="297"/>
                    </a:lnTo>
                    <a:lnTo>
                      <a:pt x="31" y="297"/>
                    </a:lnTo>
                    <a:lnTo>
                      <a:pt x="31" y="291"/>
                    </a:lnTo>
                    <a:lnTo>
                      <a:pt x="37" y="291"/>
                    </a:lnTo>
                    <a:lnTo>
                      <a:pt x="37" y="285"/>
                    </a:lnTo>
                    <a:lnTo>
                      <a:pt x="44" y="285"/>
                    </a:lnTo>
                    <a:lnTo>
                      <a:pt x="44" y="279"/>
                    </a:lnTo>
                    <a:lnTo>
                      <a:pt x="51" y="279"/>
                    </a:lnTo>
                    <a:lnTo>
                      <a:pt x="51" y="273"/>
                    </a:lnTo>
                    <a:lnTo>
                      <a:pt x="57" y="273"/>
                    </a:lnTo>
                    <a:lnTo>
                      <a:pt x="57" y="267"/>
                    </a:lnTo>
                    <a:lnTo>
                      <a:pt x="69" y="267"/>
                    </a:lnTo>
                    <a:lnTo>
                      <a:pt x="69" y="260"/>
                    </a:lnTo>
                    <a:lnTo>
                      <a:pt x="76" y="260"/>
                    </a:lnTo>
                    <a:lnTo>
                      <a:pt x="76" y="254"/>
                    </a:lnTo>
                    <a:lnTo>
                      <a:pt x="82" y="254"/>
                    </a:lnTo>
                    <a:lnTo>
                      <a:pt x="82" y="248"/>
                    </a:lnTo>
                    <a:lnTo>
                      <a:pt x="89" y="248"/>
                    </a:lnTo>
                    <a:lnTo>
                      <a:pt x="89" y="236"/>
                    </a:lnTo>
                    <a:lnTo>
                      <a:pt x="102" y="236"/>
                    </a:lnTo>
                    <a:lnTo>
                      <a:pt x="102" y="224"/>
                    </a:lnTo>
                    <a:lnTo>
                      <a:pt x="108" y="224"/>
                    </a:lnTo>
                    <a:lnTo>
                      <a:pt x="108" y="218"/>
                    </a:lnTo>
                    <a:lnTo>
                      <a:pt x="127" y="218"/>
                    </a:lnTo>
                    <a:lnTo>
                      <a:pt x="127" y="212"/>
                    </a:lnTo>
                    <a:lnTo>
                      <a:pt x="134" y="212"/>
                    </a:lnTo>
                    <a:lnTo>
                      <a:pt x="134" y="206"/>
                    </a:lnTo>
                    <a:lnTo>
                      <a:pt x="153" y="206"/>
                    </a:lnTo>
                    <a:lnTo>
                      <a:pt x="153" y="200"/>
                    </a:lnTo>
                    <a:lnTo>
                      <a:pt x="159" y="200"/>
                    </a:lnTo>
                    <a:lnTo>
                      <a:pt x="159" y="194"/>
                    </a:lnTo>
                    <a:lnTo>
                      <a:pt x="179" y="194"/>
                    </a:lnTo>
                    <a:lnTo>
                      <a:pt x="179" y="188"/>
                    </a:lnTo>
                    <a:lnTo>
                      <a:pt x="185" y="188"/>
                    </a:lnTo>
                    <a:lnTo>
                      <a:pt x="185" y="176"/>
                    </a:lnTo>
                    <a:lnTo>
                      <a:pt x="197" y="176"/>
                    </a:lnTo>
                    <a:lnTo>
                      <a:pt x="197" y="164"/>
                    </a:lnTo>
                    <a:lnTo>
                      <a:pt x="204" y="164"/>
                    </a:lnTo>
                    <a:lnTo>
                      <a:pt x="204" y="158"/>
                    </a:lnTo>
                    <a:lnTo>
                      <a:pt x="222" y="158"/>
                    </a:lnTo>
                    <a:lnTo>
                      <a:pt x="222" y="151"/>
                    </a:lnTo>
                    <a:lnTo>
                      <a:pt x="230" y="151"/>
                    </a:lnTo>
                    <a:lnTo>
                      <a:pt x="230" y="145"/>
                    </a:lnTo>
                    <a:lnTo>
                      <a:pt x="248" y="145"/>
                    </a:lnTo>
                    <a:lnTo>
                      <a:pt x="248" y="139"/>
                    </a:lnTo>
                    <a:lnTo>
                      <a:pt x="255" y="139"/>
                    </a:lnTo>
                    <a:lnTo>
                      <a:pt x="255" y="133"/>
                    </a:lnTo>
                    <a:lnTo>
                      <a:pt x="261" y="133"/>
                    </a:lnTo>
                    <a:lnTo>
                      <a:pt x="261" y="127"/>
                    </a:lnTo>
                    <a:lnTo>
                      <a:pt x="293" y="127"/>
                    </a:lnTo>
                    <a:lnTo>
                      <a:pt x="293" y="121"/>
                    </a:lnTo>
                    <a:lnTo>
                      <a:pt x="299" y="121"/>
                    </a:lnTo>
                    <a:lnTo>
                      <a:pt x="299" y="115"/>
                    </a:lnTo>
                    <a:lnTo>
                      <a:pt x="312" y="115"/>
                    </a:lnTo>
                    <a:lnTo>
                      <a:pt x="312" y="109"/>
                    </a:lnTo>
                    <a:lnTo>
                      <a:pt x="299" y="109"/>
                    </a:lnTo>
                    <a:lnTo>
                      <a:pt x="299" y="91"/>
                    </a:lnTo>
                    <a:lnTo>
                      <a:pt x="312" y="91"/>
                    </a:lnTo>
                    <a:lnTo>
                      <a:pt x="312" y="79"/>
                    </a:lnTo>
                    <a:lnTo>
                      <a:pt x="306" y="79"/>
                    </a:lnTo>
                    <a:lnTo>
                      <a:pt x="306" y="73"/>
                    </a:lnTo>
                    <a:lnTo>
                      <a:pt x="299" y="73"/>
                    </a:lnTo>
                    <a:lnTo>
                      <a:pt x="299" y="30"/>
                    </a:lnTo>
                    <a:lnTo>
                      <a:pt x="306" y="30"/>
                    </a:lnTo>
                    <a:lnTo>
                      <a:pt x="306" y="18"/>
                    </a:lnTo>
                    <a:lnTo>
                      <a:pt x="312" y="18"/>
                    </a:lnTo>
                    <a:lnTo>
                      <a:pt x="312" y="0"/>
                    </a:lnTo>
                    <a:lnTo>
                      <a:pt x="299" y="0"/>
                    </a:lnTo>
                    <a:lnTo>
                      <a:pt x="299" y="18"/>
                    </a:lnTo>
                    <a:lnTo>
                      <a:pt x="293" y="18"/>
                    </a:lnTo>
                    <a:lnTo>
                      <a:pt x="293" y="24"/>
                    </a:lnTo>
                    <a:lnTo>
                      <a:pt x="287" y="24"/>
                    </a:lnTo>
                    <a:lnTo>
                      <a:pt x="287" y="30"/>
                    </a:lnTo>
                    <a:lnTo>
                      <a:pt x="281" y="30"/>
                    </a:lnTo>
                    <a:lnTo>
                      <a:pt x="281" y="67"/>
                    </a:lnTo>
                    <a:lnTo>
                      <a:pt x="287" y="67"/>
                    </a:lnTo>
                    <a:lnTo>
                      <a:pt x="287" y="79"/>
                    </a:lnTo>
                    <a:lnTo>
                      <a:pt x="293" y="79"/>
                    </a:lnTo>
                    <a:lnTo>
                      <a:pt x="293" y="103"/>
                    </a:lnTo>
                    <a:lnTo>
                      <a:pt x="281" y="103"/>
                    </a:lnTo>
                    <a:lnTo>
                      <a:pt x="281" y="109"/>
                    </a:lnTo>
                    <a:lnTo>
                      <a:pt x="255" y="109"/>
                    </a:lnTo>
                    <a:lnTo>
                      <a:pt x="255" y="115"/>
                    </a:lnTo>
                    <a:lnTo>
                      <a:pt x="248" y="115"/>
                    </a:lnTo>
                    <a:lnTo>
                      <a:pt x="248" y="121"/>
                    </a:lnTo>
                    <a:lnTo>
                      <a:pt x="230" y="121"/>
                    </a:lnTo>
                    <a:lnTo>
                      <a:pt x="230" y="127"/>
                    </a:lnTo>
                    <a:lnTo>
                      <a:pt x="222" y="127"/>
                    </a:lnTo>
                    <a:lnTo>
                      <a:pt x="222" y="133"/>
                    </a:lnTo>
                    <a:lnTo>
                      <a:pt x="216" y="133"/>
                    </a:lnTo>
                    <a:lnTo>
                      <a:pt x="216" y="139"/>
                    </a:lnTo>
                    <a:lnTo>
                      <a:pt x="204" y="139"/>
                    </a:lnTo>
                    <a:lnTo>
                      <a:pt x="204" y="145"/>
                    </a:lnTo>
                    <a:lnTo>
                      <a:pt x="197" y="145"/>
                    </a:lnTo>
                    <a:lnTo>
                      <a:pt x="197" y="151"/>
                    </a:lnTo>
                    <a:lnTo>
                      <a:pt x="191" y="151"/>
                    </a:lnTo>
                    <a:lnTo>
                      <a:pt x="191" y="158"/>
                    </a:lnTo>
                    <a:lnTo>
                      <a:pt x="185" y="158"/>
                    </a:lnTo>
                    <a:lnTo>
                      <a:pt x="185" y="164"/>
                    </a:lnTo>
                    <a:lnTo>
                      <a:pt x="179" y="164"/>
                    </a:lnTo>
                    <a:lnTo>
                      <a:pt x="179" y="170"/>
                    </a:lnTo>
                    <a:lnTo>
                      <a:pt x="165" y="170"/>
                    </a:lnTo>
                    <a:lnTo>
                      <a:pt x="165" y="176"/>
                    </a:lnTo>
                    <a:lnTo>
                      <a:pt x="153" y="176"/>
                    </a:lnTo>
                    <a:lnTo>
                      <a:pt x="153" y="182"/>
                    </a:lnTo>
                    <a:lnTo>
                      <a:pt x="146" y="182"/>
                    </a:lnTo>
                    <a:lnTo>
                      <a:pt x="146" y="188"/>
                    </a:lnTo>
                    <a:lnTo>
                      <a:pt x="127" y="188"/>
                    </a:lnTo>
                    <a:lnTo>
                      <a:pt x="127" y="200"/>
                    </a:lnTo>
                    <a:lnTo>
                      <a:pt x="108" y="200"/>
                    </a:lnTo>
                    <a:lnTo>
                      <a:pt x="108" y="206"/>
                    </a:lnTo>
                    <a:lnTo>
                      <a:pt x="102" y="206"/>
                    </a:lnTo>
                    <a:lnTo>
                      <a:pt x="102" y="212"/>
                    </a:lnTo>
                    <a:lnTo>
                      <a:pt x="95" y="212"/>
                    </a:lnTo>
                    <a:lnTo>
                      <a:pt x="95" y="218"/>
                    </a:lnTo>
                    <a:lnTo>
                      <a:pt x="89" y="218"/>
                    </a:lnTo>
                    <a:lnTo>
                      <a:pt x="89" y="224"/>
                    </a:lnTo>
                    <a:lnTo>
                      <a:pt x="82" y="224"/>
                    </a:lnTo>
                    <a:lnTo>
                      <a:pt x="82" y="230"/>
                    </a:lnTo>
                    <a:lnTo>
                      <a:pt x="76" y="230"/>
                    </a:lnTo>
                    <a:lnTo>
                      <a:pt x="76" y="236"/>
                    </a:lnTo>
                    <a:lnTo>
                      <a:pt x="69" y="236"/>
                    </a:lnTo>
                    <a:lnTo>
                      <a:pt x="69" y="242"/>
                    </a:lnTo>
                    <a:lnTo>
                      <a:pt x="63" y="242"/>
                    </a:lnTo>
                    <a:lnTo>
                      <a:pt x="63" y="248"/>
                    </a:lnTo>
                    <a:lnTo>
                      <a:pt x="51" y="248"/>
                    </a:lnTo>
                    <a:lnTo>
                      <a:pt x="51" y="254"/>
                    </a:lnTo>
                    <a:lnTo>
                      <a:pt x="44" y="254"/>
                    </a:lnTo>
                    <a:lnTo>
                      <a:pt x="44" y="260"/>
                    </a:lnTo>
                    <a:lnTo>
                      <a:pt x="37" y="260"/>
                    </a:lnTo>
                    <a:lnTo>
                      <a:pt x="37" y="273"/>
                    </a:lnTo>
                    <a:lnTo>
                      <a:pt x="25" y="273"/>
                    </a:lnTo>
                    <a:lnTo>
                      <a:pt x="25" y="279"/>
                    </a:lnTo>
                    <a:lnTo>
                      <a:pt x="18" y="279"/>
                    </a:lnTo>
                    <a:lnTo>
                      <a:pt x="18" y="285"/>
                    </a:lnTo>
                    <a:lnTo>
                      <a:pt x="12" y="285"/>
                    </a:lnTo>
                    <a:lnTo>
                      <a:pt x="12" y="291"/>
                    </a:lnTo>
                    <a:lnTo>
                      <a:pt x="0" y="291"/>
                    </a:lnTo>
                    <a:lnTo>
                      <a:pt x="0" y="309"/>
                    </a:lnTo>
                    <a:lnTo>
                      <a:pt x="12" y="30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8" name="Freeform 2962">
                <a:extLst>
                  <a:ext uri="{FF2B5EF4-FFF2-40B4-BE49-F238E27FC236}">
                    <a16:creationId xmlns:a16="http://schemas.microsoft.com/office/drawing/2014/main" xmlns="" id="{8FA16DEC-BDE3-4C9E-BD93-D58FA47DD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" y="83"/>
                <a:ext cx="10" cy="2"/>
              </a:xfrm>
              <a:custGeom>
                <a:avLst/>
                <a:gdLst>
                  <a:gd name="T0" fmla="*/ 13 w 294"/>
                  <a:gd name="T1" fmla="*/ 31 h 86"/>
                  <a:gd name="T2" fmla="*/ 13 w 294"/>
                  <a:gd name="T3" fmla="*/ 25 h 86"/>
                  <a:gd name="T4" fmla="*/ 275 w 294"/>
                  <a:gd name="T5" fmla="*/ 25 h 86"/>
                  <a:gd name="T6" fmla="*/ 275 w 294"/>
                  <a:gd name="T7" fmla="*/ 86 h 86"/>
                  <a:gd name="T8" fmla="*/ 287 w 294"/>
                  <a:gd name="T9" fmla="*/ 86 h 86"/>
                  <a:gd name="T10" fmla="*/ 287 w 294"/>
                  <a:gd name="T11" fmla="*/ 31 h 86"/>
                  <a:gd name="T12" fmla="*/ 294 w 294"/>
                  <a:gd name="T13" fmla="*/ 31 h 86"/>
                  <a:gd name="T14" fmla="*/ 294 w 294"/>
                  <a:gd name="T15" fmla="*/ 13 h 86"/>
                  <a:gd name="T16" fmla="*/ 287 w 294"/>
                  <a:gd name="T17" fmla="*/ 13 h 86"/>
                  <a:gd name="T18" fmla="*/ 287 w 294"/>
                  <a:gd name="T19" fmla="*/ 7 h 86"/>
                  <a:gd name="T20" fmla="*/ 281 w 294"/>
                  <a:gd name="T21" fmla="*/ 7 h 86"/>
                  <a:gd name="T22" fmla="*/ 281 w 294"/>
                  <a:gd name="T23" fmla="*/ 0 h 86"/>
                  <a:gd name="T24" fmla="*/ 6 w 294"/>
                  <a:gd name="T25" fmla="*/ 0 h 86"/>
                  <a:gd name="T26" fmla="*/ 6 w 294"/>
                  <a:gd name="T27" fmla="*/ 7 h 86"/>
                  <a:gd name="T28" fmla="*/ 0 w 294"/>
                  <a:gd name="T29" fmla="*/ 7 h 86"/>
                  <a:gd name="T30" fmla="*/ 0 w 294"/>
                  <a:gd name="T31" fmla="*/ 61 h 86"/>
                  <a:gd name="T32" fmla="*/ 6 w 294"/>
                  <a:gd name="T33" fmla="*/ 61 h 86"/>
                  <a:gd name="T34" fmla="*/ 6 w 294"/>
                  <a:gd name="T35" fmla="*/ 31 h 86"/>
                  <a:gd name="T36" fmla="*/ 13 w 294"/>
                  <a:gd name="T37" fmla="*/ 3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4" h="86">
                    <a:moveTo>
                      <a:pt x="13" y="31"/>
                    </a:moveTo>
                    <a:lnTo>
                      <a:pt x="13" y="25"/>
                    </a:lnTo>
                    <a:lnTo>
                      <a:pt x="275" y="25"/>
                    </a:lnTo>
                    <a:lnTo>
                      <a:pt x="275" y="86"/>
                    </a:lnTo>
                    <a:lnTo>
                      <a:pt x="287" y="86"/>
                    </a:lnTo>
                    <a:lnTo>
                      <a:pt x="287" y="31"/>
                    </a:lnTo>
                    <a:lnTo>
                      <a:pt x="294" y="31"/>
                    </a:lnTo>
                    <a:lnTo>
                      <a:pt x="294" y="13"/>
                    </a:lnTo>
                    <a:lnTo>
                      <a:pt x="287" y="13"/>
                    </a:lnTo>
                    <a:lnTo>
                      <a:pt x="287" y="7"/>
                    </a:lnTo>
                    <a:lnTo>
                      <a:pt x="281" y="7"/>
                    </a:lnTo>
                    <a:lnTo>
                      <a:pt x="281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lnTo>
                      <a:pt x="0" y="61"/>
                    </a:lnTo>
                    <a:lnTo>
                      <a:pt x="6" y="61"/>
                    </a:lnTo>
                    <a:lnTo>
                      <a:pt x="6" y="31"/>
                    </a:lnTo>
                    <a:lnTo>
                      <a:pt x="13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59" name="Freeform 2963">
                <a:extLst>
                  <a:ext uri="{FF2B5EF4-FFF2-40B4-BE49-F238E27FC236}">
                    <a16:creationId xmlns:a16="http://schemas.microsoft.com/office/drawing/2014/main" xmlns="" id="{E4454888-F64A-4B21-B57A-F0C68625A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" y="340"/>
                <a:ext cx="12" cy="2"/>
              </a:xfrm>
              <a:custGeom>
                <a:avLst/>
                <a:gdLst>
                  <a:gd name="T0" fmla="*/ 344 w 364"/>
                  <a:gd name="T1" fmla="*/ 0 h 62"/>
                  <a:gd name="T2" fmla="*/ 344 w 364"/>
                  <a:gd name="T3" fmla="*/ 12 h 62"/>
                  <a:gd name="T4" fmla="*/ 332 w 364"/>
                  <a:gd name="T5" fmla="*/ 12 h 62"/>
                  <a:gd name="T6" fmla="*/ 332 w 364"/>
                  <a:gd name="T7" fmla="*/ 19 h 62"/>
                  <a:gd name="T8" fmla="*/ 299 w 364"/>
                  <a:gd name="T9" fmla="*/ 19 h 62"/>
                  <a:gd name="T10" fmla="*/ 299 w 364"/>
                  <a:gd name="T11" fmla="*/ 12 h 62"/>
                  <a:gd name="T12" fmla="*/ 222 w 364"/>
                  <a:gd name="T13" fmla="*/ 12 h 62"/>
                  <a:gd name="T14" fmla="*/ 222 w 364"/>
                  <a:gd name="T15" fmla="*/ 19 h 62"/>
                  <a:gd name="T16" fmla="*/ 204 w 364"/>
                  <a:gd name="T17" fmla="*/ 19 h 62"/>
                  <a:gd name="T18" fmla="*/ 204 w 364"/>
                  <a:gd name="T19" fmla="*/ 25 h 62"/>
                  <a:gd name="T20" fmla="*/ 165 w 364"/>
                  <a:gd name="T21" fmla="*/ 25 h 62"/>
                  <a:gd name="T22" fmla="*/ 165 w 364"/>
                  <a:gd name="T23" fmla="*/ 31 h 62"/>
                  <a:gd name="T24" fmla="*/ 153 w 364"/>
                  <a:gd name="T25" fmla="*/ 31 h 62"/>
                  <a:gd name="T26" fmla="*/ 153 w 364"/>
                  <a:gd name="T27" fmla="*/ 37 h 62"/>
                  <a:gd name="T28" fmla="*/ 44 w 364"/>
                  <a:gd name="T29" fmla="*/ 37 h 62"/>
                  <a:gd name="T30" fmla="*/ 44 w 364"/>
                  <a:gd name="T31" fmla="*/ 31 h 62"/>
                  <a:gd name="T32" fmla="*/ 0 w 364"/>
                  <a:gd name="T33" fmla="*/ 31 h 62"/>
                  <a:gd name="T34" fmla="*/ 0 w 364"/>
                  <a:gd name="T35" fmla="*/ 50 h 62"/>
                  <a:gd name="T36" fmla="*/ 18 w 364"/>
                  <a:gd name="T37" fmla="*/ 50 h 62"/>
                  <a:gd name="T38" fmla="*/ 18 w 364"/>
                  <a:gd name="T39" fmla="*/ 56 h 62"/>
                  <a:gd name="T40" fmla="*/ 25 w 364"/>
                  <a:gd name="T41" fmla="*/ 56 h 62"/>
                  <a:gd name="T42" fmla="*/ 25 w 364"/>
                  <a:gd name="T43" fmla="*/ 62 h 62"/>
                  <a:gd name="T44" fmla="*/ 146 w 364"/>
                  <a:gd name="T45" fmla="*/ 62 h 62"/>
                  <a:gd name="T46" fmla="*/ 146 w 364"/>
                  <a:gd name="T47" fmla="*/ 56 h 62"/>
                  <a:gd name="T48" fmla="*/ 171 w 364"/>
                  <a:gd name="T49" fmla="*/ 56 h 62"/>
                  <a:gd name="T50" fmla="*/ 171 w 364"/>
                  <a:gd name="T51" fmla="*/ 44 h 62"/>
                  <a:gd name="T52" fmla="*/ 216 w 364"/>
                  <a:gd name="T53" fmla="*/ 44 h 62"/>
                  <a:gd name="T54" fmla="*/ 216 w 364"/>
                  <a:gd name="T55" fmla="*/ 37 h 62"/>
                  <a:gd name="T56" fmla="*/ 222 w 364"/>
                  <a:gd name="T57" fmla="*/ 37 h 62"/>
                  <a:gd name="T58" fmla="*/ 222 w 364"/>
                  <a:gd name="T59" fmla="*/ 31 h 62"/>
                  <a:gd name="T60" fmla="*/ 293 w 364"/>
                  <a:gd name="T61" fmla="*/ 31 h 62"/>
                  <a:gd name="T62" fmla="*/ 293 w 364"/>
                  <a:gd name="T63" fmla="*/ 37 h 62"/>
                  <a:gd name="T64" fmla="*/ 299 w 364"/>
                  <a:gd name="T65" fmla="*/ 37 h 62"/>
                  <a:gd name="T66" fmla="*/ 299 w 364"/>
                  <a:gd name="T67" fmla="*/ 44 h 62"/>
                  <a:gd name="T68" fmla="*/ 325 w 364"/>
                  <a:gd name="T69" fmla="*/ 44 h 62"/>
                  <a:gd name="T70" fmla="*/ 325 w 364"/>
                  <a:gd name="T71" fmla="*/ 37 h 62"/>
                  <a:gd name="T72" fmla="*/ 332 w 364"/>
                  <a:gd name="T73" fmla="*/ 37 h 62"/>
                  <a:gd name="T74" fmla="*/ 332 w 364"/>
                  <a:gd name="T75" fmla="*/ 31 h 62"/>
                  <a:gd name="T76" fmla="*/ 350 w 364"/>
                  <a:gd name="T77" fmla="*/ 31 h 62"/>
                  <a:gd name="T78" fmla="*/ 350 w 364"/>
                  <a:gd name="T79" fmla="*/ 25 h 62"/>
                  <a:gd name="T80" fmla="*/ 357 w 364"/>
                  <a:gd name="T81" fmla="*/ 25 h 62"/>
                  <a:gd name="T82" fmla="*/ 357 w 364"/>
                  <a:gd name="T83" fmla="*/ 12 h 62"/>
                  <a:gd name="T84" fmla="*/ 364 w 364"/>
                  <a:gd name="T85" fmla="*/ 12 h 62"/>
                  <a:gd name="T86" fmla="*/ 364 w 364"/>
                  <a:gd name="T87" fmla="*/ 0 h 62"/>
                  <a:gd name="T88" fmla="*/ 344 w 364"/>
                  <a:gd name="T8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4" h="62">
                    <a:moveTo>
                      <a:pt x="344" y="0"/>
                    </a:moveTo>
                    <a:lnTo>
                      <a:pt x="344" y="12"/>
                    </a:lnTo>
                    <a:lnTo>
                      <a:pt x="332" y="12"/>
                    </a:lnTo>
                    <a:lnTo>
                      <a:pt x="332" y="19"/>
                    </a:lnTo>
                    <a:lnTo>
                      <a:pt x="299" y="19"/>
                    </a:lnTo>
                    <a:lnTo>
                      <a:pt x="299" y="12"/>
                    </a:lnTo>
                    <a:lnTo>
                      <a:pt x="222" y="12"/>
                    </a:lnTo>
                    <a:lnTo>
                      <a:pt x="222" y="19"/>
                    </a:lnTo>
                    <a:lnTo>
                      <a:pt x="204" y="19"/>
                    </a:lnTo>
                    <a:lnTo>
                      <a:pt x="204" y="25"/>
                    </a:lnTo>
                    <a:lnTo>
                      <a:pt x="165" y="25"/>
                    </a:lnTo>
                    <a:lnTo>
                      <a:pt x="165" y="31"/>
                    </a:lnTo>
                    <a:lnTo>
                      <a:pt x="153" y="31"/>
                    </a:lnTo>
                    <a:lnTo>
                      <a:pt x="153" y="37"/>
                    </a:lnTo>
                    <a:lnTo>
                      <a:pt x="44" y="37"/>
                    </a:lnTo>
                    <a:lnTo>
                      <a:pt x="44" y="31"/>
                    </a:lnTo>
                    <a:lnTo>
                      <a:pt x="0" y="31"/>
                    </a:lnTo>
                    <a:lnTo>
                      <a:pt x="0" y="50"/>
                    </a:lnTo>
                    <a:lnTo>
                      <a:pt x="18" y="50"/>
                    </a:lnTo>
                    <a:lnTo>
                      <a:pt x="18" y="56"/>
                    </a:lnTo>
                    <a:lnTo>
                      <a:pt x="25" y="56"/>
                    </a:lnTo>
                    <a:lnTo>
                      <a:pt x="25" y="62"/>
                    </a:lnTo>
                    <a:lnTo>
                      <a:pt x="146" y="62"/>
                    </a:lnTo>
                    <a:lnTo>
                      <a:pt x="146" y="56"/>
                    </a:lnTo>
                    <a:lnTo>
                      <a:pt x="171" y="56"/>
                    </a:lnTo>
                    <a:lnTo>
                      <a:pt x="171" y="44"/>
                    </a:lnTo>
                    <a:lnTo>
                      <a:pt x="216" y="44"/>
                    </a:lnTo>
                    <a:lnTo>
                      <a:pt x="216" y="37"/>
                    </a:lnTo>
                    <a:lnTo>
                      <a:pt x="222" y="37"/>
                    </a:lnTo>
                    <a:lnTo>
                      <a:pt x="222" y="31"/>
                    </a:lnTo>
                    <a:lnTo>
                      <a:pt x="293" y="31"/>
                    </a:lnTo>
                    <a:lnTo>
                      <a:pt x="293" y="37"/>
                    </a:lnTo>
                    <a:lnTo>
                      <a:pt x="299" y="37"/>
                    </a:lnTo>
                    <a:lnTo>
                      <a:pt x="299" y="44"/>
                    </a:lnTo>
                    <a:lnTo>
                      <a:pt x="325" y="44"/>
                    </a:lnTo>
                    <a:lnTo>
                      <a:pt x="325" y="37"/>
                    </a:lnTo>
                    <a:lnTo>
                      <a:pt x="332" y="37"/>
                    </a:lnTo>
                    <a:lnTo>
                      <a:pt x="332" y="31"/>
                    </a:lnTo>
                    <a:lnTo>
                      <a:pt x="350" y="31"/>
                    </a:lnTo>
                    <a:lnTo>
                      <a:pt x="350" y="25"/>
                    </a:lnTo>
                    <a:lnTo>
                      <a:pt x="357" y="25"/>
                    </a:lnTo>
                    <a:lnTo>
                      <a:pt x="357" y="12"/>
                    </a:lnTo>
                    <a:lnTo>
                      <a:pt x="364" y="12"/>
                    </a:lnTo>
                    <a:lnTo>
                      <a:pt x="364" y="0"/>
                    </a:lnTo>
                    <a:lnTo>
                      <a:pt x="344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0" name="Freeform 2964">
                <a:extLst>
                  <a:ext uri="{FF2B5EF4-FFF2-40B4-BE49-F238E27FC236}">
                    <a16:creationId xmlns:a16="http://schemas.microsoft.com/office/drawing/2014/main" xmlns="" id="{C1442C5E-AEE8-4F09-88D8-71E7B47FB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296"/>
                <a:ext cx="2" cy="10"/>
              </a:xfrm>
              <a:custGeom>
                <a:avLst/>
                <a:gdLst>
                  <a:gd name="T0" fmla="*/ 26 w 63"/>
                  <a:gd name="T1" fmla="*/ 12 h 369"/>
                  <a:gd name="T2" fmla="*/ 26 w 63"/>
                  <a:gd name="T3" fmla="*/ 18 h 369"/>
                  <a:gd name="T4" fmla="*/ 38 w 63"/>
                  <a:gd name="T5" fmla="*/ 18 h 369"/>
                  <a:gd name="T6" fmla="*/ 38 w 63"/>
                  <a:gd name="T7" fmla="*/ 30 h 369"/>
                  <a:gd name="T8" fmla="*/ 45 w 63"/>
                  <a:gd name="T9" fmla="*/ 30 h 369"/>
                  <a:gd name="T10" fmla="*/ 45 w 63"/>
                  <a:gd name="T11" fmla="*/ 72 h 369"/>
                  <a:gd name="T12" fmla="*/ 38 w 63"/>
                  <a:gd name="T13" fmla="*/ 72 h 369"/>
                  <a:gd name="T14" fmla="*/ 38 w 63"/>
                  <a:gd name="T15" fmla="*/ 90 h 369"/>
                  <a:gd name="T16" fmla="*/ 32 w 63"/>
                  <a:gd name="T17" fmla="*/ 90 h 369"/>
                  <a:gd name="T18" fmla="*/ 32 w 63"/>
                  <a:gd name="T19" fmla="*/ 114 h 369"/>
                  <a:gd name="T20" fmla="*/ 26 w 63"/>
                  <a:gd name="T21" fmla="*/ 114 h 369"/>
                  <a:gd name="T22" fmla="*/ 26 w 63"/>
                  <a:gd name="T23" fmla="*/ 120 h 369"/>
                  <a:gd name="T24" fmla="*/ 19 w 63"/>
                  <a:gd name="T25" fmla="*/ 120 h 369"/>
                  <a:gd name="T26" fmla="*/ 19 w 63"/>
                  <a:gd name="T27" fmla="*/ 132 h 369"/>
                  <a:gd name="T28" fmla="*/ 12 w 63"/>
                  <a:gd name="T29" fmla="*/ 132 h 369"/>
                  <a:gd name="T30" fmla="*/ 12 w 63"/>
                  <a:gd name="T31" fmla="*/ 150 h 369"/>
                  <a:gd name="T32" fmla="*/ 6 w 63"/>
                  <a:gd name="T33" fmla="*/ 150 h 369"/>
                  <a:gd name="T34" fmla="*/ 6 w 63"/>
                  <a:gd name="T35" fmla="*/ 169 h 369"/>
                  <a:gd name="T36" fmla="*/ 0 w 63"/>
                  <a:gd name="T37" fmla="*/ 169 h 369"/>
                  <a:gd name="T38" fmla="*/ 0 w 63"/>
                  <a:gd name="T39" fmla="*/ 206 h 369"/>
                  <a:gd name="T40" fmla="*/ 6 w 63"/>
                  <a:gd name="T41" fmla="*/ 206 h 369"/>
                  <a:gd name="T42" fmla="*/ 6 w 63"/>
                  <a:gd name="T43" fmla="*/ 218 h 369"/>
                  <a:gd name="T44" fmla="*/ 12 w 63"/>
                  <a:gd name="T45" fmla="*/ 218 h 369"/>
                  <a:gd name="T46" fmla="*/ 12 w 63"/>
                  <a:gd name="T47" fmla="*/ 254 h 369"/>
                  <a:gd name="T48" fmla="*/ 19 w 63"/>
                  <a:gd name="T49" fmla="*/ 254 h 369"/>
                  <a:gd name="T50" fmla="*/ 19 w 63"/>
                  <a:gd name="T51" fmla="*/ 320 h 369"/>
                  <a:gd name="T52" fmla="*/ 12 w 63"/>
                  <a:gd name="T53" fmla="*/ 320 h 369"/>
                  <a:gd name="T54" fmla="*/ 12 w 63"/>
                  <a:gd name="T55" fmla="*/ 357 h 369"/>
                  <a:gd name="T56" fmla="*/ 19 w 63"/>
                  <a:gd name="T57" fmla="*/ 357 h 369"/>
                  <a:gd name="T58" fmla="*/ 19 w 63"/>
                  <a:gd name="T59" fmla="*/ 369 h 369"/>
                  <a:gd name="T60" fmla="*/ 26 w 63"/>
                  <a:gd name="T61" fmla="*/ 369 h 369"/>
                  <a:gd name="T62" fmla="*/ 26 w 63"/>
                  <a:gd name="T63" fmla="*/ 357 h 369"/>
                  <a:gd name="T64" fmla="*/ 32 w 63"/>
                  <a:gd name="T65" fmla="*/ 357 h 369"/>
                  <a:gd name="T66" fmla="*/ 32 w 63"/>
                  <a:gd name="T67" fmla="*/ 363 h 369"/>
                  <a:gd name="T68" fmla="*/ 38 w 63"/>
                  <a:gd name="T69" fmla="*/ 363 h 369"/>
                  <a:gd name="T70" fmla="*/ 38 w 63"/>
                  <a:gd name="T71" fmla="*/ 242 h 369"/>
                  <a:gd name="T72" fmla="*/ 32 w 63"/>
                  <a:gd name="T73" fmla="*/ 242 h 369"/>
                  <a:gd name="T74" fmla="*/ 32 w 63"/>
                  <a:gd name="T75" fmla="*/ 236 h 369"/>
                  <a:gd name="T76" fmla="*/ 26 w 63"/>
                  <a:gd name="T77" fmla="*/ 236 h 369"/>
                  <a:gd name="T78" fmla="*/ 26 w 63"/>
                  <a:gd name="T79" fmla="*/ 144 h 369"/>
                  <a:gd name="T80" fmla="*/ 38 w 63"/>
                  <a:gd name="T81" fmla="*/ 144 h 369"/>
                  <a:gd name="T82" fmla="*/ 38 w 63"/>
                  <a:gd name="T83" fmla="*/ 126 h 369"/>
                  <a:gd name="T84" fmla="*/ 45 w 63"/>
                  <a:gd name="T85" fmla="*/ 126 h 369"/>
                  <a:gd name="T86" fmla="*/ 45 w 63"/>
                  <a:gd name="T87" fmla="*/ 114 h 369"/>
                  <a:gd name="T88" fmla="*/ 51 w 63"/>
                  <a:gd name="T89" fmla="*/ 114 h 369"/>
                  <a:gd name="T90" fmla="*/ 51 w 63"/>
                  <a:gd name="T91" fmla="*/ 96 h 369"/>
                  <a:gd name="T92" fmla="*/ 57 w 63"/>
                  <a:gd name="T93" fmla="*/ 96 h 369"/>
                  <a:gd name="T94" fmla="*/ 57 w 63"/>
                  <a:gd name="T95" fmla="*/ 90 h 369"/>
                  <a:gd name="T96" fmla="*/ 63 w 63"/>
                  <a:gd name="T97" fmla="*/ 90 h 369"/>
                  <a:gd name="T98" fmla="*/ 63 w 63"/>
                  <a:gd name="T99" fmla="*/ 24 h 369"/>
                  <a:gd name="T100" fmla="*/ 57 w 63"/>
                  <a:gd name="T101" fmla="*/ 24 h 369"/>
                  <a:gd name="T102" fmla="*/ 57 w 63"/>
                  <a:gd name="T103" fmla="*/ 18 h 369"/>
                  <a:gd name="T104" fmla="*/ 51 w 63"/>
                  <a:gd name="T105" fmla="*/ 18 h 369"/>
                  <a:gd name="T106" fmla="*/ 51 w 63"/>
                  <a:gd name="T107" fmla="*/ 12 h 369"/>
                  <a:gd name="T108" fmla="*/ 45 w 63"/>
                  <a:gd name="T109" fmla="*/ 12 h 369"/>
                  <a:gd name="T110" fmla="*/ 45 w 63"/>
                  <a:gd name="T111" fmla="*/ 0 h 369"/>
                  <a:gd name="T112" fmla="*/ 38 w 63"/>
                  <a:gd name="T113" fmla="*/ 0 h 369"/>
                  <a:gd name="T114" fmla="*/ 38 w 63"/>
                  <a:gd name="T115" fmla="*/ 12 h 369"/>
                  <a:gd name="T116" fmla="*/ 26 w 63"/>
                  <a:gd name="T117" fmla="*/ 1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" h="369">
                    <a:moveTo>
                      <a:pt x="26" y="12"/>
                    </a:moveTo>
                    <a:lnTo>
                      <a:pt x="26" y="18"/>
                    </a:lnTo>
                    <a:lnTo>
                      <a:pt x="38" y="18"/>
                    </a:lnTo>
                    <a:lnTo>
                      <a:pt x="38" y="30"/>
                    </a:lnTo>
                    <a:lnTo>
                      <a:pt x="45" y="30"/>
                    </a:lnTo>
                    <a:lnTo>
                      <a:pt x="45" y="72"/>
                    </a:lnTo>
                    <a:lnTo>
                      <a:pt x="38" y="72"/>
                    </a:lnTo>
                    <a:lnTo>
                      <a:pt x="38" y="90"/>
                    </a:lnTo>
                    <a:lnTo>
                      <a:pt x="32" y="90"/>
                    </a:lnTo>
                    <a:lnTo>
                      <a:pt x="32" y="114"/>
                    </a:lnTo>
                    <a:lnTo>
                      <a:pt x="26" y="114"/>
                    </a:lnTo>
                    <a:lnTo>
                      <a:pt x="26" y="120"/>
                    </a:lnTo>
                    <a:lnTo>
                      <a:pt x="19" y="120"/>
                    </a:lnTo>
                    <a:lnTo>
                      <a:pt x="19" y="132"/>
                    </a:lnTo>
                    <a:lnTo>
                      <a:pt x="12" y="132"/>
                    </a:lnTo>
                    <a:lnTo>
                      <a:pt x="12" y="150"/>
                    </a:lnTo>
                    <a:lnTo>
                      <a:pt x="6" y="150"/>
                    </a:lnTo>
                    <a:lnTo>
                      <a:pt x="6" y="169"/>
                    </a:lnTo>
                    <a:lnTo>
                      <a:pt x="0" y="169"/>
                    </a:lnTo>
                    <a:lnTo>
                      <a:pt x="0" y="206"/>
                    </a:lnTo>
                    <a:lnTo>
                      <a:pt x="6" y="206"/>
                    </a:lnTo>
                    <a:lnTo>
                      <a:pt x="6" y="218"/>
                    </a:lnTo>
                    <a:lnTo>
                      <a:pt x="12" y="218"/>
                    </a:lnTo>
                    <a:lnTo>
                      <a:pt x="12" y="254"/>
                    </a:lnTo>
                    <a:lnTo>
                      <a:pt x="19" y="254"/>
                    </a:lnTo>
                    <a:lnTo>
                      <a:pt x="19" y="320"/>
                    </a:lnTo>
                    <a:lnTo>
                      <a:pt x="12" y="320"/>
                    </a:lnTo>
                    <a:lnTo>
                      <a:pt x="12" y="357"/>
                    </a:lnTo>
                    <a:lnTo>
                      <a:pt x="19" y="357"/>
                    </a:lnTo>
                    <a:lnTo>
                      <a:pt x="19" y="369"/>
                    </a:lnTo>
                    <a:lnTo>
                      <a:pt x="26" y="369"/>
                    </a:lnTo>
                    <a:lnTo>
                      <a:pt x="26" y="357"/>
                    </a:lnTo>
                    <a:lnTo>
                      <a:pt x="32" y="357"/>
                    </a:lnTo>
                    <a:lnTo>
                      <a:pt x="32" y="363"/>
                    </a:lnTo>
                    <a:lnTo>
                      <a:pt x="38" y="363"/>
                    </a:lnTo>
                    <a:lnTo>
                      <a:pt x="38" y="242"/>
                    </a:lnTo>
                    <a:lnTo>
                      <a:pt x="32" y="242"/>
                    </a:lnTo>
                    <a:lnTo>
                      <a:pt x="32" y="236"/>
                    </a:lnTo>
                    <a:lnTo>
                      <a:pt x="26" y="236"/>
                    </a:lnTo>
                    <a:lnTo>
                      <a:pt x="26" y="144"/>
                    </a:lnTo>
                    <a:lnTo>
                      <a:pt x="38" y="144"/>
                    </a:lnTo>
                    <a:lnTo>
                      <a:pt x="38" y="126"/>
                    </a:lnTo>
                    <a:lnTo>
                      <a:pt x="45" y="126"/>
                    </a:lnTo>
                    <a:lnTo>
                      <a:pt x="45" y="114"/>
                    </a:lnTo>
                    <a:lnTo>
                      <a:pt x="51" y="114"/>
                    </a:lnTo>
                    <a:lnTo>
                      <a:pt x="51" y="96"/>
                    </a:lnTo>
                    <a:lnTo>
                      <a:pt x="57" y="96"/>
                    </a:lnTo>
                    <a:lnTo>
                      <a:pt x="57" y="90"/>
                    </a:lnTo>
                    <a:lnTo>
                      <a:pt x="63" y="90"/>
                    </a:lnTo>
                    <a:lnTo>
                      <a:pt x="63" y="24"/>
                    </a:lnTo>
                    <a:lnTo>
                      <a:pt x="57" y="24"/>
                    </a:lnTo>
                    <a:lnTo>
                      <a:pt x="57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38" y="12"/>
                    </a:lnTo>
                    <a:lnTo>
                      <a:pt x="2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1" name="Freeform 2965">
                <a:extLst>
                  <a:ext uri="{FF2B5EF4-FFF2-40B4-BE49-F238E27FC236}">
                    <a16:creationId xmlns:a16="http://schemas.microsoft.com/office/drawing/2014/main" xmlns="" id="{7AB744ED-225C-4AA6-A98A-413A466FB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336"/>
                <a:ext cx="8" cy="9"/>
              </a:xfrm>
              <a:custGeom>
                <a:avLst/>
                <a:gdLst>
                  <a:gd name="T0" fmla="*/ 0 w 236"/>
                  <a:gd name="T1" fmla="*/ 12 h 363"/>
                  <a:gd name="T2" fmla="*/ 44 w 236"/>
                  <a:gd name="T3" fmla="*/ 18 h 363"/>
                  <a:gd name="T4" fmla="*/ 57 w 236"/>
                  <a:gd name="T5" fmla="*/ 43 h 363"/>
                  <a:gd name="T6" fmla="*/ 64 w 236"/>
                  <a:gd name="T7" fmla="*/ 55 h 363"/>
                  <a:gd name="T8" fmla="*/ 70 w 236"/>
                  <a:gd name="T9" fmla="*/ 85 h 363"/>
                  <a:gd name="T10" fmla="*/ 77 w 236"/>
                  <a:gd name="T11" fmla="*/ 97 h 363"/>
                  <a:gd name="T12" fmla="*/ 83 w 236"/>
                  <a:gd name="T13" fmla="*/ 127 h 363"/>
                  <a:gd name="T14" fmla="*/ 89 w 236"/>
                  <a:gd name="T15" fmla="*/ 133 h 363"/>
                  <a:gd name="T16" fmla="*/ 95 w 236"/>
                  <a:gd name="T17" fmla="*/ 139 h 363"/>
                  <a:gd name="T18" fmla="*/ 102 w 236"/>
                  <a:gd name="T19" fmla="*/ 163 h 363"/>
                  <a:gd name="T20" fmla="*/ 115 w 236"/>
                  <a:gd name="T21" fmla="*/ 169 h 363"/>
                  <a:gd name="T22" fmla="*/ 121 w 236"/>
                  <a:gd name="T23" fmla="*/ 175 h 363"/>
                  <a:gd name="T24" fmla="*/ 134 w 236"/>
                  <a:gd name="T25" fmla="*/ 188 h 363"/>
                  <a:gd name="T26" fmla="*/ 140 w 236"/>
                  <a:gd name="T27" fmla="*/ 194 h 363"/>
                  <a:gd name="T28" fmla="*/ 146 w 236"/>
                  <a:gd name="T29" fmla="*/ 200 h 363"/>
                  <a:gd name="T30" fmla="*/ 154 w 236"/>
                  <a:gd name="T31" fmla="*/ 207 h 363"/>
                  <a:gd name="T32" fmla="*/ 172 w 236"/>
                  <a:gd name="T33" fmla="*/ 200 h 363"/>
                  <a:gd name="T34" fmla="*/ 179 w 236"/>
                  <a:gd name="T35" fmla="*/ 194 h 363"/>
                  <a:gd name="T36" fmla="*/ 191 w 236"/>
                  <a:gd name="T37" fmla="*/ 200 h 363"/>
                  <a:gd name="T38" fmla="*/ 198 w 236"/>
                  <a:gd name="T39" fmla="*/ 207 h 363"/>
                  <a:gd name="T40" fmla="*/ 205 w 236"/>
                  <a:gd name="T41" fmla="*/ 243 h 363"/>
                  <a:gd name="T42" fmla="*/ 211 w 236"/>
                  <a:gd name="T43" fmla="*/ 249 h 363"/>
                  <a:gd name="T44" fmla="*/ 217 w 236"/>
                  <a:gd name="T45" fmla="*/ 363 h 363"/>
                  <a:gd name="T46" fmla="*/ 223 w 236"/>
                  <a:gd name="T47" fmla="*/ 255 h 363"/>
                  <a:gd name="T48" fmla="*/ 230 w 236"/>
                  <a:gd name="T49" fmla="*/ 261 h 363"/>
                  <a:gd name="T50" fmla="*/ 236 w 236"/>
                  <a:gd name="T51" fmla="*/ 249 h 363"/>
                  <a:gd name="T52" fmla="*/ 230 w 236"/>
                  <a:gd name="T53" fmla="*/ 219 h 363"/>
                  <a:gd name="T54" fmla="*/ 223 w 236"/>
                  <a:gd name="T55" fmla="*/ 207 h 363"/>
                  <a:gd name="T56" fmla="*/ 217 w 236"/>
                  <a:gd name="T57" fmla="*/ 200 h 363"/>
                  <a:gd name="T58" fmla="*/ 211 w 236"/>
                  <a:gd name="T59" fmla="*/ 188 h 363"/>
                  <a:gd name="T60" fmla="*/ 205 w 236"/>
                  <a:gd name="T61" fmla="*/ 182 h 363"/>
                  <a:gd name="T62" fmla="*/ 198 w 236"/>
                  <a:gd name="T63" fmla="*/ 175 h 363"/>
                  <a:gd name="T64" fmla="*/ 179 w 236"/>
                  <a:gd name="T65" fmla="*/ 182 h 363"/>
                  <a:gd name="T66" fmla="*/ 172 w 236"/>
                  <a:gd name="T67" fmla="*/ 188 h 363"/>
                  <a:gd name="T68" fmla="*/ 154 w 236"/>
                  <a:gd name="T69" fmla="*/ 169 h 363"/>
                  <a:gd name="T70" fmla="*/ 140 w 236"/>
                  <a:gd name="T71" fmla="*/ 157 h 363"/>
                  <a:gd name="T72" fmla="*/ 128 w 236"/>
                  <a:gd name="T73" fmla="*/ 151 h 363"/>
                  <a:gd name="T74" fmla="*/ 121 w 236"/>
                  <a:gd name="T75" fmla="*/ 133 h 363"/>
                  <a:gd name="T76" fmla="*/ 115 w 236"/>
                  <a:gd name="T77" fmla="*/ 127 h 363"/>
                  <a:gd name="T78" fmla="*/ 109 w 236"/>
                  <a:gd name="T79" fmla="*/ 115 h 363"/>
                  <a:gd name="T80" fmla="*/ 102 w 236"/>
                  <a:gd name="T81" fmla="*/ 109 h 363"/>
                  <a:gd name="T82" fmla="*/ 95 w 236"/>
                  <a:gd name="T83" fmla="*/ 79 h 363"/>
                  <a:gd name="T84" fmla="*/ 89 w 236"/>
                  <a:gd name="T85" fmla="*/ 43 h 363"/>
                  <a:gd name="T86" fmla="*/ 83 w 236"/>
                  <a:gd name="T87" fmla="*/ 37 h 363"/>
                  <a:gd name="T88" fmla="*/ 77 w 236"/>
                  <a:gd name="T89" fmla="*/ 24 h 363"/>
                  <a:gd name="T90" fmla="*/ 70 w 236"/>
                  <a:gd name="T91" fmla="*/ 12 h 363"/>
                  <a:gd name="T92" fmla="*/ 64 w 236"/>
                  <a:gd name="T93" fmla="*/ 6 h 363"/>
                  <a:gd name="T94" fmla="*/ 57 w 236"/>
                  <a:gd name="T95" fmla="*/ 0 h 363"/>
                  <a:gd name="T96" fmla="*/ 51 w 236"/>
                  <a:gd name="T97" fmla="*/ 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6" h="363">
                    <a:moveTo>
                      <a:pt x="0" y="6"/>
                    </a:moveTo>
                    <a:lnTo>
                      <a:pt x="0" y="12"/>
                    </a:lnTo>
                    <a:lnTo>
                      <a:pt x="44" y="12"/>
                    </a:lnTo>
                    <a:lnTo>
                      <a:pt x="44" y="18"/>
                    </a:lnTo>
                    <a:lnTo>
                      <a:pt x="57" y="18"/>
                    </a:lnTo>
                    <a:lnTo>
                      <a:pt x="57" y="43"/>
                    </a:lnTo>
                    <a:lnTo>
                      <a:pt x="64" y="43"/>
                    </a:lnTo>
                    <a:lnTo>
                      <a:pt x="64" y="55"/>
                    </a:lnTo>
                    <a:lnTo>
                      <a:pt x="70" y="55"/>
                    </a:lnTo>
                    <a:lnTo>
                      <a:pt x="70" y="85"/>
                    </a:lnTo>
                    <a:lnTo>
                      <a:pt x="77" y="85"/>
                    </a:lnTo>
                    <a:lnTo>
                      <a:pt x="77" y="97"/>
                    </a:lnTo>
                    <a:lnTo>
                      <a:pt x="83" y="97"/>
                    </a:lnTo>
                    <a:lnTo>
                      <a:pt x="83" y="127"/>
                    </a:lnTo>
                    <a:lnTo>
                      <a:pt x="89" y="127"/>
                    </a:lnTo>
                    <a:lnTo>
                      <a:pt x="89" y="133"/>
                    </a:lnTo>
                    <a:lnTo>
                      <a:pt x="95" y="133"/>
                    </a:lnTo>
                    <a:lnTo>
                      <a:pt x="95" y="139"/>
                    </a:lnTo>
                    <a:lnTo>
                      <a:pt x="102" y="139"/>
                    </a:lnTo>
                    <a:lnTo>
                      <a:pt x="102" y="163"/>
                    </a:lnTo>
                    <a:lnTo>
                      <a:pt x="115" y="163"/>
                    </a:lnTo>
                    <a:lnTo>
                      <a:pt x="115" y="169"/>
                    </a:lnTo>
                    <a:lnTo>
                      <a:pt x="121" y="169"/>
                    </a:lnTo>
                    <a:lnTo>
                      <a:pt x="121" y="175"/>
                    </a:lnTo>
                    <a:lnTo>
                      <a:pt x="134" y="175"/>
                    </a:lnTo>
                    <a:lnTo>
                      <a:pt x="134" y="188"/>
                    </a:lnTo>
                    <a:lnTo>
                      <a:pt x="140" y="188"/>
                    </a:lnTo>
                    <a:lnTo>
                      <a:pt x="140" y="194"/>
                    </a:lnTo>
                    <a:lnTo>
                      <a:pt x="146" y="194"/>
                    </a:lnTo>
                    <a:lnTo>
                      <a:pt x="146" y="200"/>
                    </a:lnTo>
                    <a:lnTo>
                      <a:pt x="154" y="200"/>
                    </a:lnTo>
                    <a:lnTo>
                      <a:pt x="154" y="207"/>
                    </a:lnTo>
                    <a:lnTo>
                      <a:pt x="172" y="207"/>
                    </a:lnTo>
                    <a:lnTo>
                      <a:pt x="172" y="200"/>
                    </a:lnTo>
                    <a:lnTo>
                      <a:pt x="179" y="200"/>
                    </a:lnTo>
                    <a:lnTo>
                      <a:pt x="179" y="194"/>
                    </a:lnTo>
                    <a:lnTo>
                      <a:pt x="191" y="194"/>
                    </a:lnTo>
                    <a:lnTo>
                      <a:pt x="191" y="200"/>
                    </a:lnTo>
                    <a:lnTo>
                      <a:pt x="198" y="200"/>
                    </a:lnTo>
                    <a:lnTo>
                      <a:pt x="198" y="207"/>
                    </a:lnTo>
                    <a:lnTo>
                      <a:pt x="205" y="207"/>
                    </a:lnTo>
                    <a:lnTo>
                      <a:pt x="205" y="243"/>
                    </a:lnTo>
                    <a:lnTo>
                      <a:pt x="211" y="243"/>
                    </a:lnTo>
                    <a:lnTo>
                      <a:pt x="211" y="249"/>
                    </a:lnTo>
                    <a:lnTo>
                      <a:pt x="217" y="249"/>
                    </a:lnTo>
                    <a:lnTo>
                      <a:pt x="217" y="363"/>
                    </a:lnTo>
                    <a:lnTo>
                      <a:pt x="223" y="363"/>
                    </a:lnTo>
                    <a:lnTo>
                      <a:pt x="223" y="255"/>
                    </a:lnTo>
                    <a:lnTo>
                      <a:pt x="230" y="255"/>
                    </a:lnTo>
                    <a:lnTo>
                      <a:pt x="230" y="261"/>
                    </a:lnTo>
                    <a:lnTo>
                      <a:pt x="236" y="261"/>
                    </a:lnTo>
                    <a:lnTo>
                      <a:pt x="236" y="249"/>
                    </a:lnTo>
                    <a:lnTo>
                      <a:pt x="230" y="249"/>
                    </a:lnTo>
                    <a:lnTo>
                      <a:pt x="230" y="219"/>
                    </a:lnTo>
                    <a:lnTo>
                      <a:pt x="223" y="219"/>
                    </a:lnTo>
                    <a:lnTo>
                      <a:pt x="223" y="207"/>
                    </a:lnTo>
                    <a:lnTo>
                      <a:pt x="217" y="207"/>
                    </a:lnTo>
                    <a:lnTo>
                      <a:pt x="217" y="200"/>
                    </a:lnTo>
                    <a:lnTo>
                      <a:pt x="211" y="200"/>
                    </a:lnTo>
                    <a:lnTo>
                      <a:pt x="211" y="188"/>
                    </a:lnTo>
                    <a:lnTo>
                      <a:pt x="205" y="188"/>
                    </a:lnTo>
                    <a:lnTo>
                      <a:pt x="205" y="182"/>
                    </a:lnTo>
                    <a:lnTo>
                      <a:pt x="198" y="182"/>
                    </a:lnTo>
                    <a:lnTo>
                      <a:pt x="198" y="175"/>
                    </a:lnTo>
                    <a:lnTo>
                      <a:pt x="179" y="175"/>
                    </a:lnTo>
                    <a:lnTo>
                      <a:pt x="179" y="182"/>
                    </a:lnTo>
                    <a:lnTo>
                      <a:pt x="172" y="182"/>
                    </a:lnTo>
                    <a:lnTo>
                      <a:pt x="172" y="188"/>
                    </a:lnTo>
                    <a:lnTo>
                      <a:pt x="154" y="188"/>
                    </a:lnTo>
                    <a:lnTo>
                      <a:pt x="154" y="169"/>
                    </a:lnTo>
                    <a:lnTo>
                      <a:pt x="140" y="169"/>
                    </a:lnTo>
                    <a:lnTo>
                      <a:pt x="140" y="157"/>
                    </a:lnTo>
                    <a:lnTo>
                      <a:pt x="128" y="157"/>
                    </a:lnTo>
                    <a:lnTo>
                      <a:pt x="128" y="151"/>
                    </a:lnTo>
                    <a:lnTo>
                      <a:pt x="121" y="151"/>
                    </a:lnTo>
                    <a:lnTo>
                      <a:pt x="121" y="133"/>
                    </a:lnTo>
                    <a:lnTo>
                      <a:pt x="115" y="133"/>
                    </a:lnTo>
                    <a:lnTo>
                      <a:pt x="115" y="127"/>
                    </a:lnTo>
                    <a:lnTo>
                      <a:pt x="109" y="127"/>
                    </a:lnTo>
                    <a:lnTo>
                      <a:pt x="109" y="115"/>
                    </a:lnTo>
                    <a:lnTo>
                      <a:pt x="102" y="115"/>
                    </a:lnTo>
                    <a:lnTo>
                      <a:pt x="102" y="109"/>
                    </a:lnTo>
                    <a:lnTo>
                      <a:pt x="95" y="109"/>
                    </a:lnTo>
                    <a:lnTo>
                      <a:pt x="95" y="79"/>
                    </a:lnTo>
                    <a:lnTo>
                      <a:pt x="89" y="79"/>
                    </a:lnTo>
                    <a:lnTo>
                      <a:pt x="89" y="43"/>
                    </a:lnTo>
                    <a:lnTo>
                      <a:pt x="83" y="43"/>
                    </a:lnTo>
                    <a:lnTo>
                      <a:pt x="83" y="37"/>
                    </a:lnTo>
                    <a:lnTo>
                      <a:pt x="77" y="37"/>
                    </a:lnTo>
                    <a:lnTo>
                      <a:pt x="77" y="24"/>
                    </a:lnTo>
                    <a:lnTo>
                      <a:pt x="70" y="24"/>
                    </a:lnTo>
                    <a:lnTo>
                      <a:pt x="70" y="12"/>
                    </a:lnTo>
                    <a:lnTo>
                      <a:pt x="64" y="12"/>
                    </a:lnTo>
                    <a:lnTo>
                      <a:pt x="64" y="6"/>
                    </a:lnTo>
                    <a:lnTo>
                      <a:pt x="57" y="6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2" name="Freeform 2966">
                <a:extLst>
                  <a:ext uri="{FF2B5EF4-FFF2-40B4-BE49-F238E27FC236}">
                    <a16:creationId xmlns:a16="http://schemas.microsoft.com/office/drawing/2014/main" xmlns="" id="{FB509786-1B46-4605-9FCB-D1B685A9C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" y="52"/>
                <a:ext cx="5" cy="11"/>
              </a:xfrm>
              <a:custGeom>
                <a:avLst/>
                <a:gdLst>
                  <a:gd name="T0" fmla="*/ 153 w 173"/>
                  <a:gd name="T1" fmla="*/ 383 h 389"/>
                  <a:gd name="T2" fmla="*/ 173 w 173"/>
                  <a:gd name="T3" fmla="*/ 377 h 389"/>
                  <a:gd name="T4" fmla="*/ 159 w 173"/>
                  <a:gd name="T5" fmla="*/ 371 h 389"/>
                  <a:gd name="T6" fmla="*/ 153 w 173"/>
                  <a:gd name="T7" fmla="*/ 359 h 389"/>
                  <a:gd name="T8" fmla="*/ 147 w 173"/>
                  <a:gd name="T9" fmla="*/ 352 h 389"/>
                  <a:gd name="T10" fmla="*/ 140 w 173"/>
                  <a:gd name="T11" fmla="*/ 231 h 389"/>
                  <a:gd name="T12" fmla="*/ 134 w 173"/>
                  <a:gd name="T13" fmla="*/ 213 h 389"/>
                  <a:gd name="T14" fmla="*/ 128 w 173"/>
                  <a:gd name="T15" fmla="*/ 170 h 389"/>
                  <a:gd name="T16" fmla="*/ 114 w 173"/>
                  <a:gd name="T17" fmla="*/ 152 h 389"/>
                  <a:gd name="T18" fmla="*/ 108 w 173"/>
                  <a:gd name="T19" fmla="*/ 140 h 389"/>
                  <a:gd name="T20" fmla="*/ 102 w 173"/>
                  <a:gd name="T21" fmla="*/ 134 h 389"/>
                  <a:gd name="T22" fmla="*/ 96 w 173"/>
                  <a:gd name="T23" fmla="*/ 122 h 389"/>
                  <a:gd name="T24" fmla="*/ 89 w 173"/>
                  <a:gd name="T25" fmla="*/ 104 h 389"/>
                  <a:gd name="T26" fmla="*/ 77 w 173"/>
                  <a:gd name="T27" fmla="*/ 92 h 389"/>
                  <a:gd name="T28" fmla="*/ 70 w 173"/>
                  <a:gd name="T29" fmla="*/ 86 h 389"/>
                  <a:gd name="T30" fmla="*/ 63 w 173"/>
                  <a:gd name="T31" fmla="*/ 67 h 389"/>
                  <a:gd name="T32" fmla="*/ 57 w 173"/>
                  <a:gd name="T33" fmla="*/ 61 h 389"/>
                  <a:gd name="T34" fmla="*/ 51 w 173"/>
                  <a:gd name="T35" fmla="*/ 43 h 389"/>
                  <a:gd name="T36" fmla="*/ 38 w 173"/>
                  <a:gd name="T37" fmla="*/ 31 h 389"/>
                  <a:gd name="T38" fmla="*/ 32 w 173"/>
                  <a:gd name="T39" fmla="*/ 19 h 389"/>
                  <a:gd name="T40" fmla="*/ 26 w 173"/>
                  <a:gd name="T41" fmla="*/ 0 h 389"/>
                  <a:gd name="T42" fmla="*/ 0 w 173"/>
                  <a:gd name="T43" fmla="*/ 6 h 389"/>
                  <a:gd name="T44" fmla="*/ 6 w 173"/>
                  <a:gd name="T45" fmla="*/ 12 h 389"/>
                  <a:gd name="T46" fmla="*/ 12 w 173"/>
                  <a:gd name="T47" fmla="*/ 25 h 389"/>
                  <a:gd name="T48" fmla="*/ 19 w 173"/>
                  <a:gd name="T49" fmla="*/ 43 h 389"/>
                  <a:gd name="T50" fmla="*/ 26 w 173"/>
                  <a:gd name="T51" fmla="*/ 55 h 389"/>
                  <a:gd name="T52" fmla="*/ 32 w 173"/>
                  <a:gd name="T53" fmla="*/ 61 h 389"/>
                  <a:gd name="T54" fmla="*/ 38 w 173"/>
                  <a:gd name="T55" fmla="*/ 67 h 389"/>
                  <a:gd name="T56" fmla="*/ 45 w 173"/>
                  <a:gd name="T57" fmla="*/ 80 h 389"/>
                  <a:gd name="T58" fmla="*/ 51 w 173"/>
                  <a:gd name="T59" fmla="*/ 92 h 389"/>
                  <a:gd name="T60" fmla="*/ 57 w 173"/>
                  <a:gd name="T61" fmla="*/ 98 h 389"/>
                  <a:gd name="T62" fmla="*/ 63 w 173"/>
                  <a:gd name="T63" fmla="*/ 110 h 389"/>
                  <a:gd name="T64" fmla="*/ 70 w 173"/>
                  <a:gd name="T65" fmla="*/ 122 h 389"/>
                  <a:gd name="T66" fmla="*/ 77 w 173"/>
                  <a:gd name="T67" fmla="*/ 134 h 389"/>
                  <a:gd name="T68" fmla="*/ 89 w 173"/>
                  <a:gd name="T69" fmla="*/ 158 h 389"/>
                  <a:gd name="T70" fmla="*/ 96 w 173"/>
                  <a:gd name="T71" fmla="*/ 176 h 389"/>
                  <a:gd name="T72" fmla="*/ 108 w 173"/>
                  <a:gd name="T73" fmla="*/ 189 h 389"/>
                  <a:gd name="T74" fmla="*/ 114 w 173"/>
                  <a:gd name="T75" fmla="*/ 225 h 389"/>
                  <a:gd name="T76" fmla="*/ 122 w 173"/>
                  <a:gd name="T77" fmla="*/ 346 h 389"/>
                  <a:gd name="T78" fmla="*/ 128 w 173"/>
                  <a:gd name="T79" fmla="*/ 359 h 389"/>
                  <a:gd name="T80" fmla="*/ 134 w 173"/>
                  <a:gd name="T81" fmla="*/ 377 h 389"/>
                  <a:gd name="T82" fmla="*/ 140 w 173"/>
                  <a:gd name="T83" fmla="*/ 383 h 389"/>
                  <a:gd name="T84" fmla="*/ 147 w 173"/>
                  <a:gd name="T85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3" h="389">
                    <a:moveTo>
                      <a:pt x="153" y="389"/>
                    </a:moveTo>
                    <a:lnTo>
                      <a:pt x="153" y="383"/>
                    </a:lnTo>
                    <a:lnTo>
                      <a:pt x="173" y="383"/>
                    </a:lnTo>
                    <a:lnTo>
                      <a:pt x="173" y="377"/>
                    </a:lnTo>
                    <a:lnTo>
                      <a:pt x="159" y="377"/>
                    </a:lnTo>
                    <a:lnTo>
                      <a:pt x="159" y="371"/>
                    </a:lnTo>
                    <a:lnTo>
                      <a:pt x="153" y="371"/>
                    </a:lnTo>
                    <a:lnTo>
                      <a:pt x="153" y="359"/>
                    </a:lnTo>
                    <a:lnTo>
                      <a:pt x="147" y="359"/>
                    </a:lnTo>
                    <a:lnTo>
                      <a:pt x="147" y="352"/>
                    </a:lnTo>
                    <a:lnTo>
                      <a:pt x="140" y="352"/>
                    </a:lnTo>
                    <a:lnTo>
                      <a:pt x="140" y="231"/>
                    </a:lnTo>
                    <a:lnTo>
                      <a:pt x="134" y="231"/>
                    </a:lnTo>
                    <a:lnTo>
                      <a:pt x="134" y="213"/>
                    </a:lnTo>
                    <a:lnTo>
                      <a:pt x="128" y="213"/>
                    </a:lnTo>
                    <a:lnTo>
                      <a:pt x="128" y="170"/>
                    </a:lnTo>
                    <a:lnTo>
                      <a:pt x="114" y="170"/>
                    </a:lnTo>
                    <a:lnTo>
                      <a:pt x="114" y="152"/>
                    </a:lnTo>
                    <a:lnTo>
                      <a:pt x="108" y="152"/>
                    </a:lnTo>
                    <a:lnTo>
                      <a:pt x="108" y="140"/>
                    </a:lnTo>
                    <a:lnTo>
                      <a:pt x="102" y="140"/>
                    </a:lnTo>
                    <a:lnTo>
                      <a:pt x="102" y="134"/>
                    </a:lnTo>
                    <a:lnTo>
                      <a:pt x="96" y="134"/>
                    </a:lnTo>
                    <a:lnTo>
                      <a:pt x="96" y="122"/>
                    </a:lnTo>
                    <a:lnTo>
                      <a:pt x="89" y="122"/>
                    </a:lnTo>
                    <a:lnTo>
                      <a:pt x="89" y="104"/>
                    </a:lnTo>
                    <a:lnTo>
                      <a:pt x="77" y="104"/>
                    </a:lnTo>
                    <a:lnTo>
                      <a:pt x="77" y="92"/>
                    </a:lnTo>
                    <a:lnTo>
                      <a:pt x="70" y="92"/>
                    </a:lnTo>
                    <a:lnTo>
                      <a:pt x="70" y="86"/>
                    </a:lnTo>
                    <a:lnTo>
                      <a:pt x="63" y="86"/>
                    </a:lnTo>
                    <a:lnTo>
                      <a:pt x="63" y="67"/>
                    </a:lnTo>
                    <a:lnTo>
                      <a:pt x="57" y="67"/>
                    </a:lnTo>
                    <a:lnTo>
                      <a:pt x="57" y="61"/>
                    </a:lnTo>
                    <a:lnTo>
                      <a:pt x="51" y="61"/>
                    </a:lnTo>
                    <a:lnTo>
                      <a:pt x="51" y="43"/>
                    </a:lnTo>
                    <a:lnTo>
                      <a:pt x="38" y="43"/>
                    </a:lnTo>
                    <a:lnTo>
                      <a:pt x="38" y="31"/>
                    </a:lnTo>
                    <a:lnTo>
                      <a:pt x="32" y="31"/>
                    </a:lnTo>
                    <a:lnTo>
                      <a:pt x="32" y="19"/>
                    </a:lnTo>
                    <a:lnTo>
                      <a:pt x="26" y="19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25"/>
                    </a:lnTo>
                    <a:lnTo>
                      <a:pt x="19" y="25"/>
                    </a:lnTo>
                    <a:lnTo>
                      <a:pt x="19" y="43"/>
                    </a:lnTo>
                    <a:lnTo>
                      <a:pt x="26" y="43"/>
                    </a:lnTo>
                    <a:lnTo>
                      <a:pt x="26" y="55"/>
                    </a:lnTo>
                    <a:lnTo>
                      <a:pt x="32" y="55"/>
                    </a:lnTo>
                    <a:lnTo>
                      <a:pt x="32" y="61"/>
                    </a:lnTo>
                    <a:lnTo>
                      <a:pt x="38" y="61"/>
                    </a:lnTo>
                    <a:lnTo>
                      <a:pt x="38" y="67"/>
                    </a:lnTo>
                    <a:lnTo>
                      <a:pt x="45" y="67"/>
                    </a:lnTo>
                    <a:lnTo>
                      <a:pt x="45" y="80"/>
                    </a:lnTo>
                    <a:lnTo>
                      <a:pt x="51" y="80"/>
                    </a:lnTo>
                    <a:lnTo>
                      <a:pt x="51" y="92"/>
                    </a:lnTo>
                    <a:lnTo>
                      <a:pt x="57" y="92"/>
                    </a:lnTo>
                    <a:lnTo>
                      <a:pt x="57" y="98"/>
                    </a:lnTo>
                    <a:lnTo>
                      <a:pt x="63" y="98"/>
                    </a:lnTo>
                    <a:lnTo>
                      <a:pt x="63" y="110"/>
                    </a:lnTo>
                    <a:lnTo>
                      <a:pt x="70" y="110"/>
                    </a:lnTo>
                    <a:lnTo>
                      <a:pt x="70" y="122"/>
                    </a:lnTo>
                    <a:lnTo>
                      <a:pt x="77" y="122"/>
                    </a:lnTo>
                    <a:lnTo>
                      <a:pt x="77" y="134"/>
                    </a:lnTo>
                    <a:lnTo>
                      <a:pt x="89" y="134"/>
                    </a:lnTo>
                    <a:lnTo>
                      <a:pt x="89" y="158"/>
                    </a:lnTo>
                    <a:lnTo>
                      <a:pt x="96" y="158"/>
                    </a:lnTo>
                    <a:lnTo>
                      <a:pt x="96" y="176"/>
                    </a:lnTo>
                    <a:lnTo>
                      <a:pt x="108" y="176"/>
                    </a:lnTo>
                    <a:lnTo>
                      <a:pt x="108" y="189"/>
                    </a:lnTo>
                    <a:lnTo>
                      <a:pt x="114" y="189"/>
                    </a:lnTo>
                    <a:lnTo>
                      <a:pt x="114" y="225"/>
                    </a:lnTo>
                    <a:lnTo>
                      <a:pt x="122" y="225"/>
                    </a:lnTo>
                    <a:lnTo>
                      <a:pt x="122" y="346"/>
                    </a:lnTo>
                    <a:lnTo>
                      <a:pt x="128" y="346"/>
                    </a:lnTo>
                    <a:lnTo>
                      <a:pt x="128" y="359"/>
                    </a:lnTo>
                    <a:lnTo>
                      <a:pt x="134" y="359"/>
                    </a:lnTo>
                    <a:lnTo>
                      <a:pt x="134" y="377"/>
                    </a:lnTo>
                    <a:lnTo>
                      <a:pt x="140" y="377"/>
                    </a:lnTo>
                    <a:lnTo>
                      <a:pt x="140" y="383"/>
                    </a:lnTo>
                    <a:lnTo>
                      <a:pt x="147" y="383"/>
                    </a:lnTo>
                    <a:lnTo>
                      <a:pt x="147" y="389"/>
                    </a:lnTo>
                    <a:lnTo>
                      <a:pt x="153" y="38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3" name="Freeform 2967">
                <a:extLst>
                  <a:ext uri="{FF2B5EF4-FFF2-40B4-BE49-F238E27FC236}">
                    <a16:creationId xmlns:a16="http://schemas.microsoft.com/office/drawing/2014/main" xmlns="" id="{40C775DF-C0A2-4CE4-B9FC-8C3926238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252"/>
                <a:ext cx="6" cy="9"/>
              </a:xfrm>
              <a:custGeom>
                <a:avLst/>
                <a:gdLst>
                  <a:gd name="T0" fmla="*/ 0 w 166"/>
                  <a:gd name="T1" fmla="*/ 352 h 352"/>
                  <a:gd name="T2" fmla="*/ 13 w 166"/>
                  <a:gd name="T3" fmla="*/ 346 h 352"/>
                  <a:gd name="T4" fmla="*/ 20 w 166"/>
                  <a:gd name="T5" fmla="*/ 340 h 352"/>
                  <a:gd name="T6" fmla="*/ 26 w 166"/>
                  <a:gd name="T7" fmla="*/ 328 h 352"/>
                  <a:gd name="T8" fmla="*/ 32 w 166"/>
                  <a:gd name="T9" fmla="*/ 322 h 352"/>
                  <a:gd name="T10" fmla="*/ 38 w 166"/>
                  <a:gd name="T11" fmla="*/ 315 h 352"/>
                  <a:gd name="T12" fmla="*/ 45 w 166"/>
                  <a:gd name="T13" fmla="*/ 303 h 352"/>
                  <a:gd name="T14" fmla="*/ 52 w 166"/>
                  <a:gd name="T15" fmla="*/ 297 h 352"/>
                  <a:gd name="T16" fmla="*/ 58 w 166"/>
                  <a:gd name="T17" fmla="*/ 291 h 352"/>
                  <a:gd name="T18" fmla="*/ 64 w 166"/>
                  <a:gd name="T19" fmla="*/ 279 h 352"/>
                  <a:gd name="T20" fmla="*/ 71 w 166"/>
                  <a:gd name="T21" fmla="*/ 218 h 352"/>
                  <a:gd name="T22" fmla="*/ 77 w 166"/>
                  <a:gd name="T23" fmla="*/ 206 h 352"/>
                  <a:gd name="T24" fmla="*/ 83 w 166"/>
                  <a:gd name="T25" fmla="*/ 200 h 352"/>
                  <a:gd name="T26" fmla="*/ 97 w 166"/>
                  <a:gd name="T27" fmla="*/ 182 h 352"/>
                  <a:gd name="T28" fmla="*/ 109 w 166"/>
                  <a:gd name="T29" fmla="*/ 170 h 352"/>
                  <a:gd name="T30" fmla="*/ 115 w 166"/>
                  <a:gd name="T31" fmla="*/ 152 h 352"/>
                  <a:gd name="T32" fmla="*/ 122 w 166"/>
                  <a:gd name="T33" fmla="*/ 146 h 352"/>
                  <a:gd name="T34" fmla="*/ 128 w 166"/>
                  <a:gd name="T35" fmla="*/ 140 h 352"/>
                  <a:gd name="T36" fmla="*/ 134 w 166"/>
                  <a:gd name="T37" fmla="*/ 134 h 352"/>
                  <a:gd name="T38" fmla="*/ 141 w 166"/>
                  <a:gd name="T39" fmla="*/ 116 h 352"/>
                  <a:gd name="T40" fmla="*/ 148 w 166"/>
                  <a:gd name="T41" fmla="*/ 109 h 352"/>
                  <a:gd name="T42" fmla="*/ 154 w 166"/>
                  <a:gd name="T43" fmla="*/ 91 h 352"/>
                  <a:gd name="T44" fmla="*/ 160 w 166"/>
                  <a:gd name="T45" fmla="*/ 78 h 352"/>
                  <a:gd name="T46" fmla="*/ 166 w 166"/>
                  <a:gd name="T47" fmla="*/ 30 h 352"/>
                  <a:gd name="T48" fmla="*/ 160 w 166"/>
                  <a:gd name="T49" fmla="*/ 0 h 352"/>
                  <a:gd name="T50" fmla="*/ 141 w 166"/>
                  <a:gd name="T51" fmla="*/ 30 h 352"/>
                  <a:gd name="T52" fmla="*/ 148 w 166"/>
                  <a:gd name="T53" fmla="*/ 66 h 352"/>
                  <a:gd name="T54" fmla="*/ 141 w 166"/>
                  <a:gd name="T55" fmla="*/ 91 h 352"/>
                  <a:gd name="T56" fmla="*/ 134 w 166"/>
                  <a:gd name="T57" fmla="*/ 103 h 352"/>
                  <a:gd name="T58" fmla="*/ 128 w 166"/>
                  <a:gd name="T59" fmla="*/ 109 h 352"/>
                  <a:gd name="T60" fmla="*/ 122 w 166"/>
                  <a:gd name="T61" fmla="*/ 128 h 352"/>
                  <a:gd name="T62" fmla="*/ 115 w 166"/>
                  <a:gd name="T63" fmla="*/ 134 h 352"/>
                  <a:gd name="T64" fmla="*/ 109 w 166"/>
                  <a:gd name="T65" fmla="*/ 146 h 352"/>
                  <a:gd name="T66" fmla="*/ 103 w 166"/>
                  <a:gd name="T67" fmla="*/ 158 h 352"/>
                  <a:gd name="T68" fmla="*/ 97 w 166"/>
                  <a:gd name="T69" fmla="*/ 164 h 352"/>
                  <a:gd name="T70" fmla="*/ 89 w 166"/>
                  <a:gd name="T71" fmla="*/ 170 h 352"/>
                  <a:gd name="T72" fmla="*/ 83 w 166"/>
                  <a:gd name="T73" fmla="*/ 176 h 352"/>
                  <a:gd name="T74" fmla="*/ 77 w 166"/>
                  <a:gd name="T75" fmla="*/ 182 h 352"/>
                  <a:gd name="T76" fmla="*/ 71 w 166"/>
                  <a:gd name="T77" fmla="*/ 200 h 352"/>
                  <a:gd name="T78" fmla="*/ 64 w 166"/>
                  <a:gd name="T79" fmla="*/ 212 h 352"/>
                  <a:gd name="T80" fmla="*/ 58 w 166"/>
                  <a:gd name="T81" fmla="*/ 218 h 352"/>
                  <a:gd name="T82" fmla="*/ 52 w 166"/>
                  <a:gd name="T83" fmla="*/ 279 h 352"/>
                  <a:gd name="T84" fmla="*/ 45 w 166"/>
                  <a:gd name="T85" fmla="*/ 291 h 352"/>
                  <a:gd name="T86" fmla="*/ 38 w 166"/>
                  <a:gd name="T87" fmla="*/ 297 h 352"/>
                  <a:gd name="T88" fmla="*/ 32 w 166"/>
                  <a:gd name="T89" fmla="*/ 303 h 352"/>
                  <a:gd name="T90" fmla="*/ 26 w 166"/>
                  <a:gd name="T91" fmla="*/ 309 h 352"/>
                  <a:gd name="T92" fmla="*/ 20 w 166"/>
                  <a:gd name="T93" fmla="*/ 315 h 352"/>
                  <a:gd name="T94" fmla="*/ 13 w 166"/>
                  <a:gd name="T95" fmla="*/ 33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352">
                    <a:moveTo>
                      <a:pt x="0" y="334"/>
                    </a:moveTo>
                    <a:lnTo>
                      <a:pt x="0" y="352"/>
                    </a:lnTo>
                    <a:lnTo>
                      <a:pt x="13" y="352"/>
                    </a:lnTo>
                    <a:lnTo>
                      <a:pt x="13" y="346"/>
                    </a:lnTo>
                    <a:lnTo>
                      <a:pt x="20" y="346"/>
                    </a:lnTo>
                    <a:lnTo>
                      <a:pt x="20" y="340"/>
                    </a:lnTo>
                    <a:lnTo>
                      <a:pt x="26" y="340"/>
                    </a:lnTo>
                    <a:lnTo>
                      <a:pt x="26" y="328"/>
                    </a:lnTo>
                    <a:lnTo>
                      <a:pt x="32" y="328"/>
                    </a:lnTo>
                    <a:lnTo>
                      <a:pt x="32" y="322"/>
                    </a:lnTo>
                    <a:lnTo>
                      <a:pt x="38" y="322"/>
                    </a:lnTo>
                    <a:lnTo>
                      <a:pt x="38" y="315"/>
                    </a:lnTo>
                    <a:lnTo>
                      <a:pt x="45" y="315"/>
                    </a:lnTo>
                    <a:lnTo>
                      <a:pt x="45" y="303"/>
                    </a:lnTo>
                    <a:lnTo>
                      <a:pt x="52" y="303"/>
                    </a:lnTo>
                    <a:lnTo>
                      <a:pt x="52" y="297"/>
                    </a:lnTo>
                    <a:lnTo>
                      <a:pt x="58" y="297"/>
                    </a:lnTo>
                    <a:lnTo>
                      <a:pt x="58" y="291"/>
                    </a:lnTo>
                    <a:lnTo>
                      <a:pt x="64" y="291"/>
                    </a:lnTo>
                    <a:lnTo>
                      <a:pt x="64" y="279"/>
                    </a:lnTo>
                    <a:lnTo>
                      <a:pt x="71" y="279"/>
                    </a:lnTo>
                    <a:lnTo>
                      <a:pt x="71" y="218"/>
                    </a:lnTo>
                    <a:lnTo>
                      <a:pt x="77" y="218"/>
                    </a:lnTo>
                    <a:lnTo>
                      <a:pt x="77" y="206"/>
                    </a:lnTo>
                    <a:lnTo>
                      <a:pt x="83" y="206"/>
                    </a:lnTo>
                    <a:lnTo>
                      <a:pt x="83" y="200"/>
                    </a:lnTo>
                    <a:lnTo>
                      <a:pt x="97" y="200"/>
                    </a:lnTo>
                    <a:lnTo>
                      <a:pt x="97" y="182"/>
                    </a:lnTo>
                    <a:lnTo>
                      <a:pt x="109" y="182"/>
                    </a:lnTo>
                    <a:lnTo>
                      <a:pt x="109" y="170"/>
                    </a:lnTo>
                    <a:lnTo>
                      <a:pt x="115" y="170"/>
                    </a:lnTo>
                    <a:lnTo>
                      <a:pt x="115" y="152"/>
                    </a:lnTo>
                    <a:lnTo>
                      <a:pt x="122" y="152"/>
                    </a:lnTo>
                    <a:lnTo>
                      <a:pt x="122" y="146"/>
                    </a:lnTo>
                    <a:lnTo>
                      <a:pt x="128" y="146"/>
                    </a:lnTo>
                    <a:lnTo>
                      <a:pt x="128" y="140"/>
                    </a:lnTo>
                    <a:lnTo>
                      <a:pt x="134" y="140"/>
                    </a:lnTo>
                    <a:lnTo>
                      <a:pt x="134" y="134"/>
                    </a:lnTo>
                    <a:lnTo>
                      <a:pt x="141" y="134"/>
                    </a:lnTo>
                    <a:lnTo>
                      <a:pt x="141" y="116"/>
                    </a:lnTo>
                    <a:lnTo>
                      <a:pt x="148" y="116"/>
                    </a:lnTo>
                    <a:lnTo>
                      <a:pt x="148" y="109"/>
                    </a:lnTo>
                    <a:lnTo>
                      <a:pt x="154" y="109"/>
                    </a:lnTo>
                    <a:lnTo>
                      <a:pt x="154" y="91"/>
                    </a:lnTo>
                    <a:lnTo>
                      <a:pt x="160" y="91"/>
                    </a:lnTo>
                    <a:lnTo>
                      <a:pt x="160" y="78"/>
                    </a:lnTo>
                    <a:lnTo>
                      <a:pt x="166" y="78"/>
                    </a:lnTo>
                    <a:lnTo>
                      <a:pt x="166" y="30"/>
                    </a:lnTo>
                    <a:lnTo>
                      <a:pt x="160" y="30"/>
                    </a:lnTo>
                    <a:lnTo>
                      <a:pt x="160" y="0"/>
                    </a:lnTo>
                    <a:lnTo>
                      <a:pt x="141" y="0"/>
                    </a:lnTo>
                    <a:lnTo>
                      <a:pt x="141" y="30"/>
                    </a:lnTo>
                    <a:lnTo>
                      <a:pt x="148" y="30"/>
                    </a:lnTo>
                    <a:lnTo>
                      <a:pt x="148" y="66"/>
                    </a:lnTo>
                    <a:lnTo>
                      <a:pt x="141" y="66"/>
                    </a:lnTo>
                    <a:lnTo>
                      <a:pt x="141" y="91"/>
                    </a:lnTo>
                    <a:lnTo>
                      <a:pt x="134" y="91"/>
                    </a:lnTo>
                    <a:lnTo>
                      <a:pt x="134" y="103"/>
                    </a:lnTo>
                    <a:lnTo>
                      <a:pt x="128" y="103"/>
                    </a:lnTo>
                    <a:lnTo>
                      <a:pt x="128" y="109"/>
                    </a:lnTo>
                    <a:lnTo>
                      <a:pt x="122" y="109"/>
                    </a:lnTo>
                    <a:lnTo>
                      <a:pt x="122" y="128"/>
                    </a:lnTo>
                    <a:lnTo>
                      <a:pt x="115" y="128"/>
                    </a:lnTo>
                    <a:lnTo>
                      <a:pt x="115" y="134"/>
                    </a:lnTo>
                    <a:lnTo>
                      <a:pt x="109" y="134"/>
                    </a:lnTo>
                    <a:lnTo>
                      <a:pt x="109" y="146"/>
                    </a:lnTo>
                    <a:lnTo>
                      <a:pt x="103" y="146"/>
                    </a:lnTo>
                    <a:lnTo>
                      <a:pt x="103" y="158"/>
                    </a:lnTo>
                    <a:lnTo>
                      <a:pt x="97" y="158"/>
                    </a:lnTo>
                    <a:lnTo>
                      <a:pt x="97" y="164"/>
                    </a:lnTo>
                    <a:lnTo>
                      <a:pt x="89" y="164"/>
                    </a:lnTo>
                    <a:lnTo>
                      <a:pt x="89" y="170"/>
                    </a:lnTo>
                    <a:lnTo>
                      <a:pt x="83" y="170"/>
                    </a:lnTo>
                    <a:lnTo>
                      <a:pt x="83" y="176"/>
                    </a:lnTo>
                    <a:lnTo>
                      <a:pt x="77" y="176"/>
                    </a:lnTo>
                    <a:lnTo>
                      <a:pt x="77" y="182"/>
                    </a:lnTo>
                    <a:lnTo>
                      <a:pt x="71" y="182"/>
                    </a:lnTo>
                    <a:lnTo>
                      <a:pt x="71" y="200"/>
                    </a:lnTo>
                    <a:lnTo>
                      <a:pt x="64" y="200"/>
                    </a:lnTo>
                    <a:lnTo>
                      <a:pt x="64" y="212"/>
                    </a:lnTo>
                    <a:lnTo>
                      <a:pt x="58" y="212"/>
                    </a:lnTo>
                    <a:lnTo>
                      <a:pt x="58" y="218"/>
                    </a:lnTo>
                    <a:lnTo>
                      <a:pt x="52" y="218"/>
                    </a:lnTo>
                    <a:lnTo>
                      <a:pt x="52" y="279"/>
                    </a:lnTo>
                    <a:lnTo>
                      <a:pt x="45" y="279"/>
                    </a:lnTo>
                    <a:lnTo>
                      <a:pt x="45" y="291"/>
                    </a:lnTo>
                    <a:lnTo>
                      <a:pt x="38" y="291"/>
                    </a:lnTo>
                    <a:lnTo>
                      <a:pt x="38" y="297"/>
                    </a:lnTo>
                    <a:lnTo>
                      <a:pt x="32" y="297"/>
                    </a:lnTo>
                    <a:lnTo>
                      <a:pt x="32" y="303"/>
                    </a:lnTo>
                    <a:lnTo>
                      <a:pt x="26" y="303"/>
                    </a:lnTo>
                    <a:lnTo>
                      <a:pt x="26" y="309"/>
                    </a:lnTo>
                    <a:lnTo>
                      <a:pt x="20" y="309"/>
                    </a:lnTo>
                    <a:lnTo>
                      <a:pt x="20" y="315"/>
                    </a:lnTo>
                    <a:lnTo>
                      <a:pt x="13" y="315"/>
                    </a:lnTo>
                    <a:lnTo>
                      <a:pt x="13" y="334"/>
                    </a:lnTo>
                    <a:lnTo>
                      <a:pt x="0" y="33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4" name="Freeform 2968">
                <a:extLst>
                  <a:ext uri="{FF2B5EF4-FFF2-40B4-BE49-F238E27FC236}">
                    <a16:creationId xmlns:a16="http://schemas.microsoft.com/office/drawing/2014/main" xmlns="" id="{E473932F-8BAB-4EB6-B47E-3D17C3D66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162"/>
                <a:ext cx="6" cy="8"/>
              </a:xfrm>
              <a:custGeom>
                <a:avLst/>
                <a:gdLst>
                  <a:gd name="T0" fmla="*/ 32 w 185"/>
                  <a:gd name="T1" fmla="*/ 189 h 286"/>
                  <a:gd name="T2" fmla="*/ 18 w 185"/>
                  <a:gd name="T3" fmla="*/ 213 h 286"/>
                  <a:gd name="T4" fmla="*/ 26 w 185"/>
                  <a:gd name="T5" fmla="*/ 219 h 286"/>
                  <a:gd name="T6" fmla="*/ 32 w 185"/>
                  <a:gd name="T7" fmla="*/ 225 h 286"/>
                  <a:gd name="T8" fmla="*/ 44 w 185"/>
                  <a:gd name="T9" fmla="*/ 231 h 286"/>
                  <a:gd name="T10" fmla="*/ 77 w 185"/>
                  <a:gd name="T11" fmla="*/ 250 h 286"/>
                  <a:gd name="T12" fmla="*/ 83 w 185"/>
                  <a:gd name="T13" fmla="*/ 256 h 286"/>
                  <a:gd name="T14" fmla="*/ 108 w 185"/>
                  <a:gd name="T15" fmla="*/ 262 h 286"/>
                  <a:gd name="T16" fmla="*/ 128 w 185"/>
                  <a:gd name="T17" fmla="*/ 268 h 286"/>
                  <a:gd name="T18" fmla="*/ 146 w 185"/>
                  <a:gd name="T19" fmla="*/ 274 h 286"/>
                  <a:gd name="T20" fmla="*/ 166 w 185"/>
                  <a:gd name="T21" fmla="*/ 280 h 286"/>
                  <a:gd name="T22" fmla="*/ 185 w 185"/>
                  <a:gd name="T23" fmla="*/ 286 h 286"/>
                  <a:gd name="T24" fmla="*/ 166 w 185"/>
                  <a:gd name="T25" fmla="*/ 274 h 286"/>
                  <a:gd name="T26" fmla="*/ 140 w 185"/>
                  <a:gd name="T27" fmla="*/ 256 h 286"/>
                  <a:gd name="T28" fmla="*/ 134 w 185"/>
                  <a:gd name="T29" fmla="*/ 250 h 286"/>
                  <a:gd name="T30" fmla="*/ 83 w 185"/>
                  <a:gd name="T31" fmla="*/ 244 h 286"/>
                  <a:gd name="T32" fmla="*/ 77 w 185"/>
                  <a:gd name="T33" fmla="*/ 237 h 286"/>
                  <a:gd name="T34" fmla="*/ 63 w 185"/>
                  <a:gd name="T35" fmla="*/ 231 h 286"/>
                  <a:gd name="T36" fmla="*/ 51 w 185"/>
                  <a:gd name="T37" fmla="*/ 225 h 286"/>
                  <a:gd name="T38" fmla="*/ 38 w 185"/>
                  <a:gd name="T39" fmla="*/ 213 h 286"/>
                  <a:gd name="T40" fmla="*/ 51 w 185"/>
                  <a:gd name="T41" fmla="*/ 183 h 286"/>
                  <a:gd name="T42" fmla="*/ 57 w 185"/>
                  <a:gd name="T43" fmla="*/ 164 h 286"/>
                  <a:gd name="T44" fmla="*/ 51 w 185"/>
                  <a:gd name="T45" fmla="*/ 128 h 286"/>
                  <a:gd name="T46" fmla="*/ 44 w 185"/>
                  <a:gd name="T47" fmla="*/ 92 h 286"/>
                  <a:gd name="T48" fmla="*/ 38 w 185"/>
                  <a:gd name="T49" fmla="*/ 86 h 286"/>
                  <a:gd name="T50" fmla="*/ 32 w 185"/>
                  <a:gd name="T51" fmla="*/ 68 h 286"/>
                  <a:gd name="T52" fmla="*/ 26 w 185"/>
                  <a:gd name="T53" fmla="*/ 50 h 286"/>
                  <a:gd name="T54" fmla="*/ 12 w 185"/>
                  <a:gd name="T55" fmla="*/ 25 h 286"/>
                  <a:gd name="T56" fmla="*/ 0 w 185"/>
                  <a:gd name="T57" fmla="*/ 0 h 286"/>
                  <a:gd name="T58" fmla="*/ 6 w 185"/>
                  <a:gd name="T59" fmla="*/ 32 h 286"/>
                  <a:gd name="T60" fmla="*/ 12 w 185"/>
                  <a:gd name="T61" fmla="*/ 44 h 286"/>
                  <a:gd name="T62" fmla="*/ 18 w 185"/>
                  <a:gd name="T63" fmla="*/ 62 h 286"/>
                  <a:gd name="T64" fmla="*/ 26 w 185"/>
                  <a:gd name="T65" fmla="*/ 80 h 286"/>
                  <a:gd name="T66" fmla="*/ 32 w 185"/>
                  <a:gd name="T67" fmla="*/ 92 h 286"/>
                  <a:gd name="T68" fmla="*/ 26 w 185"/>
                  <a:gd name="T69" fmla="*/ 177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" h="286">
                    <a:moveTo>
                      <a:pt x="26" y="189"/>
                    </a:moveTo>
                    <a:lnTo>
                      <a:pt x="32" y="189"/>
                    </a:lnTo>
                    <a:lnTo>
                      <a:pt x="32" y="213"/>
                    </a:lnTo>
                    <a:lnTo>
                      <a:pt x="18" y="213"/>
                    </a:lnTo>
                    <a:lnTo>
                      <a:pt x="18" y="219"/>
                    </a:lnTo>
                    <a:lnTo>
                      <a:pt x="26" y="219"/>
                    </a:lnTo>
                    <a:lnTo>
                      <a:pt x="26" y="225"/>
                    </a:lnTo>
                    <a:lnTo>
                      <a:pt x="32" y="225"/>
                    </a:lnTo>
                    <a:lnTo>
                      <a:pt x="32" y="231"/>
                    </a:lnTo>
                    <a:lnTo>
                      <a:pt x="44" y="231"/>
                    </a:lnTo>
                    <a:lnTo>
                      <a:pt x="44" y="250"/>
                    </a:lnTo>
                    <a:lnTo>
                      <a:pt x="77" y="250"/>
                    </a:lnTo>
                    <a:lnTo>
                      <a:pt x="77" y="256"/>
                    </a:lnTo>
                    <a:lnTo>
                      <a:pt x="83" y="256"/>
                    </a:lnTo>
                    <a:lnTo>
                      <a:pt x="83" y="262"/>
                    </a:lnTo>
                    <a:lnTo>
                      <a:pt x="108" y="262"/>
                    </a:lnTo>
                    <a:lnTo>
                      <a:pt x="108" y="268"/>
                    </a:lnTo>
                    <a:lnTo>
                      <a:pt x="128" y="268"/>
                    </a:lnTo>
                    <a:lnTo>
                      <a:pt x="128" y="274"/>
                    </a:lnTo>
                    <a:lnTo>
                      <a:pt x="146" y="274"/>
                    </a:lnTo>
                    <a:lnTo>
                      <a:pt x="146" y="280"/>
                    </a:lnTo>
                    <a:lnTo>
                      <a:pt x="166" y="280"/>
                    </a:lnTo>
                    <a:lnTo>
                      <a:pt x="166" y="286"/>
                    </a:lnTo>
                    <a:lnTo>
                      <a:pt x="185" y="286"/>
                    </a:lnTo>
                    <a:lnTo>
                      <a:pt x="185" y="274"/>
                    </a:lnTo>
                    <a:lnTo>
                      <a:pt x="166" y="274"/>
                    </a:lnTo>
                    <a:lnTo>
                      <a:pt x="166" y="256"/>
                    </a:lnTo>
                    <a:lnTo>
                      <a:pt x="140" y="256"/>
                    </a:lnTo>
                    <a:lnTo>
                      <a:pt x="140" y="250"/>
                    </a:lnTo>
                    <a:lnTo>
                      <a:pt x="134" y="250"/>
                    </a:lnTo>
                    <a:lnTo>
                      <a:pt x="134" y="244"/>
                    </a:lnTo>
                    <a:lnTo>
                      <a:pt x="83" y="244"/>
                    </a:lnTo>
                    <a:lnTo>
                      <a:pt x="83" y="237"/>
                    </a:lnTo>
                    <a:lnTo>
                      <a:pt x="77" y="237"/>
                    </a:lnTo>
                    <a:lnTo>
                      <a:pt x="77" y="231"/>
                    </a:lnTo>
                    <a:lnTo>
                      <a:pt x="63" y="231"/>
                    </a:lnTo>
                    <a:lnTo>
                      <a:pt x="63" y="225"/>
                    </a:lnTo>
                    <a:lnTo>
                      <a:pt x="51" y="225"/>
                    </a:lnTo>
                    <a:lnTo>
                      <a:pt x="51" y="213"/>
                    </a:lnTo>
                    <a:lnTo>
                      <a:pt x="38" y="213"/>
                    </a:lnTo>
                    <a:lnTo>
                      <a:pt x="38" y="183"/>
                    </a:lnTo>
                    <a:lnTo>
                      <a:pt x="51" y="183"/>
                    </a:lnTo>
                    <a:lnTo>
                      <a:pt x="51" y="164"/>
                    </a:lnTo>
                    <a:lnTo>
                      <a:pt x="57" y="164"/>
                    </a:lnTo>
                    <a:lnTo>
                      <a:pt x="57" y="128"/>
                    </a:lnTo>
                    <a:lnTo>
                      <a:pt x="51" y="128"/>
                    </a:lnTo>
                    <a:lnTo>
                      <a:pt x="51" y="92"/>
                    </a:lnTo>
                    <a:lnTo>
                      <a:pt x="44" y="92"/>
                    </a:lnTo>
                    <a:lnTo>
                      <a:pt x="44" y="86"/>
                    </a:lnTo>
                    <a:lnTo>
                      <a:pt x="38" y="86"/>
                    </a:lnTo>
                    <a:lnTo>
                      <a:pt x="38" y="68"/>
                    </a:lnTo>
                    <a:lnTo>
                      <a:pt x="32" y="68"/>
                    </a:lnTo>
                    <a:lnTo>
                      <a:pt x="32" y="50"/>
                    </a:lnTo>
                    <a:lnTo>
                      <a:pt x="26" y="50"/>
                    </a:lnTo>
                    <a:lnTo>
                      <a:pt x="26" y="25"/>
                    </a:lnTo>
                    <a:lnTo>
                      <a:pt x="12" y="25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6" y="44"/>
                    </a:lnTo>
                    <a:lnTo>
                      <a:pt x="12" y="44"/>
                    </a:lnTo>
                    <a:lnTo>
                      <a:pt x="12" y="62"/>
                    </a:lnTo>
                    <a:lnTo>
                      <a:pt x="18" y="62"/>
                    </a:lnTo>
                    <a:lnTo>
                      <a:pt x="18" y="80"/>
                    </a:lnTo>
                    <a:lnTo>
                      <a:pt x="26" y="80"/>
                    </a:lnTo>
                    <a:lnTo>
                      <a:pt x="26" y="92"/>
                    </a:lnTo>
                    <a:lnTo>
                      <a:pt x="32" y="92"/>
                    </a:lnTo>
                    <a:lnTo>
                      <a:pt x="32" y="177"/>
                    </a:lnTo>
                    <a:lnTo>
                      <a:pt x="26" y="177"/>
                    </a:lnTo>
                    <a:lnTo>
                      <a:pt x="26" y="18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5" name="Freeform 2969">
                <a:extLst>
                  <a:ext uri="{FF2B5EF4-FFF2-40B4-BE49-F238E27FC236}">
                    <a16:creationId xmlns:a16="http://schemas.microsoft.com/office/drawing/2014/main" xmlns="" id="{3ED1A67E-2634-43C2-A993-F2FBA1E80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176"/>
                <a:ext cx="11" cy="5"/>
              </a:xfrm>
              <a:custGeom>
                <a:avLst/>
                <a:gdLst>
                  <a:gd name="T0" fmla="*/ 153 w 332"/>
                  <a:gd name="T1" fmla="*/ 114 h 182"/>
                  <a:gd name="T2" fmla="*/ 140 w 332"/>
                  <a:gd name="T3" fmla="*/ 120 h 182"/>
                  <a:gd name="T4" fmla="*/ 128 w 332"/>
                  <a:gd name="T5" fmla="*/ 126 h 182"/>
                  <a:gd name="T6" fmla="*/ 120 w 332"/>
                  <a:gd name="T7" fmla="*/ 132 h 182"/>
                  <a:gd name="T8" fmla="*/ 95 w 332"/>
                  <a:gd name="T9" fmla="*/ 138 h 182"/>
                  <a:gd name="T10" fmla="*/ 51 w 332"/>
                  <a:gd name="T11" fmla="*/ 145 h 182"/>
                  <a:gd name="T12" fmla="*/ 25 w 332"/>
                  <a:gd name="T13" fmla="*/ 151 h 182"/>
                  <a:gd name="T14" fmla="*/ 18 w 332"/>
                  <a:gd name="T15" fmla="*/ 163 h 182"/>
                  <a:gd name="T16" fmla="*/ 12 w 332"/>
                  <a:gd name="T17" fmla="*/ 170 h 182"/>
                  <a:gd name="T18" fmla="*/ 0 w 332"/>
                  <a:gd name="T19" fmla="*/ 182 h 182"/>
                  <a:gd name="T20" fmla="*/ 6 w 332"/>
                  <a:gd name="T21" fmla="*/ 176 h 182"/>
                  <a:gd name="T22" fmla="*/ 18 w 332"/>
                  <a:gd name="T23" fmla="*/ 182 h 182"/>
                  <a:gd name="T24" fmla="*/ 25 w 332"/>
                  <a:gd name="T25" fmla="*/ 170 h 182"/>
                  <a:gd name="T26" fmla="*/ 44 w 332"/>
                  <a:gd name="T27" fmla="*/ 163 h 182"/>
                  <a:gd name="T28" fmla="*/ 63 w 332"/>
                  <a:gd name="T29" fmla="*/ 157 h 182"/>
                  <a:gd name="T30" fmla="*/ 120 w 332"/>
                  <a:gd name="T31" fmla="*/ 151 h 182"/>
                  <a:gd name="T32" fmla="*/ 128 w 332"/>
                  <a:gd name="T33" fmla="*/ 138 h 182"/>
                  <a:gd name="T34" fmla="*/ 153 w 332"/>
                  <a:gd name="T35" fmla="*/ 126 h 182"/>
                  <a:gd name="T36" fmla="*/ 159 w 332"/>
                  <a:gd name="T37" fmla="*/ 120 h 182"/>
                  <a:gd name="T38" fmla="*/ 165 w 332"/>
                  <a:gd name="T39" fmla="*/ 114 h 182"/>
                  <a:gd name="T40" fmla="*/ 171 w 332"/>
                  <a:gd name="T41" fmla="*/ 102 h 182"/>
                  <a:gd name="T42" fmla="*/ 179 w 332"/>
                  <a:gd name="T43" fmla="*/ 90 h 182"/>
                  <a:gd name="T44" fmla="*/ 191 w 332"/>
                  <a:gd name="T45" fmla="*/ 84 h 182"/>
                  <a:gd name="T46" fmla="*/ 197 w 332"/>
                  <a:gd name="T47" fmla="*/ 72 h 182"/>
                  <a:gd name="T48" fmla="*/ 204 w 332"/>
                  <a:gd name="T49" fmla="*/ 66 h 182"/>
                  <a:gd name="T50" fmla="*/ 210 w 332"/>
                  <a:gd name="T51" fmla="*/ 60 h 182"/>
                  <a:gd name="T52" fmla="*/ 216 w 332"/>
                  <a:gd name="T53" fmla="*/ 48 h 182"/>
                  <a:gd name="T54" fmla="*/ 230 w 332"/>
                  <a:gd name="T55" fmla="*/ 36 h 182"/>
                  <a:gd name="T56" fmla="*/ 236 w 332"/>
                  <a:gd name="T57" fmla="*/ 30 h 182"/>
                  <a:gd name="T58" fmla="*/ 255 w 332"/>
                  <a:gd name="T59" fmla="*/ 24 h 182"/>
                  <a:gd name="T60" fmla="*/ 306 w 332"/>
                  <a:gd name="T61" fmla="*/ 18 h 182"/>
                  <a:gd name="T62" fmla="*/ 332 w 332"/>
                  <a:gd name="T63" fmla="*/ 12 h 182"/>
                  <a:gd name="T64" fmla="*/ 293 w 332"/>
                  <a:gd name="T65" fmla="*/ 6 h 182"/>
                  <a:gd name="T66" fmla="*/ 299 w 332"/>
                  <a:gd name="T67" fmla="*/ 0 h 182"/>
                  <a:gd name="T68" fmla="*/ 261 w 332"/>
                  <a:gd name="T69" fmla="*/ 6 h 182"/>
                  <a:gd name="T70" fmla="*/ 255 w 332"/>
                  <a:gd name="T71" fmla="*/ 12 h 182"/>
                  <a:gd name="T72" fmla="*/ 230 w 332"/>
                  <a:gd name="T73" fmla="*/ 18 h 182"/>
                  <a:gd name="T74" fmla="*/ 223 w 332"/>
                  <a:gd name="T75" fmla="*/ 24 h 182"/>
                  <a:gd name="T76" fmla="*/ 216 w 332"/>
                  <a:gd name="T77" fmla="*/ 30 h 182"/>
                  <a:gd name="T78" fmla="*/ 210 w 332"/>
                  <a:gd name="T79" fmla="*/ 42 h 182"/>
                  <a:gd name="T80" fmla="*/ 204 w 332"/>
                  <a:gd name="T81" fmla="*/ 48 h 182"/>
                  <a:gd name="T82" fmla="*/ 197 w 332"/>
                  <a:gd name="T83" fmla="*/ 54 h 182"/>
                  <a:gd name="T84" fmla="*/ 191 w 332"/>
                  <a:gd name="T85" fmla="*/ 60 h 182"/>
                  <a:gd name="T86" fmla="*/ 185 w 332"/>
                  <a:gd name="T87" fmla="*/ 66 h 182"/>
                  <a:gd name="T88" fmla="*/ 179 w 332"/>
                  <a:gd name="T89" fmla="*/ 72 h 182"/>
                  <a:gd name="T90" fmla="*/ 171 w 332"/>
                  <a:gd name="T91" fmla="*/ 84 h 182"/>
                  <a:gd name="T92" fmla="*/ 165 w 332"/>
                  <a:gd name="T93" fmla="*/ 90 h 182"/>
                  <a:gd name="T94" fmla="*/ 159 w 332"/>
                  <a:gd name="T95" fmla="*/ 10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2" h="182">
                    <a:moveTo>
                      <a:pt x="153" y="102"/>
                    </a:moveTo>
                    <a:lnTo>
                      <a:pt x="153" y="114"/>
                    </a:lnTo>
                    <a:lnTo>
                      <a:pt x="140" y="114"/>
                    </a:lnTo>
                    <a:lnTo>
                      <a:pt x="140" y="120"/>
                    </a:lnTo>
                    <a:lnTo>
                      <a:pt x="128" y="120"/>
                    </a:lnTo>
                    <a:lnTo>
                      <a:pt x="128" y="126"/>
                    </a:lnTo>
                    <a:lnTo>
                      <a:pt x="120" y="126"/>
                    </a:lnTo>
                    <a:lnTo>
                      <a:pt x="120" y="132"/>
                    </a:lnTo>
                    <a:lnTo>
                      <a:pt x="95" y="132"/>
                    </a:lnTo>
                    <a:lnTo>
                      <a:pt x="95" y="138"/>
                    </a:lnTo>
                    <a:lnTo>
                      <a:pt x="51" y="138"/>
                    </a:lnTo>
                    <a:lnTo>
                      <a:pt x="51" y="145"/>
                    </a:lnTo>
                    <a:lnTo>
                      <a:pt x="25" y="145"/>
                    </a:lnTo>
                    <a:lnTo>
                      <a:pt x="25" y="151"/>
                    </a:lnTo>
                    <a:lnTo>
                      <a:pt x="18" y="151"/>
                    </a:lnTo>
                    <a:lnTo>
                      <a:pt x="18" y="163"/>
                    </a:lnTo>
                    <a:lnTo>
                      <a:pt x="12" y="163"/>
                    </a:lnTo>
                    <a:lnTo>
                      <a:pt x="12" y="170"/>
                    </a:lnTo>
                    <a:lnTo>
                      <a:pt x="0" y="170"/>
                    </a:lnTo>
                    <a:lnTo>
                      <a:pt x="0" y="182"/>
                    </a:lnTo>
                    <a:lnTo>
                      <a:pt x="6" y="182"/>
                    </a:lnTo>
                    <a:lnTo>
                      <a:pt x="6" y="176"/>
                    </a:lnTo>
                    <a:lnTo>
                      <a:pt x="18" y="176"/>
                    </a:lnTo>
                    <a:lnTo>
                      <a:pt x="18" y="182"/>
                    </a:lnTo>
                    <a:lnTo>
                      <a:pt x="25" y="182"/>
                    </a:lnTo>
                    <a:lnTo>
                      <a:pt x="25" y="170"/>
                    </a:lnTo>
                    <a:lnTo>
                      <a:pt x="44" y="170"/>
                    </a:lnTo>
                    <a:lnTo>
                      <a:pt x="44" y="163"/>
                    </a:lnTo>
                    <a:lnTo>
                      <a:pt x="63" y="163"/>
                    </a:lnTo>
                    <a:lnTo>
                      <a:pt x="63" y="157"/>
                    </a:lnTo>
                    <a:lnTo>
                      <a:pt x="120" y="157"/>
                    </a:lnTo>
                    <a:lnTo>
                      <a:pt x="120" y="151"/>
                    </a:lnTo>
                    <a:lnTo>
                      <a:pt x="128" y="151"/>
                    </a:lnTo>
                    <a:lnTo>
                      <a:pt x="128" y="138"/>
                    </a:lnTo>
                    <a:lnTo>
                      <a:pt x="153" y="138"/>
                    </a:lnTo>
                    <a:lnTo>
                      <a:pt x="153" y="126"/>
                    </a:lnTo>
                    <a:lnTo>
                      <a:pt x="159" y="126"/>
                    </a:lnTo>
                    <a:lnTo>
                      <a:pt x="159" y="120"/>
                    </a:lnTo>
                    <a:lnTo>
                      <a:pt x="165" y="120"/>
                    </a:lnTo>
                    <a:lnTo>
                      <a:pt x="165" y="114"/>
                    </a:lnTo>
                    <a:lnTo>
                      <a:pt x="171" y="114"/>
                    </a:lnTo>
                    <a:lnTo>
                      <a:pt x="171" y="102"/>
                    </a:lnTo>
                    <a:lnTo>
                      <a:pt x="179" y="102"/>
                    </a:lnTo>
                    <a:lnTo>
                      <a:pt x="179" y="90"/>
                    </a:lnTo>
                    <a:lnTo>
                      <a:pt x="191" y="90"/>
                    </a:lnTo>
                    <a:lnTo>
                      <a:pt x="191" y="84"/>
                    </a:lnTo>
                    <a:lnTo>
                      <a:pt x="197" y="84"/>
                    </a:lnTo>
                    <a:lnTo>
                      <a:pt x="197" y="72"/>
                    </a:lnTo>
                    <a:lnTo>
                      <a:pt x="204" y="72"/>
                    </a:lnTo>
                    <a:lnTo>
                      <a:pt x="204" y="66"/>
                    </a:lnTo>
                    <a:lnTo>
                      <a:pt x="210" y="66"/>
                    </a:lnTo>
                    <a:lnTo>
                      <a:pt x="210" y="60"/>
                    </a:lnTo>
                    <a:lnTo>
                      <a:pt x="216" y="60"/>
                    </a:lnTo>
                    <a:lnTo>
                      <a:pt x="216" y="48"/>
                    </a:lnTo>
                    <a:lnTo>
                      <a:pt x="230" y="48"/>
                    </a:lnTo>
                    <a:lnTo>
                      <a:pt x="230" y="36"/>
                    </a:lnTo>
                    <a:lnTo>
                      <a:pt x="236" y="36"/>
                    </a:lnTo>
                    <a:lnTo>
                      <a:pt x="236" y="30"/>
                    </a:lnTo>
                    <a:lnTo>
                      <a:pt x="255" y="30"/>
                    </a:lnTo>
                    <a:lnTo>
                      <a:pt x="255" y="24"/>
                    </a:lnTo>
                    <a:lnTo>
                      <a:pt x="306" y="24"/>
                    </a:lnTo>
                    <a:lnTo>
                      <a:pt x="306" y="18"/>
                    </a:lnTo>
                    <a:lnTo>
                      <a:pt x="332" y="18"/>
                    </a:lnTo>
                    <a:lnTo>
                      <a:pt x="332" y="12"/>
                    </a:lnTo>
                    <a:lnTo>
                      <a:pt x="293" y="12"/>
                    </a:lnTo>
                    <a:lnTo>
                      <a:pt x="293" y="6"/>
                    </a:lnTo>
                    <a:lnTo>
                      <a:pt x="299" y="6"/>
                    </a:lnTo>
                    <a:lnTo>
                      <a:pt x="299" y="0"/>
                    </a:lnTo>
                    <a:lnTo>
                      <a:pt x="261" y="0"/>
                    </a:lnTo>
                    <a:lnTo>
                      <a:pt x="261" y="6"/>
                    </a:lnTo>
                    <a:lnTo>
                      <a:pt x="255" y="6"/>
                    </a:lnTo>
                    <a:lnTo>
                      <a:pt x="255" y="12"/>
                    </a:lnTo>
                    <a:lnTo>
                      <a:pt x="230" y="12"/>
                    </a:lnTo>
                    <a:lnTo>
                      <a:pt x="230" y="18"/>
                    </a:lnTo>
                    <a:lnTo>
                      <a:pt x="223" y="18"/>
                    </a:lnTo>
                    <a:lnTo>
                      <a:pt x="223" y="24"/>
                    </a:lnTo>
                    <a:lnTo>
                      <a:pt x="216" y="24"/>
                    </a:lnTo>
                    <a:lnTo>
                      <a:pt x="216" y="30"/>
                    </a:lnTo>
                    <a:lnTo>
                      <a:pt x="210" y="30"/>
                    </a:lnTo>
                    <a:lnTo>
                      <a:pt x="210" y="42"/>
                    </a:lnTo>
                    <a:lnTo>
                      <a:pt x="204" y="42"/>
                    </a:lnTo>
                    <a:lnTo>
                      <a:pt x="204" y="48"/>
                    </a:lnTo>
                    <a:lnTo>
                      <a:pt x="197" y="48"/>
                    </a:lnTo>
                    <a:lnTo>
                      <a:pt x="197" y="54"/>
                    </a:lnTo>
                    <a:lnTo>
                      <a:pt x="191" y="54"/>
                    </a:lnTo>
                    <a:lnTo>
                      <a:pt x="191" y="60"/>
                    </a:lnTo>
                    <a:lnTo>
                      <a:pt x="185" y="60"/>
                    </a:lnTo>
                    <a:lnTo>
                      <a:pt x="185" y="66"/>
                    </a:lnTo>
                    <a:lnTo>
                      <a:pt x="179" y="66"/>
                    </a:lnTo>
                    <a:lnTo>
                      <a:pt x="179" y="72"/>
                    </a:lnTo>
                    <a:lnTo>
                      <a:pt x="171" y="72"/>
                    </a:lnTo>
                    <a:lnTo>
                      <a:pt x="171" y="84"/>
                    </a:lnTo>
                    <a:lnTo>
                      <a:pt x="165" y="84"/>
                    </a:lnTo>
                    <a:lnTo>
                      <a:pt x="165" y="90"/>
                    </a:lnTo>
                    <a:lnTo>
                      <a:pt x="159" y="90"/>
                    </a:lnTo>
                    <a:lnTo>
                      <a:pt x="159" y="102"/>
                    </a:lnTo>
                    <a:lnTo>
                      <a:pt x="153" y="10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6" name="Freeform 2970">
                <a:extLst>
                  <a:ext uri="{FF2B5EF4-FFF2-40B4-BE49-F238E27FC236}">
                    <a16:creationId xmlns:a16="http://schemas.microsoft.com/office/drawing/2014/main" xmlns="" id="{2E9462EA-DAA7-4571-AD5A-8B3388AA9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99"/>
                <a:ext cx="6" cy="10"/>
              </a:xfrm>
              <a:custGeom>
                <a:avLst/>
                <a:gdLst>
                  <a:gd name="T0" fmla="*/ 109 w 166"/>
                  <a:gd name="T1" fmla="*/ 279 h 370"/>
                  <a:gd name="T2" fmla="*/ 122 w 166"/>
                  <a:gd name="T3" fmla="*/ 285 h 370"/>
                  <a:gd name="T4" fmla="*/ 128 w 166"/>
                  <a:gd name="T5" fmla="*/ 291 h 370"/>
                  <a:gd name="T6" fmla="*/ 134 w 166"/>
                  <a:gd name="T7" fmla="*/ 297 h 370"/>
                  <a:gd name="T8" fmla="*/ 140 w 166"/>
                  <a:gd name="T9" fmla="*/ 352 h 370"/>
                  <a:gd name="T10" fmla="*/ 148 w 166"/>
                  <a:gd name="T11" fmla="*/ 358 h 370"/>
                  <a:gd name="T12" fmla="*/ 154 w 166"/>
                  <a:gd name="T13" fmla="*/ 370 h 370"/>
                  <a:gd name="T14" fmla="*/ 160 w 166"/>
                  <a:gd name="T15" fmla="*/ 358 h 370"/>
                  <a:gd name="T16" fmla="*/ 166 w 166"/>
                  <a:gd name="T17" fmla="*/ 352 h 370"/>
                  <a:gd name="T18" fmla="*/ 160 w 166"/>
                  <a:gd name="T19" fmla="*/ 328 h 370"/>
                  <a:gd name="T20" fmla="*/ 166 w 166"/>
                  <a:gd name="T21" fmla="*/ 303 h 370"/>
                  <a:gd name="T22" fmla="*/ 160 w 166"/>
                  <a:gd name="T23" fmla="*/ 297 h 370"/>
                  <a:gd name="T24" fmla="*/ 154 w 166"/>
                  <a:gd name="T25" fmla="*/ 285 h 370"/>
                  <a:gd name="T26" fmla="*/ 148 w 166"/>
                  <a:gd name="T27" fmla="*/ 279 h 370"/>
                  <a:gd name="T28" fmla="*/ 134 w 166"/>
                  <a:gd name="T29" fmla="*/ 267 h 370"/>
                  <a:gd name="T30" fmla="*/ 128 w 166"/>
                  <a:gd name="T31" fmla="*/ 242 h 370"/>
                  <a:gd name="T32" fmla="*/ 134 w 166"/>
                  <a:gd name="T33" fmla="*/ 212 h 370"/>
                  <a:gd name="T34" fmla="*/ 128 w 166"/>
                  <a:gd name="T35" fmla="*/ 206 h 370"/>
                  <a:gd name="T36" fmla="*/ 122 w 166"/>
                  <a:gd name="T37" fmla="*/ 194 h 370"/>
                  <a:gd name="T38" fmla="*/ 115 w 166"/>
                  <a:gd name="T39" fmla="*/ 188 h 370"/>
                  <a:gd name="T40" fmla="*/ 109 w 166"/>
                  <a:gd name="T41" fmla="*/ 176 h 370"/>
                  <a:gd name="T42" fmla="*/ 103 w 166"/>
                  <a:gd name="T43" fmla="*/ 170 h 370"/>
                  <a:gd name="T44" fmla="*/ 89 w 166"/>
                  <a:gd name="T45" fmla="*/ 164 h 370"/>
                  <a:gd name="T46" fmla="*/ 77 w 166"/>
                  <a:gd name="T47" fmla="*/ 158 h 370"/>
                  <a:gd name="T48" fmla="*/ 71 w 166"/>
                  <a:gd name="T49" fmla="*/ 151 h 370"/>
                  <a:gd name="T50" fmla="*/ 64 w 166"/>
                  <a:gd name="T51" fmla="*/ 145 h 370"/>
                  <a:gd name="T52" fmla="*/ 58 w 166"/>
                  <a:gd name="T53" fmla="*/ 139 h 370"/>
                  <a:gd name="T54" fmla="*/ 51 w 166"/>
                  <a:gd name="T55" fmla="*/ 127 h 370"/>
                  <a:gd name="T56" fmla="*/ 45 w 166"/>
                  <a:gd name="T57" fmla="*/ 115 h 370"/>
                  <a:gd name="T58" fmla="*/ 38 w 166"/>
                  <a:gd name="T59" fmla="*/ 103 h 370"/>
                  <a:gd name="T60" fmla="*/ 32 w 166"/>
                  <a:gd name="T61" fmla="*/ 79 h 370"/>
                  <a:gd name="T62" fmla="*/ 26 w 166"/>
                  <a:gd name="T63" fmla="*/ 73 h 370"/>
                  <a:gd name="T64" fmla="*/ 20 w 166"/>
                  <a:gd name="T65" fmla="*/ 36 h 370"/>
                  <a:gd name="T66" fmla="*/ 13 w 166"/>
                  <a:gd name="T67" fmla="*/ 0 h 370"/>
                  <a:gd name="T68" fmla="*/ 7 w 166"/>
                  <a:gd name="T69" fmla="*/ 12 h 370"/>
                  <a:gd name="T70" fmla="*/ 0 w 166"/>
                  <a:gd name="T71" fmla="*/ 48 h 370"/>
                  <a:gd name="T72" fmla="*/ 7 w 166"/>
                  <a:gd name="T73" fmla="*/ 85 h 370"/>
                  <a:gd name="T74" fmla="*/ 20 w 166"/>
                  <a:gd name="T75" fmla="*/ 109 h 370"/>
                  <a:gd name="T76" fmla="*/ 26 w 166"/>
                  <a:gd name="T77" fmla="*/ 121 h 370"/>
                  <a:gd name="T78" fmla="*/ 32 w 166"/>
                  <a:gd name="T79" fmla="*/ 139 h 370"/>
                  <a:gd name="T80" fmla="*/ 38 w 166"/>
                  <a:gd name="T81" fmla="*/ 151 h 370"/>
                  <a:gd name="T82" fmla="*/ 51 w 166"/>
                  <a:gd name="T83" fmla="*/ 164 h 370"/>
                  <a:gd name="T84" fmla="*/ 64 w 166"/>
                  <a:gd name="T85" fmla="*/ 182 h 370"/>
                  <a:gd name="T86" fmla="*/ 77 w 166"/>
                  <a:gd name="T87" fmla="*/ 188 h 370"/>
                  <a:gd name="T88" fmla="*/ 83 w 166"/>
                  <a:gd name="T89" fmla="*/ 194 h 370"/>
                  <a:gd name="T90" fmla="*/ 103 w 166"/>
                  <a:gd name="T91" fmla="*/ 200 h 370"/>
                  <a:gd name="T92" fmla="*/ 109 w 166"/>
                  <a:gd name="T93" fmla="*/ 206 h 370"/>
                  <a:gd name="T94" fmla="*/ 115 w 166"/>
                  <a:gd name="T95" fmla="*/ 24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370">
                    <a:moveTo>
                      <a:pt x="109" y="248"/>
                    </a:moveTo>
                    <a:lnTo>
                      <a:pt x="109" y="279"/>
                    </a:lnTo>
                    <a:lnTo>
                      <a:pt x="122" y="279"/>
                    </a:lnTo>
                    <a:lnTo>
                      <a:pt x="122" y="285"/>
                    </a:lnTo>
                    <a:lnTo>
                      <a:pt x="128" y="285"/>
                    </a:lnTo>
                    <a:lnTo>
                      <a:pt x="128" y="291"/>
                    </a:lnTo>
                    <a:lnTo>
                      <a:pt x="134" y="291"/>
                    </a:lnTo>
                    <a:lnTo>
                      <a:pt x="134" y="297"/>
                    </a:lnTo>
                    <a:lnTo>
                      <a:pt x="140" y="297"/>
                    </a:lnTo>
                    <a:lnTo>
                      <a:pt x="140" y="352"/>
                    </a:lnTo>
                    <a:lnTo>
                      <a:pt x="148" y="352"/>
                    </a:lnTo>
                    <a:lnTo>
                      <a:pt x="148" y="358"/>
                    </a:lnTo>
                    <a:lnTo>
                      <a:pt x="154" y="358"/>
                    </a:lnTo>
                    <a:lnTo>
                      <a:pt x="154" y="370"/>
                    </a:lnTo>
                    <a:lnTo>
                      <a:pt x="160" y="370"/>
                    </a:lnTo>
                    <a:lnTo>
                      <a:pt x="160" y="358"/>
                    </a:lnTo>
                    <a:lnTo>
                      <a:pt x="166" y="358"/>
                    </a:lnTo>
                    <a:lnTo>
                      <a:pt x="166" y="352"/>
                    </a:lnTo>
                    <a:lnTo>
                      <a:pt x="160" y="352"/>
                    </a:lnTo>
                    <a:lnTo>
                      <a:pt x="160" y="328"/>
                    </a:lnTo>
                    <a:lnTo>
                      <a:pt x="166" y="328"/>
                    </a:lnTo>
                    <a:lnTo>
                      <a:pt x="166" y="303"/>
                    </a:lnTo>
                    <a:lnTo>
                      <a:pt x="160" y="303"/>
                    </a:lnTo>
                    <a:lnTo>
                      <a:pt x="160" y="297"/>
                    </a:lnTo>
                    <a:lnTo>
                      <a:pt x="154" y="297"/>
                    </a:lnTo>
                    <a:lnTo>
                      <a:pt x="154" y="285"/>
                    </a:lnTo>
                    <a:lnTo>
                      <a:pt x="148" y="285"/>
                    </a:lnTo>
                    <a:lnTo>
                      <a:pt x="148" y="279"/>
                    </a:lnTo>
                    <a:lnTo>
                      <a:pt x="134" y="279"/>
                    </a:lnTo>
                    <a:lnTo>
                      <a:pt x="134" y="267"/>
                    </a:lnTo>
                    <a:lnTo>
                      <a:pt x="128" y="267"/>
                    </a:lnTo>
                    <a:lnTo>
                      <a:pt x="128" y="242"/>
                    </a:lnTo>
                    <a:lnTo>
                      <a:pt x="134" y="242"/>
                    </a:lnTo>
                    <a:lnTo>
                      <a:pt x="134" y="212"/>
                    </a:lnTo>
                    <a:lnTo>
                      <a:pt x="128" y="212"/>
                    </a:lnTo>
                    <a:lnTo>
                      <a:pt x="128" y="206"/>
                    </a:lnTo>
                    <a:lnTo>
                      <a:pt x="122" y="206"/>
                    </a:lnTo>
                    <a:lnTo>
                      <a:pt x="122" y="194"/>
                    </a:lnTo>
                    <a:lnTo>
                      <a:pt x="115" y="194"/>
                    </a:lnTo>
                    <a:lnTo>
                      <a:pt x="115" y="188"/>
                    </a:lnTo>
                    <a:lnTo>
                      <a:pt x="109" y="188"/>
                    </a:lnTo>
                    <a:lnTo>
                      <a:pt x="109" y="176"/>
                    </a:lnTo>
                    <a:lnTo>
                      <a:pt x="103" y="176"/>
                    </a:lnTo>
                    <a:lnTo>
                      <a:pt x="103" y="170"/>
                    </a:lnTo>
                    <a:lnTo>
                      <a:pt x="89" y="170"/>
                    </a:lnTo>
                    <a:lnTo>
                      <a:pt x="89" y="164"/>
                    </a:lnTo>
                    <a:lnTo>
                      <a:pt x="77" y="164"/>
                    </a:lnTo>
                    <a:lnTo>
                      <a:pt x="77" y="158"/>
                    </a:lnTo>
                    <a:lnTo>
                      <a:pt x="71" y="158"/>
                    </a:lnTo>
                    <a:lnTo>
                      <a:pt x="71" y="151"/>
                    </a:lnTo>
                    <a:lnTo>
                      <a:pt x="64" y="151"/>
                    </a:lnTo>
                    <a:lnTo>
                      <a:pt x="64" y="145"/>
                    </a:lnTo>
                    <a:lnTo>
                      <a:pt x="58" y="145"/>
                    </a:lnTo>
                    <a:lnTo>
                      <a:pt x="58" y="139"/>
                    </a:lnTo>
                    <a:lnTo>
                      <a:pt x="51" y="139"/>
                    </a:lnTo>
                    <a:lnTo>
                      <a:pt x="51" y="127"/>
                    </a:lnTo>
                    <a:lnTo>
                      <a:pt x="45" y="127"/>
                    </a:lnTo>
                    <a:lnTo>
                      <a:pt x="45" y="115"/>
                    </a:lnTo>
                    <a:lnTo>
                      <a:pt x="38" y="115"/>
                    </a:lnTo>
                    <a:lnTo>
                      <a:pt x="38" y="103"/>
                    </a:lnTo>
                    <a:lnTo>
                      <a:pt x="32" y="103"/>
                    </a:lnTo>
                    <a:lnTo>
                      <a:pt x="32" y="79"/>
                    </a:lnTo>
                    <a:lnTo>
                      <a:pt x="26" y="79"/>
                    </a:lnTo>
                    <a:lnTo>
                      <a:pt x="26" y="73"/>
                    </a:lnTo>
                    <a:lnTo>
                      <a:pt x="20" y="73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48"/>
                    </a:lnTo>
                    <a:lnTo>
                      <a:pt x="7" y="48"/>
                    </a:lnTo>
                    <a:lnTo>
                      <a:pt x="7" y="85"/>
                    </a:lnTo>
                    <a:lnTo>
                      <a:pt x="20" y="85"/>
                    </a:lnTo>
                    <a:lnTo>
                      <a:pt x="20" y="109"/>
                    </a:lnTo>
                    <a:lnTo>
                      <a:pt x="26" y="109"/>
                    </a:lnTo>
                    <a:lnTo>
                      <a:pt x="26" y="121"/>
                    </a:lnTo>
                    <a:lnTo>
                      <a:pt x="32" y="121"/>
                    </a:lnTo>
                    <a:lnTo>
                      <a:pt x="32" y="139"/>
                    </a:lnTo>
                    <a:lnTo>
                      <a:pt x="38" y="139"/>
                    </a:lnTo>
                    <a:lnTo>
                      <a:pt x="38" y="151"/>
                    </a:lnTo>
                    <a:lnTo>
                      <a:pt x="51" y="151"/>
                    </a:lnTo>
                    <a:lnTo>
                      <a:pt x="51" y="164"/>
                    </a:lnTo>
                    <a:lnTo>
                      <a:pt x="64" y="164"/>
                    </a:lnTo>
                    <a:lnTo>
                      <a:pt x="64" y="182"/>
                    </a:lnTo>
                    <a:lnTo>
                      <a:pt x="77" y="182"/>
                    </a:lnTo>
                    <a:lnTo>
                      <a:pt x="77" y="188"/>
                    </a:lnTo>
                    <a:lnTo>
                      <a:pt x="83" y="188"/>
                    </a:lnTo>
                    <a:lnTo>
                      <a:pt x="83" y="194"/>
                    </a:lnTo>
                    <a:lnTo>
                      <a:pt x="103" y="194"/>
                    </a:lnTo>
                    <a:lnTo>
                      <a:pt x="103" y="200"/>
                    </a:lnTo>
                    <a:lnTo>
                      <a:pt x="109" y="200"/>
                    </a:lnTo>
                    <a:lnTo>
                      <a:pt x="109" y="206"/>
                    </a:lnTo>
                    <a:lnTo>
                      <a:pt x="115" y="206"/>
                    </a:lnTo>
                    <a:lnTo>
                      <a:pt x="115" y="248"/>
                    </a:lnTo>
                    <a:lnTo>
                      <a:pt x="109" y="2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7" name="Freeform 2971">
                <a:extLst>
                  <a:ext uri="{FF2B5EF4-FFF2-40B4-BE49-F238E27FC236}">
                    <a16:creationId xmlns:a16="http://schemas.microsoft.com/office/drawing/2014/main" xmlns="" id="{C50EF2AE-EED0-4E03-A0BD-8534FEE33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1" y="215"/>
                <a:ext cx="11" cy="5"/>
              </a:xfrm>
              <a:custGeom>
                <a:avLst/>
                <a:gdLst>
                  <a:gd name="T0" fmla="*/ 236 w 344"/>
                  <a:gd name="T1" fmla="*/ 19 h 200"/>
                  <a:gd name="T2" fmla="*/ 0 w 344"/>
                  <a:gd name="T3" fmla="*/ 182 h 200"/>
                  <a:gd name="T4" fmla="*/ 70 w 344"/>
                  <a:gd name="T5" fmla="*/ 194 h 200"/>
                  <a:gd name="T6" fmla="*/ 82 w 344"/>
                  <a:gd name="T7" fmla="*/ 200 h 200"/>
                  <a:gd name="T8" fmla="*/ 96 w 344"/>
                  <a:gd name="T9" fmla="*/ 182 h 200"/>
                  <a:gd name="T10" fmla="*/ 108 w 344"/>
                  <a:gd name="T11" fmla="*/ 176 h 200"/>
                  <a:gd name="T12" fmla="*/ 102 w 344"/>
                  <a:gd name="T13" fmla="*/ 158 h 200"/>
                  <a:gd name="T14" fmla="*/ 121 w 344"/>
                  <a:gd name="T15" fmla="*/ 170 h 200"/>
                  <a:gd name="T16" fmla="*/ 127 w 344"/>
                  <a:gd name="T17" fmla="*/ 158 h 200"/>
                  <a:gd name="T18" fmla="*/ 147 w 344"/>
                  <a:gd name="T19" fmla="*/ 152 h 200"/>
                  <a:gd name="T20" fmla="*/ 159 w 344"/>
                  <a:gd name="T21" fmla="*/ 122 h 200"/>
                  <a:gd name="T22" fmla="*/ 172 w 344"/>
                  <a:gd name="T23" fmla="*/ 116 h 200"/>
                  <a:gd name="T24" fmla="*/ 179 w 344"/>
                  <a:gd name="T25" fmla="*/ 91 h 200"/>
                  <a:gd name="T26" fmla="*/ 191 w 344"/>
                  <a:gd name="T27" fmla="*/ 85 h 200"/>
                  <a:gd name="T28" fmla="*/ 198 w 344"/>
                  <a:gd name="T29" fmla="*/ 67 h 200"/>
                  <a:gd name="T30" fmla="*/ 210 w 344"/>
                  <a:gd name="T31" fmla="*/ 55 h 200"/>
                  <a:gd name="T32" fmla="*/ 216 w 344"/>
                  <a:gd name="T33" fmla="*/ 43 h 200"/>
                  <a:gd name="T34" fmla="*/ 230 w 344"/>
                  <a:gd name="T35" fmla="*/ 31 h 200"/>
                  <a:gd name="T36" fmla="*/ 261 w 344"/>
                  <a:gd name="T37" fmla="*/ 31 h 200"/>
                  <a:gd name="T38" fmla="*/ 275 w 344"/>
                  <a:gd name="T39" fmla="*/ 37 h 200"/>
                  <a:gd name="T40" fmla="*/ 281 w 344"/>
                  <a:gd name="T41" fmla="*/ 55 h 200"/>
                  <a:gd name="T42" fmla="*/ 300 w 344"/>
                  <a:gd name="T43" fmla="*/ 61 h 200"/>
                  <a:gd name="T44" fmla="*/ 306 w 344"/>
                  <a:gd name="T45" fmla="*/ 79 h 200"/>
                  <a:gd name="T46" fmla="*/ 344 w 344"/>
                  <a:gd name="T47" fmla="*/ 67 h 200"/>
                  <a:gd name="T48" fmla="*/ 319 w 344"/>
                  <a:gd name="T49" fmla="*/ 55 h 200"/>
                  <a:gd name="T50" fmla="*/ 300 w 344"/>
                  <a:gd name="T51" fmla="*/ 49 h 200"/>
                  <a:gd name="T52" fmla="*/ 293 w 344"/>
                  <a:gd name="T53" fmla="*/ 31 h 200"/>
                  <a:gd name="T54" fmla="*/ 267 w 344"/>
                  <a:gd name="T55" fmla="*/ 13 h 200"/>
                  <a:gd name="T56" fmla="*/ 261 w 344"/>
                  <a:gd name="T57" fmla="*/ 0 h 200"/>
                  <a:gd name="T58" fmla="*/ 224 w 344"/>
                  <a:gd name="T59" fmla="*/ 13 h 200"/>
                  <a:gd name="T60" fmla="*/ 216 w 344"/>
                  <a:gd name="T61" fmla="*/ 31 h 200"/>
                  <a:gd name="T62" fmla="*/ 198 w 344"/>
                  <a:gd name="T63" fmla="*/ 37 h 200"/>
                  <a:gd name="T64" fmla="*/ 191 w 344"/>
                  <a:gd name="T65" fmla="*/ 49 h 200"/>
                  <a:gd name="T66" fmla="*/ 179 w 344"/>
                  <a:gd name="T67" fmla="*/ 55 h 200"/>
                  <a:gd name="T68" fmla="*/ 172 w 344"/>
                  <a:gd name="T69" fmla="*/ 79 h 200"/>
                  <a:gd name="T70" fmla="*/ 159 w 344"/>
                  <a:gd name="T71" fmla="*/ 91 h 200"/>
                  <a:gd name="T72" fmla="*/ 153 w 344"/>
                  <a:gd name="T73" fmla="*/ 110 h 200"/>
                  <a:gd name="T74" fmla="*/ 140 w 344"/>
                  <a:gd name="T75" fmla="*/ 116 h 200"/>
                  <a:gd name="T76" fmla="*/ 134 w 344"/>
                  <a:gd name="T77" fmla="*/ 134 h 200"/>
                  <a:gd name="T78" fmla="*/ 121 w 344"/>
                  <a:gd name="T79" fmla="*/ 140 h 200"/>
                  <a:gd name="T80" fmla="*/ 114 w 344"/>
                  <a:gd name="T81" fmla="*/ 152 h 200"/>
                  <a:gd name="T82" fmla="*/ 89 w 344"/>
                  <a:gd name="T83" fmla="*/ 164 h 200"/>
                  <a:gd name="T84" fmla="*/ 76 w 344"/>
                  <a:gd name="T85" fmla="*/ 176 h 200"/>
                  <a:gd name="T86" fmla="*/ 0 w 344"/>
                  <a:gd name="T87" fmla="*/ 18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4" h="200">
                    <a:moveTo>
                      <a:pt x="261" y="7"/>
                    </a:moveTo>
                    <a:lnTo>
                      <a:pt x="261" y="19"/>
                    </a:lnTo>
                    <a:lnTo>
                      <a:pt x="236" y="19"/>
                    </a:lnTo>
                    <a:lnTo>
                      <a:pt x="236" y="7"/>
                    </a:lnTo>
                    <a:lnTo>
                      <a:pt x="261" y="7"/>
                    </a:lnTo>
                    <a:close/>
                    <a:moveTo>
                      <a:pt x="0" y="182"/>
                    </a:moveTo>
                    <a:lnTo>
                      <a:pt x="0" y="188"/>
                    </a:lnTo>
                    <a:lnTo>
                      <a:pt x="70" y="188"/>
                    </a:lnTo>
                    <a:lnTo>
                      <a:pt x="70" y="194"/>
                    </a:lnTo>
                    <a:lnTo>
                      <a:pt x="63" y="194"/>
                    </a:lnTo>
                    <a:lnTo>
                      <a:pt x="63" y="200"/>
                    </a:lnTo>
                    <a:lnTo>
                      <a:pt x="82" y="200"/>
                    </a:lnTo>
                    <a:lnTo>
                      <a:pt x="82" y="188"/>
                    </a:lnTo>
                    <a:lnTo>
                      <a:pt x="96" y="188"/>
                    </a:lnTo>
                    <a:lnTo>
                      <a:pt x="96" y="182"/>
                    </a:lnTo>
                    <a:lnTo>
                      <a:pt x="102" y="182"/>
                    </a:lnTo>
                    <a:lnTo>
                      <a:pt x="102" y="176"/>
                    </a:lnTo>
                    <a:lnTo>
                      <a:pt x="108" y="176"/>
                    </a:lnTo>
                    <a:lnTo>
                      <a:pt x="108" y="170"/>
                    </a:lnTo>
                    <a:lnTo>
                      <a:pt x="102" y="170"/>
                    </a:lnTo>
                    <a:lnTo>
                      <a:pt x="102" y="158"/>
                    </a:lnTo>
                    <a:lnTo>
                      <a:pt x="114" y="158"/>
                    </a:lnTo>
                    <a:lnTo>
                      <a:pt x="114" y="170"/>
                    </a:lnTo>
                    <a:lnTo>
                      <a:pt x="121" y="170"/>
                    </a:lnTo>
                    <a:lnTo>
                      <a:pt x="121" y="164"/>
                    </a:lnTo>
                    <a:lnTo>
                      <a:pt x="127" y="164"/>
                    </a:lnTo>
                    <a:lnTo>
                      <a:pt x="127" y="158"/>
                    </a:lnTo>
                    <a:lnTo>
                      <a:pt x="134" y="158"/>
                    </a:lnTo>
                    <a:lnTo>
                      <a:pt x="134" y="152"/>
                    </a:lnTo>
                    <a:lnTo>
                      <a:pt x="147" y="152"/>
                    </a:lnTo>
                    <a:lnTo>
                      <a:pt x="147" y="140"/>
                    </a:lnTo>
                    <a:lnTo>
                      <a:pt x="159" y="140"/>
                    </a:lnTo>
                    <a:lnTo>
                      <a:pt x="159" y="122"/>
                    </a:lnTo>
                    <a:lnTo>
                      <a:pt x="165" y="122"/>
                    </a:lnTo>
                    <a:lnTo>
                      <a:pt x="165" y="116"/>
                    </a:lnTo>
                    <a:lnTo>
                      <a:pt x="172" y="116"/>
                    </a:lnTo>
                    <a:lnTo>
                      <a:pt x="172" y="97"/>
                    </a:lnTo>
                    <a:lnTo>
                      <a:pt x="179" y="97"/>
                    </a:lnTo>
                    <a:lnTo>
                      <a:pt x="179" y="91"/>
                    </a:lnTo>
                    <a:lnTo>
                      <a:pt x="185" y="91"/>
                    </a:lnTo>
                    <a:lnTo>
                      <a:pt x="185" y="85"/>
                    </a:lnTo>
                    <a:lnTo>
                      <a:pt x="191" y="85"/>
                    </a:lnTo>
                    <a:lnTo>
                      <a:pt x="191" y="79"/>
                    </a:lnTo>
                    <a:lnTo>
                      <a:pt x="198" y="79"/>
                    </a:lnTo>
                    <a:lnTo>
                      <a:pt x="198" y="67"/>
                    </a:lnTo>
                    <a:lnTo>
                      <a:pt x="204" y="67"/>
                    </a:lnTo>
                    <a:lnTo>
                      <a:pt x="204" y="55"/>
                    </a:lnTo>
                    <a:lnTo>
                      <a:pt x="210" y="55"/>
                    </a:lnTo>
                    <a:lnTo>
                      <a:pt x="210" y="49"/>
                    </a:lnTo>
                    <a:lnTo>
                      <a:pt x="216" y="49"/>
                    </a:lnTo>
                    <a:lnTo>
                      <a:pt x="216" y="43"/>
                    </a:lnTo>
                    <a:lnTo>
                      <a:pt x="224" y="43"/>
                    </a:lnTo>
                    <a:lnTo>
                      <a:pt x="224" y="31"/>
                    </a:lnTo>
                    <a:lnTo>
                      <a:pt x="230" y="31"/>
                    </a:lnTo>
                    <a:lnTo>
                      <a:pt x="230" y="25"/>
                    </a:lnTo>
                    <a:lnTo>
                      <a:pt x="261" y="25"/>
                    </a:lnTo>
                    <a:lnTo>
                      <a:pt x="261" y="31"/>
                    </a:lnTo>
                    <a:lnTo>
                      <a:pt x="267" y="31"/>
                    </a:lnTo>
                    <a:lnTo>
                      <a:pt x="267" y="37"/>
                    </a:lnTo>
                    <a:lnTo>
                      <a:pt x="275" y="37"/>
                    </a:lnTo>
                    <a:lnTo>
                      <a:pt x="275" y="43"/>
                    </a:lnTo>
                    <a:lnTo>
                      <a:pt x="281" y="43"/>
                    </a:lnTo>
                    <a:lnTo>
                      <a:pt x="281" y="55"/>
                    </a:lnTo>
                    <a:lnTo>
                      <a:pt x="293" y="55"/>
                    </a:lnTo>
                    <a:lnTo>
                      <a:pt x="293" y="61"/>
                    </a:lnTo>
                    <a:lnTo>
                      <a:pt x="300" y="61"/>
                    </a:lnTo>
                    <a:lnTo>
                      <a:pt x="300" y="67"/>
                    </a:lnTo>
                    <a:lnTo>
                      <a:pt x="306" y="67"/>
                    </a:lnTo>
                    <a:lnTo>
                      <a:pt x="306" y="79"/>
                    </a:lnTo>
                    <a:lnTo>
                      <a:pt x="326" y="79"/>
                    </a:lnTo>
                    <a:lnTo>
                      <a:pt x="326" y="67"/>
                    </a:lnTo>
                    <a:lnTo>
                      <a:pt x="344" y="67"/>
                    </a:lnTo>
                    <a:lnTo>
                      <a:pt x="344" y="61"/>
                    </a:lnTo>
                    <a:lnTo>
                      <a:pt x="319" y="61"/>
                    </a:lnTo>
                    <a:lnTo>
                      <a:pt x="319" y="55"/>
                    </a:lnTo>
                    <a:lnTo>
                      <a:pt x="312" y="55"/>
                    </a:lnTo>
                    <a:lnTo>
                      <a:pt x="312" y="49"/>
                    </a:lnTo>
                    <a:lnTo>
                      <a:pt x="300" y="49"/>
                    </a:lnTo>
                    <a:lnTo>
                      <a:pt x="300" y="43"/>
                    </a:lnTo>
                    <a:lnTo>
                      <a:pt x="293" y="43"/>
                    </a:lnTo>
                    <a:lnTo>
                      <a:pt x="293" y="31"/>
                    </a:lnTo>
                    <a:lnTo>
                      <a:pt x="281" y="31"/>
                    </a:lnTo>
                    <a:lnTo>
                      <a:pt x="281" y="13"/>
                    </a:lnTo>
                    <a:lnTo>
                      <a:pt x="267" y="13"/>
                    </a:lnTo>
                    <a:lnTo>
                      <a:pt x="267" y="7"/>
                    </a:lnTo>
                    <a:lnTo>
                      <a:pt x="261" y="7"/>
                    </a:lnTo>
                    <a:lnTo>
                      <a:pt x="261" y="0"/>
                    </a:lnTo>
                    <a:lnTo>
                      <a:pt x="230" y="0"/>
                    </a:lnTo>
                    <a:lnTo>
                      <a:pt x="230" y="13"/>
                    </a:lnTo>
                    <a:lnTo>
                      <a:pt x="224" y="13"/>
                    </a:lnTo>
                    <a:lnTo>
                      <a:pt x="224" y="19"/>
                    </a:lnTo>
                    <a:lnTo>
                      <a:pt x="216" y="19"/>
                    </a:lnTo>
                    <a:lnTo>
                      <a:pt x="216" y="31"/>
                    </a:lnTo>
                    <a:lnTo>
                      <a:pt x="204" y="31"/>
                    </a:lnTo>
                    <a:lnTo>
                      <a:pt x="204" y="37"/>
                    </a:lnTo>
                    <a:lnTo>
                      <a:pt x="198" y="37"/>
                    </a:lnTo>
                    <a:lnTo>
                      <a:pt x="198" y="43"/>
                    </a:lnTo>
                    <a:lnTo>
                      <a:pt x="191" y="43"/>
                    </a:lnTo>
                    <a:lnTo>
                      <a:pt x="191" y="49"/>
                    </a:lnTo>
                    <a:lnTo>
                      <a:pt x="185" y="49"/>
                    </a:lnTo>
                    <a:lnTo>
                      <a:pt x="185" y="55"/>
                    </a:lnTo>
                    <a:lnTo>
                      <a:pt x="179" y="55"/>
                    </a:lnTo>
                    <a:lnTo>
                      <a:pt x="179" y="73"/>
                    </a:lnTo>
                    <a:lnTo>
                      <a:pt x="172" y="73"/>
                    </a:lnTo>
                    <a:lnTo>
                      <a:pt x="172" y="79"/>
                    </a:lnTo>
                    <a:lnTo>
                      <a:pt x="165" y="79"/>
                    </a:lnTo>
                    <a:lnTo>
                      <a:pt x="165" y="91"/>
                    </a:lnTo>
                    <a:lnTo>
                      <a:pt x="159" y="91"/>
                    </a:lnTo>
                    <a:lnTo>
                      <a:pt x="159" y="97"/>
                    </a:lnTo>
                    <a:lnTo>
                      <a:pt x="153" y="97"/>
                    </a:lnTo>
                    <a:lnTo>
                      <a:pt x="153" y="110"/>
                    </a:lnTo>
                    <a:lnTo>
                      <a:pt x="147" y="110"/>
                    </a:lnTo>
                    <a:lnTo>
                      <a:pt x="147" y="116"/>
                    </a:lnTo>
                    <a:lnTo>
                      <a:pt x="140" y="116"/>
                    </a:lnTo>
                    <a:lnTo>
                      <a:pt x="140" y="122"/>
                    </a:lnTo>
                    <a:lnTo>
                      <a:pt x="134" y="122"/>
                    </a:lnTo>
                    <a:lnTo>
                      <a:pt x="134" y="134"/>
                    </a:lnTo>
                    <a:lnTo>
                      <a:pt x="127" y="134"/>
                    </a:lnTo>
                    <a:lnTo>
                      <a:pt x="127" y="140"/>
                    </a:lnTo>
                    <a:lnTo>
                      <a:pt x="121" y="140"/>
                    </a:lnTo>
                    <a:lnTo>
                      <a:pt x="121" y="146"/>
                    </a:lnTo>
                    <a:lnTo>
                      <a:pt x="114" y="146"/>
                    </a:lnTo>
                    <a:lnTo>
                      <a:pt x="114" y="152"/>
                    </a:lnTo>
                    <a:lnTo>
                      <a:pt x="96" y="152"/>
                    </a:lnTo>
                    <a:lnTo>
                      <a:pt x="96" y="164"/>
                    </a:lnTo>
                    <a:lnTo>
                      <a:pt x="89" y="164"/>
                    </a:lnTo>
                    <a:lnTo>
                      <a:pt x="89" y="170"/>
                    </a:lnTo>
                    <a:lnTo>
                      <a:pt x="76" y="170"/>
                    </a:lnTo>
                    <a:lnTo>
                      <a:pt x="76" y="176"/>
                    </a:lnTo>
                    <a:lnTo>
                      <a:pt x="63" y="176"/>
                    </a:lnTo>
                    <a:lnTo>
                      <a:pt x="63" y="182"/>
                    </a:lnTo>
                    <a:lnTo>
                      <a:pt x="0" y="18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8" name="Freeform 2972">
                <a:extLst>
                  <a:ext uri="{FF2B5EF4-FFF2-40B4-BE49-F238E27FC236}">
                    <a16:creationId xmlns:a16="http://schemas.microsoft.com/office/drawing/2014/main" xmlns="" id="{E401848C-1B39-40CC-BDCF-7EBB533F5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" y="167"/>
                <a:ext cx="12" cy="2"/>
              </a:xfrm>
              <a:custGeom>
                <a:avLst/>
                <a:gdLst>
                  <a:gd name="T0" fmla="*/ 244 w 352"/>
                  <a:gd name="T1" fmla="*/ 6 h 79"/>
                  <a:gd name="T2" fmla="*/ 244 w 352"/>
                  <a:gd name="T3" fmla="*/ 12 h 79"/>
                  <a:gd name="T4" fmla="*/ 230 w 352"/>
                  <a:gd name="T5" fmla="*/ 12 h 79"/>
                  <a:gd name="T6" fmla="*/ 230 w 352"/>
                  <a:gd name="T7" fmla="*/ 24 h 79"/>
                  <a:gd name="T8" fmla="*/ 224 w 352"/>
                  <a:gd name="T9" fmla="*/ 24 h 79"/>
                  <a:gd name="T10" fmla="*/ 224 w 352"/>
                  <a:gd name="T11" fmla="*/ 30 h 79"/>
                  <a:gd name="T12" fmla="*/ 212 w 352"/>
                  <a:gd name="T13" fmla="*/ 30 h 79"/>
                  <a:gd name="T14" fmla="*/ 212 w 352"/>
                  <a:gd name="T15" fmla="*/ 42 h 79"/>
                  <a:gd name="T16" fmla="*/ 179 w 352"/>
                  <a:gd name="T17" fmla="*/ 42 h 79"/>
                  <a:gd name="T18" fmla="*/ 179 w 352"/>
                  <a:gd name="T19" fmla="*/ 36 h 79"/>
                  <a:gd name="T20" fmla="*/ 148 w 352"/>
                  <a:gd name="T21" fmla="*/ 36 h 79"/>
                  <a:gd name="T22" fmla="*/ 148 w 352"/>
                  <a:gd name="T23" fmla="*/ 42 h 79"/>
                  <a:gd name="T24" fmla="*/ 59 w 352"/>
                  <a:gd name="T25" fmla="*/ 42 h 79"/>
                  <a:gd name="T26" fmla="*/ 59 w 352"/>
                  <a:gd name="T27" fmla="*/ 48 h 79"/>
                  <a:gd name="T28" fmla="*/ 51 w 352"/>
                  <a:gd name="T29" fmla="*/ 48 h 79"/>
                  <a:gd name="T30" fmla="*/ 51 w 352"/>
                  <a:gd name="T31" fmla="*/ 54 h 79"/>
                  <a:gd name="T32" fmla="*/ 39 w 352"/>
                  <a:gd name="T33" fmla="*/ 54 h 79"/>
                  <a:gd name="T34" fmla="*/ 39 w 352"/>
                  <a:gd name="T35" fmla="*/ 61 h 79"/>
                  <a:gd name="T36" fmla="*/ 0 w 352"/>
                  <a:gd name="T37" fmla="*/ 61 h 79"/>
                  <a:gd name="T38" fmla="*/ 0 w 352"/>
                  <a:gd name="T39" fmla="*/ 79 h 79"/>
                  <a:gd name="T40" fmla="*/ 7 w 352"/>
                  <a:gd name="T41" fmla="*/ 79 h 79"/>
                  <a:gd name="T42" fmla="*/ 7 w 352"/>
                  <a:gd name="T43" fmla="*/ 67 h 79"/>
                  <a:gd name="T44" fmla="*/ 26 w 352"/>
                  <a:gd name="T45" fmla="*/ 67 h 79"/>
                  <a:gd name="T46" fmla="*/ 26 w 352"/>
                  <a:gd name="T47" fmla="*/ 79 h 79"/>
                  <a:gd name="T48" fmla="*/ 33 w 352"/>
                  <a:gd name="T49" fmla="*/ 79 h 79"/>
                  <a:gd name="T50" fmla="*/ 33 w 352"/>
                  <a:gd name="T51" fmla="*/ 73 h 79"/>
                  <a:gd name="T52" fmla="*/ 45 w 352"/>
                  <a:gd name="T53" fmla="*/ 73 h 79"/>
                  <a:gd name="T54" fmla="*/ 45 w 352"/>
                  <a:gd name="T55" fmla="*/ 67 h 79"/>
                  <a:gd name="T56" fmla="*/ 51 w 352"/>
                  <a:gd name="T57" fmla="*/ 67 h 79"/>
                  <a:gd name="T58" fmla="*/ 51 w 352"/>
                  <a:gd name="T59" fmla="*/ 61 h 79"/>
                  <a:gd name="T60" fmla="*/ 212 w 352"/>
                  <a:gd name="T61" fmla="*/ 61 h 79"/>
                  <a:gd name="T62" fmla="*/ 212 w 352"/>
                  <a:gd name="T63" fmla="*/ 54 h 79"/>
                  <a:gd name="T64" fmla="*/ 218 w 352"/>
                  <a:gd name="T65" fmla="*/ 54 h 79"/>
                  <a:gd name="T66" fmla="*/ 218 w 352"/>
                  <a:gd name="T67" fmla="*/ 48 h 79"/>
                  <a:gd name="T68" fmla="*/ 230 w 352"/>
                  <a:gd name="T69" fmla="*/ 48 h 79"/>
                  <a:gd name="T70" fmla="*/ 230 w 352"/>
                  <a:gd name="T71" fmla="*/ 36 h 79"/>
                  <a:gd name="T72" fmla="*/ 237 w 352"/>
                  <a:gd name="T73" fmla="*/ 36 h 79"/>
                  <a:gd name="T74" fmla="*/ 237 w 352"/>
                  <a:gd name="T75" fmla="*/ 30 h 79"/>
                  <a:gd name="T76" fmla="*/ 244 w 352"/>
                  <a:gd name="T77" fmla="*/ 30 h 79"/>
                  <a:gd name="T78" fmla="*/ 244 w 352"/>
                  <a:gd name="T79" fmla="*/ 24 h 79"/>
                  <a:gd name="T80" fmla="*/ 340 w 352"/>
                  <a:gd name="T81" fmla="*/ 24 h 79"/>
                  <a:gd name="T82" fmla="*/ 340 w 352"/>
                  <a:gd name="T83" fmla="*/ 18 h 79"/>
                  <a:gd name="T84" fmla="*/ 352 w 352"/>
                  <a:gd name="T85" fmla="*/ 18 h 79"/>
                  <a:gd name="T86" fmla="*/ 352 w 352"/>
                  <a:gd name="T87" fmla="*/ 0 h 79"/>
                  <a:gd name="T88" fmla="*/ 250 w 352"/>
                  <a:gd name="T89" fmla="*/ 0 h 79"/>
                  <a:gd name="T90" fmla="*/ 250 w 352"/>
                  <a:gd name="T91" fmla="*/ 6 h 79"/>
                  <a:gd name="T92" fmla="*/ 244 w 352"/>
                  <a:gd name="T93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2" h="79">
                    <a:moveTo>
                      <a:pt x="244" y="6"/>
                    </a:moveTo>
                    <a:lnTo>
                      <a:pt x="244" y="12"/>
                    </a:lnTo>
                    <a:lnTo>
                      <a:pt x="230" y="12"/>
                    </a:lnTo>
                    <a:lnTo>
                      <a:pt x="230" y="24"/>
                    </a:lnTo>
                    <a:lnTo>
                      <a:pt x="224" y="24"/>
                    </a:lnTo>
                    <a:lnTo>
                      <a:pt x="224" y="30"/>
                    </a:lnTo>
                    <a:lnTo>
                      <a:pt x="212" y="30"/>
                    </a:lnTo>
                    <a:lnTo>
                      <a:pt x="212" y="42"/>
                    </a:lnTo>
                    <a:lnTo>
                      <a:pt x="179" y="42"/>
                    </a:lnTo>
                    <a:lnTo>
                      <a:pt x="179" y="36"/>
                    </a:lnTo>
                    <a:lnTo>
                      <a:pt x="148" y="36"/>
                    </a:lnTo>
                    <a:lnTo>
                      <a:pt x="148" y="42"/>
                    </a:lnTo>
                    <a:lnTo>
                      <a:pt x="59" y="42"/>
                    </a:lnTo>
                    <a:lnTo>
                      <a:pt x="59" y="48"/>
                    </a:lnTo>
                    <a:lnTo>
                      <a:pt x="51" y="48"/>
                    </a:lnTo>
                    <a:lnTo>
                      <a:pt x="51" y="54"/>
                    </a:lnTo>
                    <a:lnTo>
                      <a:pt x="39" y="54"/>
                    </a:lnTo>
                    <a:lnTo>
                      <a:pt x="39" y="61"/>
                    </a:lnTo>
                    <a:lnTo>
                      <a:pt x="0" y="61"/>
                    </a:lnTo>
                    <a:lnTo>
                      <a:pt x="0" y="79"/>
                    </a:lnTo>
                    <a:lnTo>
                      <a:pt x="7" y="79"/>
                    </a:lnTo>
                    <a:lnTo>
                      <a:pt x="7" y="67"/>
                    </a:lnTo>
                    <a:lnTo>
                      <a:pt x="26" y="67"/>
                    </a:lnTo>
                    <a:lnTo>
                      <a:pt x="26" y="79"/>
                    </a:lnTo>
                    <a:lnTo>
                      <a:pt x="33" y="79"/>
                    </a:lnTo>
                    <a:lnTo>
                      <a:pt x="33" y="73"/>
                    </a:lnTo>
                    <a:lnTo>
                      <a:pt x="45" y="73"/>
                    </a:lnTo>
                    <a:lnTo>
                      <a:pt x="45" y="67"/>
                    </a:lnTo>
                    <a:lnTo>
                      <a:pt x="51" y="67"/>
                    </a:lnTo>
                    <a:lnTo>
                      <a:pt x="51" y="61"/>
                    </a:lnTo>
                    <a:lnTo>
                      <a:pt x="212" y="61"/>
                    </a:lnTo>
                    <a:lnTo>
                      <a:pt x="212" y="54"/>
                    </a:lnTo>
                    <a:lnTo>
                      <a:pt x="218" y="54"/>
                    </a:lnTo>
                    <a:lnTo>
                      <a:pt x="218" y="48"/>
                    </a:lnTo>
                    <a:lnTo>
                      <a:pt x="230" y="48"/>
                    </a:lnTo>
                    <a:lnTo>
                      <a:pt x="230" y="36"/>
                    </a:lnTo>
                    <a:lnTo>
                      <a:pt x="237" y="36"/>
                    </a:lnTo>
                    <a:lnTo>
                      <a:pt x="237" y="30"/>
                    </a:lnTo>
                    <a:lnTo>
                      <a:pt x="244" y="30"/>
                    </a:lnTo>
                    <a:lnTo>
                      <a:pt x="244" y="24"/>
                    </a:lnTo>
                    <a:lnTo>
                      <a:pt x="340" y="24"/>
                    </a:lnTo>
                    <a:lnTo>
                      <a:pt x="340" y="18"/>
                    </a:lnTo>
                    <a:lnTo>
                      <a:pt x="352" y="18"/>
                    </a:lnTo>
                    <a:lnTo>
                      <a:pt x="352" y="0"/>
                    </a:lnTo>
                    <a:lnTo>
                      <a:pt x="250" y="0"/>
                    </a:lnTo>
                    <a:lnTo>
                      <a:pt x="250" y="6"/>
                    </a:lnTo>
                    <a:lnTo>
                      <a:pt x="244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69" name="Freeform 2973">
                <a:extLst>
                  <a:ext uri="{FF2B5EF4-FFF2-40B4-BE49-F238E27FC236}">
                    <a16:creationId xmlns:a16="http://schemas.microsoft.com/office/drawing/2014/main" xmlns="" id="{EC442DF5-F284-46AD-8321-EE19999C5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" y="280"/>
                <a:ext cx="10" cy="6"/>
              </a:xfrm>
              <a:custGeom>
                <a:avLst/>
                <a:gdLst>
                  <a:gd name="T0" fmla="*/ 6 w 293"/>
                  <a:gd name="T1" fmla="*/ 212 h 218"/>
                  <a:gd name="T2" fmla="*/ 12 w 293"/>
                  <a:gd name="T3" fmla="*/ 200 h 218"/>
                  <a:gd name="T4" fmla="*/ 19 w 293"/>
                  <a:gd name="T5" fmla="*/ 194 h 218"/>
                  <a:gd name="T6" fmla="*/ 25 w 293"/>
                  <a:gd name="T7" fmla="*/ 182 h 218"/>
                  <a:gd name="T8" fmla="*/ 31 w 293"/>
                  <a:gd name="T9" fmla="*/ 170 h 218"/>
                  <a:gd name="T10" fmla="*/ 37 w 293"/>
                  <a:gd name="T11" fmla="*/ 164 h 218"/>
                  <a:gd name="T12" fmla="*/ 45 w 293"/>
                  <a:gd name="T13" fmla="*/ 158 h 218"/>
                  <a:gd name="T14" fmla="*/ 51 w 293"/>
                  <a:gd name="T15" fmla="*/ 146 h 218"/>
                  <a:gd name="T16" fmla="*/ 57 w 293"/>
                  <a:gd name="T17" fmla="*/ 134 h 218"/>
                  <a:gd name="T18" fmla="*/ 63 w 293"/>
                  <a:gd name="T19" fmla="*/ 115 h 218"/>
                  <a:gd name="T20" fmla="*/ 76 w 293"/>
                  <a:gd name="T21" fmla="*/ 103 h 218"/>
                  <a:gd name="T22" fmla="*/ 82 w 293"/>
                  <a:gd name="T23" fmla="*/ 85 h 218"/>
                  <a:gd name="T24" fmla="*/ 96 w 293"/>
                  <a:gd name="T25" fmla="*/ 79 h 218"/>
                  <a:gd name="T26" fmla="*/ 102 w 293"/>
                  <a:gd name="T27" fmla="*/ 73 h 218"/>
                  <a:gd name="T28" fmla="*/ 108 w 293"/>
                  <a:gd name="T29" fmla="*/ 60 h 218"/>
                  <a:gd name="T30" fmla="*/ 114 w 293"/>
                  <a:gd name="T31" fmla="*/ 54 h 218"/>
                  <a:gd name="T32" fmla="*/ 121 w 293"/>
                  <a:gd name="T33" fmla="*/ 48 h 218"/>
                  <a:gd name="T34" fmla="*/ 127 w 293"/>
                  <a:gd name="T35" fmla="*/ 36 h 218"/>
                  <a:gd name="T36" fmla="*/ 140 w 293"/>
                  <a:gd name="T37" fmla="*/ 30 h 218"/>
                  <a:gd name="T38" fmla="*/ 147 w 293"/>
                  <a:gd name="T39" fmla="*/ 24 h 218"/>
                  <a:gd name="T40" fmla="*/ 185 w 293"/>
                  <a:gd name="T41" fmla="*/ 30 h 218"/>
                  <a:gd name="T42" fmla="*/ 191 w 293"/>
                  <a:gd name="T43" fmla="*/ 42 h 218"/>
                  <a:gd name="T44" fmla="*/ 204 w 293"/>
                  <a:gd name="T45" fmla="*/ 54 h 218"/>
                  <a:gd name="T46" fmla="*/ 210 w 293"/>
                  <a:gd name="T47" fmla="*/ 60 h 218"/>
                  <a:gd name="T48" fmla="*/ 216 w 293"/>
                  <a:gd name="T49" fmla="*/ 66 h 218"/>
                  <a:gd name="T50" fmla="*/ 223 w 293"/>
                  <a:gd name="T51" fmla="*/ 54 h 218"/>
                  <a:gd name="T52" fmla="*/ 293 w 293"/>
                  <a:gd name="T53" fmla="*/ 48 h 218"/>
                  <a:gd name="T54" fmla="*/ 223 w 293"/>
                  <a:gd name="T55" fmla="*/ 36 h 218"/>
                  <a:gd name="T56" fmla="*/ 210 w 293"/>
                  <a:gd name="T57" fmla="*/ 30 h 218"/>
                  <a:gd name="T58" fmla="*/ 204 w 293"/>
                  <a:gd name="T59" fmla="*/ 18 h 218"/>
                  <a:gd name="T60" fmla="*/ 198 w 293"/>
                  <a:gd name="T61" fmla="*/ 6 h 218"/>
                  <a:gd name="T62" fmla="*/ 185 w 293"/>
                  <a:gd name="T63" fmla="*/ 0 h 218"/>
                  <a:gd name="T64" fmla="*/ 147 w 293"/>
                  <a:gd name="T65" fmla="*/ 6 h 218"/>
                  <a:gd name="T66" fmla="*/ 134 w 293"/>
                  <a:gd name="T67" fmla="*/ 12 h 218"/>
                  <a:gd name="T68" fmla="*/ 127 w 293"/>
                  <a:gd name="T69" fmla="*/ 24 h 218"/>
                  <a:gd name="T70" fmla="*/ 114 w 293"/>
                  <a:gd name="T71" fmla="*/ 36 h 218"/>
                  <a:gd name="T72" fmla="*/ 108 w 293"/>
                  <a:gd name="T73" fmla="*/ 42 h 218"/>
                  <a:gd name="T74" fmla="*/ 102 w 293"/>
                  <a:gd name="T75" fmla="*/ 48 h 218"/>
                  <a:gd name="T76" fmla="*/ 96 w 293"/>
                  <a:gd name="T77" fmla="*/ 54 h 218"/>
                  <a:gd name="T78" fmla="*/ 89 w 293"/>
                  <a:gd name="T79" fmla="*/ 66 h 218"/>
                  <a:gd name="T80" fmla="*/ 82 w 293"/>
                  <a:gd name="T81" fmla="*/ 73 h 218"/>
                  <a:gd name="T82" fmla="*/ 76 w 293"/>
                  <a:gd name="T83" fmla="*/ 79 h 218"/>
                  <a:gd name="T84" fmla="*/ 70 w 293"/>
                  <a:gd name="T85" fmla="*/ 91 h 218"/>
                  <a:gd name="T86" fmla="*/ 63 w 293"/>
                  <a:gd name="T87" fmla="*/ 97 h 218"/>
                  <a:gd name="T88" fmla="*/ 57 w 293"/>
                  <a:gd name="T89" fmla="*/ 103 h 218"/>
                  <a:gd name="T90" fmla="*/ 51 w 293"/>
                  <a:gd name="T91" fmla="*/ 115 h 218"/>
                  <a:gd name="T92" fmla="*/ 45 w 293"/>
                  <a:gd name="T93" fmla="*/ 134 h 218"/>
                  <a:gd name="T94" fmla="*/ 37 w 293"/>
                  <a:gd name="T95" fmla="*/ 146 h 218"/>
                  <a:gd name="T96" fmla="*/ 31 w 293"/>
                  <a:gd name="T97" fmla="*/ 152 h 218"/>
                  <a:gd name="T98" fmla="*/ 25 w 293"/>
                  <a:gd name="T99" fmla="*/ 158 h 218"/>
                  <a:gd name="T100" fmla="*/ 19 w 293"/>
                  <a:gd name="T101" fmla="*/ 170 h 218"/>
                  <a:gd name="T102" fmla="*/ 12 w 293"/>
                  <a:gd name="T103" fmla="*/ 176 h 218"/>
                  <a:gd name="T104" fmla="*/ 6 w 293"/>
                  <a:gd name="T105" fmla="*/ 200 h 218"/>
                  <a:gd name="T106" fmla="*/ 0 w 293"/>
                  <a:gd name="T10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3" h="218">
                    <a:moveTo>
                      <a:pt x="6" y="218"/>
                    </a:moveTo>
                    <a:lnTo>
                      <a:pt x="6" y="212"/>
                    </a:lnTo>
                    <a:lnTo>
                      <a:pt x="12" y="212"/>
                    </a:lnTo>
                    <a:lnTo>
                      <a:pt x="12" y="200"/>
                    </a:lnTo>
                    <a:lnTo>
                      <a:pt x="19" y="200"/>
                    </a:lnTo>
                    <a:lnTo>
                      <a:pt x="19" y="194"/>
                    </a:lnTo>
                    <a:lnTo>
                      <a:pt x="25" y="194"/>
                    </a:lnTo>
                    <a:lnTo>
                      <a:pt x="25" y="182"/>
                    </a:lnTo>
                    <a:lnTo>
                      <a:pt x="31" y="182"/>
                    </a:lnTo>
                    <a:lnTo>
                      <a:pt x="31" y="170"/>
                    </a:lnTo>
                    <a:lnTo>
                      <a:pt x="37" y="170"/>
                    </a:lnTo>
                    <a:lnTo>
                      <a:pt x="37" y="164"/>
                    </a:lnTo>
                    <a:lnTo>
                      <a:pt x="45" y="164"/>
                    </a:lnTo>
                    <a:lnTo>
                      <a:pt x="45" y="158"/>
                    </a:lnTo>
                    <a:lnTo>
                      <a:pt x="51" y="158"/>
                    </a:lnTo>
                    <a:lnTo>
                      <a:pt x="51" y="146"/>
                    </a:lnTo>
                    <a:lnTo>
                      <a:pt x="57" y="146"/>
                    </a:lnTo>
                    <a:lnTo>
                      <a:pt x="57" y="134"/>
                    </a:lnTo>
                    <a:lnTo>
                      <a:pt x="63" y="134"/>
                    </a:lnTo>
                    <a:lnTo>
                      <a:pt x="63" y="115"/>
                    </a:lnTo>
                    <a:lnTo>
                      <a:pt x="76" y="115"/>
                    </a:lnTo>
                    <a:lnTo>
                      <a:pt x="76" y="103"/>
                    </a:lnTo>
                    <a:lnTo>
                      <a:pt x="82" y="103"/>
                    </a:lnTo>
                    <a:lnTo>
                      <a:pt x="82" y="85"/>
                    </a:lnTo>
                    <a:lnTo>
                      <a:pt x="96" y="85"/>
                    </a:lnTo>
                    <a:lnTo>
                      <a:pt x="96" y="79"/>
                    </a:lnTo>
                    <a:lnTo>
                      <a:pt x="102" y="79"/>
                    </a:lnTo>
                    <a:lnTo>
                      <a:pt x="102" y="73"/>
                    </a:lnTo>
                    <a:lnTo>
                      <a:pt x="108" y="73"/>
                    </a:lnTo>
                    <a:lnTo>
                      <a:pt x="108" y="60"/>
                    </a:lnTo>
                    <a:lnTo>
                      <a:pt x="114" y="60"/>
                    </a:lnTo>
                    <a:lnTo>
                      <a:pt x="114" y="54"/>
                    </a:lnTo>
                    <a:lnTo>
                      <a:pt x="121" y="54"/>
                    </a:lnTo>
                    <a:lnTo>
                      <a:pt x="121" y="48"/>
                    </a:lnTo>
                    <a:lnTo>
                      <a:pt x="127" y="48"/>
                    </a:lnTo>
                    <a:lnTo>
                      <a:pt x="127" y="36"/>
                    </a:lnTo>
                    <a:lnTo>
                      <a:pt x="140" y="36"/>
                    </a:lnTo>
                    <a:lnTo>
                      <a:pt x="140" y="30"/>
                    </a:lnTo>
                    <a:lnTo>
                      <a:pt x="147" y="30"/>
                    </a:lnTo>
                    <a:lnTo>
                      <a:pt x="147" y="24"/>
                    </a:lnTo>
                    <a:lnTo>
                      <a:pt x="185" y="24"/>
                    </a:lnTo>
                    <a:lnTo>
                      <a:pt x="185" y="30"/>
                    </a:lnTo>
                    <a:lnTo>
                      <a:pt x="191" y="30"/>
                    </a:lnTo>
                    <a:lnTo>
                      <a:pt x="191" y="42"/>
                    </a:lnTo>
                    <a:lnTo>
                      <a:pt x="204" y="42"/>
                    </a:lnTo>
                    <a:lnTo>
                      <a:pt x="204" y="54"/>
                    </a:lnTo>
                    <a:lnTo>
                      <a:pt x="210" y="54"/>
                    </a:lnTo>
                    <a:lnTo>
                      <a:pt x="210" y="60"/>
                    </a:lnTo>
                    <a:lnTo>
                      <a:pt x="216" y="60"/>
                    </a:lnTo>
                    <a:lnTo>
                      <a:pt x="216" y="66"/>
                    </a:lnTo>
                    <a:lnTo>
                      <a:pt x="223" y="66"/>
                    </a:lnTo>
                    <a:lnTo>
                      <a:pt x="223" y="54"/>
                    </a:lnTo>
                    <a:lnTo>
                      <a:pt x="293" y="54"/>
                    </a:lnTo>
                    <a:lnTo>
                      <a:pt x="293" y="48"/>
                    </a:lnTo>
                    <a:lnTo>
                      <a:pt x="223" y="48"/>
                    </a:lnTo>
                    <a:lnTo>
                      <a:pt x="223" y="36"/>
                    </a:lnTo>
                    <a:lnTo>
                      <a:pt x="210" y="36"/>
                    </a:lnTo>
                    <a:lnTo>
                      <a:pt x="210" y="30"/>
                    </a:lnTo>
                    <a:lnTo>
                      <a:pt x="204" y="30"/>
                    </a:lnTo>
                    <a:lnTo>
                      <a:pt x="204" y="18"/>
                    </a:lnTo>
                    <a:lnTo>
                      <a:pt x="198" y="18"/>
                    </a:lnTo>
                    <a:lnTo>
                      <a:pt x="198" y="6"/>
                    </a:lnTo>
                    <a:lnTo>
                      <a:pt x="185" y="6"/>
                    </a:lnTo>
                    <a:lnTo>
                      <a:pt x="185" y="0"/>
                    </a:lnTo>
                    <a:lnTo>
                      <a:pt x="147" y="0"/>
                    </a:lnTo>
                    <a:lnTo>
                      <a:pt x="147" y="6"/>
                    </a:lnTo>
                    <a:lnTo>
                      <a:pt x="134" y="6"/>
                    </a:lnTo>
                    <a:lnTo>
                      <a:pt x="134" y="12"/>
                    </a:lnTo>
                    <a:lnTo>
                      <a:pt x="127" y="12"/>
                    </a:lnTo>
                    <a:lnTo>
                      <a:pt x="127" y="24"/>
                    </a:lnTo>
                    <a:lnTo>
                      <a:pt x="114" y="24"/>
                    </a:lnTo>
                    <a:lnTo>
                      <a:pt x="114" y="36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2" y="42"/>
                    </a:lnTo>
                    <a:lnTo>
                      <a:pt x="102" y="48"/>
                    </a:lnTo>
                    <a:lnTo>
                      <a:pt x="96" y="48"/>
                    </a:lnTo>
                    <a:lnTo>
                      <a:pt x="96" y="54"/>
                    </a:lnTo>
                    <a:lnTo>
                      <a:pt x="89" y="54"/>
                    </a:lnTo>
                    <a:lnTo>
                      <a:pt x="89" y="66"/>
                    </a:lnTo>
                    <a:lnTo>
                      <a:pt x="82" y="66"/>
                    </a:lnTo>
                    <a:lnTo>
                      <a:pt x="82" y="73"/>
                    </a:lnTo>
                    <a:lnTo>
                      <a:pt x="76" y="73"/>
                    </a:lnTo>
                    <a:lnTo>
                      <a:pt x="76" y="79"/>
                    </a:lnTo>
                    <a:lnTo>
                      <a:pt x="70" y="79"/>
                    </a:lnTo>
                    <a:lnTo>
                      <a:pt x="70" y="91"/>
                    </a:lnTo>
                    <a:lnTo>
                      <a:pt x="63" y="91"/>
                    </a:lnTo>
                    <a:lnTo>
                      <a:pt x="63" y="97"/>
                    </a:lnTo>
                    <a:lnTo>
                      <a:pt x="57" y="97"/>
                    </a:lnTo>
                    <a:lnTo>
                      <a:pt x="57" y="103"/>
                    </a:lnTo>
                    <a:lnTo>
                      <a:pt x="51" y="103"/>
                    </a:lnTo>
                    <a:lnTo>
                      <a:pt x="51" y="115"/>
                    </a:lnTo>
                    <a:lnTo>
                      <a:pt x="45" y="115"/>
                    </a:lnTo>
                    <a:lnTo>
                      <a:pt x="45" y="134"/>
                    </a:lnTo>
                    <a:lnTo>
                      <a:pt x="37" y="134"/>
                    </a:lnTo>
                    <a:lnTo>
                      <a:pt x="37" y="146"/>
                    </a:lnTo>
                    <a:lnTo>
                      <a:pt x="31" y="146"/>
                    </a:lnTo>
                    <a:lnTo>
                      <a:pt x="31" y="152"/>
                    </a:lnTo>
                    <a:lnTo>
                      <a:pt x="25" y="152"/>
                    </a:lnTo>
                    <a:lnTo>
                      <a:pt x="25" y="158"/>
                    </a:lnTo>
                    <a:lnTo>
                      <a:pt x="19" y="158"/>
                    </a:lnTo>
                    <a:lnTo>
                      <a:pt x="19" y="170"/>
                    </a:lnTo>
                    <a:lnTo>
                      <a:pt x="12" y="170"/>
                    </a:lnTo>
                    <a:lnTo>
                      <a:pt x="12" y="176"/>
                    </a:lnTo>
                    <a:lnTo>
                      <a:pt x="6" y="176"/>
                    </a:lnTo>
                    <a:lnTo>
                      <a:pt x="6" y="200"/>
                    </a:lnTo>
                    <a:lnTo>
                      <a:pt x="0" y="200"/>
                    </a:lnTo>
                    <a:lnTo>
                      <a:pt x="0" y="218"/>
                    </a:lnTo>
                    <a:lnTo>
                      <a:pt x="6" y="2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0" name="Freeform 2974">
                <a:extLst>
                  <a:ext uri="{FF2B5EF4-FFF2-40B4-BE49-F238E27FC236}">
                    <a16:creationId xmlns:a16="http://schemas.microsoft.com/office/drawing/2014/main" xmlns="" id="{BB7137DB-2511-47DD-AB16-FCD939932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06"/>
                <a:ext cx="9" cy="3"/>
              </a:xfrm>
              <a:custGeom>
                <a:avLst/>
                <a:gdLst>
                  <a:gd name="T0" fmla="*/ 89 w 261"/>
                  <a:gd name="T1" fmla="*/ 49 h 116"/>
                  <a:gd name="T2" fmla="*/ 89 w 261"/>
                  <a:gd name="T3" fmla="*/ 61 h 116"/>
                  <a:gd name="T4" fmla="*/ 63 w 261"/>
                  <a:gd name="T5" fmla="*/ 61 h 116"/>
                  <a:gd name="T6" fmla="*/ 63 w 261"/>
                  <a:gd name="T7" fmla="*/ 73 h 116"/>
                  <a:gd name="T8" fmla="*/ 57 w 261"/>
                  <a:gd name="T9" fmla="*/ 73 h 116"/>
                  <a:gd name="T10" fmla="*/ 57 w 261"/>
                  <a:gd name="T11" fmla="*/ 80 h 116"/>
                  <a:gd name="T12" fmla="*/ 44 w 261"/>
                  <a:gd name="T13" fmla="*/ 80 h 116"/>
                  <a:gd name="T14" fmla="*/ 44 w 261"/>
                  <a:gd name="T15" fmla="*/ 86 h 116"/>
                  <a:gd name="T16" fmla="*/ 18 w 261"/>
                  <a:gd name="T17" fmla="*/ 86 h 116"/>
                  <a:gd name="T18" fmla="*/ 18 w 261"/>
                  <a:gd name="T19" fmla="*/ 92 h 116"/>
                  <a:gd name="T20" fmla="*/ 6 w 261"/>
                  <a:gd name="T21" fmla="*/ 92 h 116"/>
                  <a:gd name="T22" fmla="*/ 6 w 261"/>
                  <a:gd name="T23" fmla="*/ 86 h 116"/>
                  <a:gd name="T24" fmla="*/ 0 w 261"/>
                  <a:gd name="T25" fmla="*/ 86 h 116"/>
                  <a:gd name="T26" fmla="*/ 0 w 261"/>
                  <a:gd name="T27" fmla="*/ 98 h 116"/>
                  <a:gd name="T28" fmla="*/ 18 w 261"/>
                  <a:gd name="T29" fmla="*/ 98 h 116"/>
                  <a:gd name="T30" fmla="*/ 18 w 261"/>
                  <a:gd name="T31" fmla="*/ 110 h 116"/>
                  <a:gd name="T32" fmla="*/ 25 w 261"/>
                  <a:gd name="T33" fmla="*/ 110 h 116"/>
                  <a:gd name="T34" fmla="*/ 25 w 261"/>
                  <a:gd name="T35" fmla="*/ 116 h 116"/>
                  <a:gd name="T36" fmla="*/ 44 w 261"/>
                  <a:gd name="T37" fmla="*/ 116 h 116"/>
                  <a:gd name="T38" fmla="*/ 44 w 261"/>
                  <a:gd name="T39" fmla="*/ 104 h 116"/>
                  <a:gd name="T40" fmla="*/ 51 w 261"/>
                  <a:gd name="T41" fmla="*/ 104 h 116"/>
                  <a:gd name="T42" fmla="*/ 51 w 261"/>
                  <a:gd name="T43" fmla="*/ 98 h 116"/>
                  <a:gd name="T44" fmla="*/ 63 w 261"/>
                  <a:gd name="T45" fmla="*/ 98 h 116"/>
                  <a:gd name="T46" fmla="*/ 63 w 261"/>
                  <a:gd name="T47" fmla="*/ 86 h 116"/>
                  <a:gd name="T48" fmla="*/ 89 w 261"/>
                  <a:gd name="T49" fmla="*/ 86 h 116"/>
                  <a:gd name="T50" fmla="*/ 89 w 261"/>
                  <a:gd name="T51" fmla="*/ 80 h 116"/>
                  <a:gd name="T52" fmla="*/ 127 w 261"/>
                  <a:gd name="T53" fmla="*/ 80 h 116"/>
                  <a:gd name="T54" fmla="*/ 127 w 261"/>
                  <a:gd name="T55" fmla="*/ 67 h 116"/>
                  <a:gd name="T56" fmla="*/ 146 w 261"/>
                  <a:gd name="T57" fmla="*/ 67 h 116"/>
                  <a:gd name="T58" fmla="*/ 146 w 261"/>
                  <a:gd name="T59" fmla="*/ 55 h 116"/>
                  <a:gd name="T60" fmla="*/ 153 w 261"/>
                  <a:gd name="T61" fmla="*/ 55 h 116"/>
                  <a:gd name="T62" fmla="*/ 153 w 261"/>
                  <a:gd name="T63" fmla="*/ 49 h 116"/>
                  <a:gd name="T64" fmla="*/ 159 w 261"/>
                  <a:gd name="T65" fmla="*/ 49 h 116"/>
                  <a:gd name="T66" fmla="*/ 159 w 261"/>
                  <a:gd name="T67" fmla="*/ 43 h 116"/>
                  <a:gd name="T68" fmla="*/ 165 w 261"/>
                  <a:gd name="T69" fmla="*/ 43 h 116"/>
                  <a:gd name="T70" fmla="*/ 165 w 261"/>
                  <a:gd name="T71" fmla="*/ 37 h 116"/>
                  <a:gd name="T72" fmla="*/ 179 w 261"/>
                  <a:gd name="T73" fmla="*/ 37 h 116"/>
                  <a:gd name="T74" fmla="*/ 179 w 261"/>
                  <a:gd name="T75" fmla="*/ 31 h 116"/>
                  <a:gd name="T76" fmla="*/ 204 w 261"/>
                  <a:gd name="T77" fmla="*/ 31 h 116"/>
                  <a:gd name="T78" fmla="*/ 204 w 261"/>
                  <a:gd name="T79" fmla="*/ 37 h 116"/>
                  <a:gd name="T80" fmla="*/ 242 w 261"/>
                  <a:gd name="T81" fmla="*/ 37 h 116"/>
                  <a:gd name="T82" fmla="*/ 242 w 261"/>
                  <a:gd name="T83" fmla="*/ 31 h 116"/>
                  <a:gd name="T84" fmla="*/ 248 w 261"/>
                  <a:gd name="T85" fmla="*/ 31 h 116"/>
                  <a:gd name="T86" fmla="*/ 248 w 261"/>
                  <a:gd name="T87" fmla="*/ 25 h 116"/>
                  <a:gd name="T88" fmla="*/ 261 w 261"/>
                  <a:gd name="T89" fmla="*/ 25 h 116"/>
                  <a:gd name="T90" fmla="*/ 261 w 261"/>
                  <a:gd name="T91" fmla="*/ 19 h 116"/>
                  <a:gd name="T92" fmla="*/ 248 w 261"/>
                  <a:gd name="T93" fmla="*/ 19 h 116"/>
                  <a:gd name="T94" fmla="*/ 248 w 261"/>
                  <a:gd name="T95" fmla="*/ 6 h 116"/>
                  <a:gd name="T96" fmla="*/ 204 w 261"/>
                  <a:gd name="T97" fmla="*/ 6 h 116"/>
                  <a:gd name="T98" fmla="*/ 204 w 261"/>
                  <a:gd name="T99" fmla="*/ 0 h 116"/>
                  <a:gd name="T100" fmla="*/ 171 w 261"/>
                  <a:gd name="T101" fmla="*/ 0 h 116"/>
                  <a:gd name="T102" fmla="*/ 171 w 261"/>
                  <a:gd name="T103" fmla="*/ 6 h 116"/>
                  <a:gd name="T104" fmla="*/ 165 w 261"/>
                  <a:gd name="T105" fmla="*/ 6 h 116"/>
                  <a:gd name="T106" fmla="*/ 165 w 261"/>
                  <a:gd name="T107" fmla="*/ 19 h 116"/>
                  <a:gd name="T108" fmla="*/ 159 w 261"/>
                  <a:gd name="T109" fmla="*/ 19 h 116"/>
                  <a:gd name="T110" fmla="*/ 159 w 261"/>
                  <a:gd name="T111" fmla="*/ 25 h 116"/>
                  <a:gd name="T112" fmla="*/ 153 w 261"/>
                  <a:gd name="T113" fmla="*/ 25 h 116"/>
                  <a:gd name="T114" fmla="*/ 153 w 261"/>
                  <a:gd name="T115" fmla="*/ 31 h 116"/>
                  <a:gd name="T116" fmla="*/ 140 w 261"/>
                  <a:gd name="T117" fmla="*/ 31 h 116"/>
                  <a:gd name="T118" fmla="*/ 140 w 261"/>
                  <a:gd name="T119" fmla="*/ 37 h 116"/>
                  <a:gd name="T120" fmla="*/ 134 w 261"/>
                  <a:gd name="T121" fmla="*/ 37 h 116"/>
                  <a:gd name="T122" fmla="*/ 134 w 261"/>
                  <a:gd name="T123" fmla="*/ 49 h 116"/>
                  <a:gd name="T124" fmla="*/ 89 w 261"/>
                  <a:gd name="T125" fmla="*/ 4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1" h="116">
                    <a:moveTo>
                      <a:pt x="89" y="49"/>
                    </a:moveTo>
                    <a:lnTo>
                      <a:pt x="89" y="61"/>
                    </a:lnTo>
                    <a:lnTo>
                      <a:pt x="63" y="61"/>
                    </a:lnTo>
                    <a:lnTo>
                      <a:pt x="63" y="73"/>
                    </a:lnTo>
                    <a:lnTo>
                      <a:pt x="57" y="73"/>
                    </a:lnTo>
                    <a:lnTo>
                      <a:pt x="57" y="80"/>
                    </a:lnTo>
                    <a:lnTo>
                      <a:pt x="44" y="80"/>
                    </a:lnTo>
                    <a:lnTo>
                      <a:pt x="44" y="86"/>
                    </a:lnTo>
                    <a:lnTo>
                      <a:pt x="18" y="86"/>
                    </a:lnTo>
                    <a:lnTo>
                      <a:pt x="18" y="92"/>
                    </a:lnTo>
                    <a:lnTo>
                      <a:pt x="6" y="92"/>
                    </a:lnTo>
                    <a:lnTo>
                      <a:pt x="6" y="86"/>
                    </a:lnTo>
                    <a:lnTo>
                      <a:pt x="0" y="86"/>
                    </a:lnTo>
                    <a:lnTo>
                      <a:pt x="0" y="98"/>
                    </a:lnTo>
                    <a:lnTo>
                      <a:pt x="18" y="98"/>
                    </a:lnTo>
                    <a:lnTo>
                      <a:pt x="18" y="110"/>
                    </a:lnTo>
                    <a:lnTo>
                      <a:pt x="25" y="110"/>
                    </a:lnTo>
                    <a:lnTo>
                      <a:pt x="25" y="116"/>
                    </a:lnTo>
                    <a:lnTo>
                      <a:pt x="44" y="116"/>
                    </a:lnTo>
                    <a:lnTo>
                      <a:pt x="44" y="104"/>
                    </a:lnTo>
                    <a:lnTo>
                      <a:pt x="51" y="104"/>
                    </a:lnTo>
                    <a:lnTo>
                      <a:pt x="51" y="98"/>
                    </a:lnTo>
                    <a:lnTo>
                      <a:pt x="63" y="98"/>
                    </a:lnTo>
                    <a:lnTo>
                      <a:pt x="63" y="86"/>
                    </a:lnTo>
                    <a:lnTo>
                      <a:pt x="89" y="86"/>
                    </a:lnTo>
                    <a:lnTo>
                      <a:pt x="89" y="80"/>
                    </a:lnTo>
                    <a:lnTo>
                      <a:pt x="127" y="80"/>
                    </a:lnTo>
                    <a:lnTo>
                      <a:pt x="127" y="67"/>
                    </a:lnTo>
                    <a:lnTo>
                      <a:pt x="146" y="67"/>
                    </a:lnTo>
                    <a:lnTo>
                      <a:pt x="146" y="55"/>
                    </a:lnTo>
                    <a:lnTo>
                      <a:pt x="153" y="55"/>
                    </a:lnTo>
                    <a:lnTo>
                      <a:pt x="153" y="49"/>
                    </a:lnTo>
                    <a:lnTo>
                      <a:pt x="159" y="49"/>
                    </a:lnTo>
                    <a:lnTo>
                      <a:pt x="159" y="43"/>
                    </a:lnTo>
                    <a:lnTo>
                      <a:pt x="165" y="43"/>
                    </a:lnTo>
                    <a:lnTo>
                      <a:pt x="165" y="37"/>
                    </a:lnTo>
                    <a:lnTo>
                      <a:pt x="179" y="37"/>
                    </a:lnTo>
                    <a:lnTo>
                      <a:pt x="179" y="31"/>
                    </a:lnTo>
                    <a:lnTo>
                      <a:pt x="204" y="31"/>
                    </a:lnTo>
                    <a:lnTo>
                      <a:pt x="204" y="37"/>
                    </a:lnTo>
                    <a:lnTo>
                      <a:pt x="242" y="37"/>
                    </a:lnTo>
                    <a:lnTo>
                      <a:pt x="242" y="31"/>
                    </a:lnTo>
                    <a:lnTo>
                      <a:pt x="248" y="31"/>
                    </a:lnTo>
                    <a:lnTo>
                      <a:pt x="248" y="25"/>
                    </a:lnTo>
                    <a:lnTo>
                      <a:pt x="261" y="25"/>
                    </a:lnTo>
                    <a:lnTo>
                      <a:pt x="261" y="19"/>
                    </a:lnTo>
                    <a:lnTo>
                      <a:pt x="248" y="19"/>
                    </a:lnTo>
                    <a:lnTo>
                      <a:pt x="248" y="6"/>
                    </a:lnTo>
                    <a:lnTo>
                      <a:pt x="204" y="6"/>
                    </a:lnTo>
                    <a:lnTo>
                      <a:pt x="204" y="0"/>
                    </a:lnTo>
                    <a:lnTo>
                      <a:pt x="171" y="0"/>
                    </a:lnTo>
                    <a:lnTo>
                      <a:pt x="171" y="6"/>
                    </a:lnTo>
                    <a:lnTo>
                      <a:pt x="165" y="6"/>
                    </a:lnTo>
                    <a:lnTo>
                      <a:pt x="165" y="19"/>
                    </a:lnTo>
                    <a:lnTo>
                      <a:pt x="159" y="19"/>
                    </a:lnTo>
                    <a:lnTo>
                      <a:pt x="159" y="25"/>
                    </a:lnTo>
                    <a:lnTo>
                      <a:pt x="153" y="25"/>
                    </a:lnTo>
                    <a:lnTo>
                      <a:pt x="153" y="31"/>
                    </a:lnTo>
                    <a:lnTo>
                      <a:pt x="140" y="31"/>
                    </a:lnTo>
                    <a:lnTo>
                      <a:pt x="140" y="37"/>
                    </a:lnTo>
                    <a:lnTo>
                      <a:pt x="134" y="37"/>
                    </a:lnTo>
                    <a:lnTo>
                      <a:pt x="134" y="49"/>
                    </a:lnTo>
                    <a:lnTo>
                      <a:pt x="89" y="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1" name="Freeform 2975">
                <a:extLst>
                  <a:ext uri="{FF2B5EF4-FFF2-40B4-BE49-F238E27FC236}">
                    <a16:creationId xmlns:a16="http://schemas.microsoft.com/office/drawing/2014/main" xmlns="" id="{EA823AE2-04EC-4696-8046-8943E005D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" y="100"/>
                <a:ext cx="6" cy="5"/>
              </a:xfrm>
              <a:custGeom>
                <a:avLst/>
                <a:gdLst>
                  <a:gd name="T0" fmla="*/ 166 w 179"/>
                  <a:gd name="T1" fmla="*/ 0 h 182"/>
                  <a:gd name="T2" fmla="*/ 166 w 179"/>
                  <a:gd name="T3" fmla="*/ 6 h 182"/>
                  <a:gd name="T4" fmla="*/ 160 w 179"/>
                  <a:gd name="T5" fmla="*/ 6 h 182"/>
                  <a:gd name="T6" fmla="*/ 160 w 179"/>
                  <a:gd name="T7" fmla="*/ 18 h 182"/>
                  <a:gd name="T8" fmla="*/ 153 w 179"/>
                  <a:gd name="T9" fmla="*/ 18 h 182"/>
                  <a:gd name="T10" fmla="*/ 153 w 179"/>
                  <a:gd name="T11" fmla="*/ 25 h 182"/>
                  <a:gd name="T12" fmla="*/ 147 w 179"/>
                  <a:gd name="T13" fmla="*/ 25 h 182"/>
                  <a:gd name="T14" fmla="*/ 147 w 179"/>
                  <a:gd name="T15" fmla="*/ 128 h 182"/>
                  <a:gd name="T16" fmla="*/ 141 w 179"/>
                  <a:gd name="T17" fmla="*/ 128 h 182"/>
                  <a:gd name="T18" fmla="*/ 141 w 179"/>
                  <a:gd name="T19" fmla="*/ 152 h 182"/>
                  <a:gd name="T20" fmla="*/ 135 w 179"/>
                  <a:gd name="T21" fmla="*/ 152 h 182"/>
                  <a:gd name="T22" fmla="*/ 135 w 179"/>
                  <a:gd name="T23" fmla="*/ 158 h 182"/>
                  <a:gd name="T24" fmla="*/ 70 w 179"/>
                  <a:gd name="T25" fmla="*/ 158 h 182"/>
                  <a:gd name="T26" fmla="*/ 70 w 179"/>
                  <a:gd name="T27" fmla="*/ 152 h 182"/>
                  <a:gd name="T28" fmla="*/ 64 w 179"/>
                  <a:gd name="T29" fmla="*/ 152 h 182"/>
                  <a:gd name="T30" fmla="*/ 64 w 179"/>
                  <a:gd name="T31" fmla="*/ 146 h 182"/>
                  <a:gd name="T32" fmla="*/ 45 w 179"/>
                  <a:gd name="T33" fmla="*/ 146 h 182"/>
                  <a:gd name="T34" fmla="*/ 45 w 179"/>
                  <a:gd name="T35" fmla="*/ 140 h 182"/>
                  <a:gd name="T36" fmla="*/ 39 w 179"/>
                  <a:gd name="T37" fmla="*/ 140 h 182"/>
                  <a:gd name="T38" fmla="*/ 39 w 179"/>
                  <a:gd name="T39" fmla="*/ 128 h 182"/>
                  <a:gd name="T40" fmla="*/ 25 w 179"/>
                  <a:gd name="T41" fmla="*/ 128 h 182"/>
                  <a:gd name="T42" fmla="*/ 25 w 179"/>
                  <a:gd name="T43" fmla="*/ 115 h 182"/>
                  <a:gd name="T44" fmla="*/ 19 w 179"/>
                  <a:gd name="T45" fmla="*/ 115 h 182"/>
                  <a:gd name="T46" fmla="*/ 19 w 179"/>
                  <a:gd name="T47" fmla="*/ 109 h 182"/>
                  <a:gd name="T48" fmla="*/ 0 w 179"/>
                  <a:gd name="T49" fmla="*/ 109 h 182"/>
                  <a:gd name="T50" fmla="*/ 0 w 179"/>
                  <a:gd name="T51" fmla="*/ 134 h 182"/>
                  <a:gd name="T52" fmla="*/ 13 w 179"/>
                  <a:gd name="T53" fmla="*/ 134 h 182"/>
                  <a:gd name="T54" fmla="*/ 13 w 179"/>
                  <a:gd name="T55" fmla="*/ 146 h 182"/>
                  <a:gd name="T56" fmla="*/ 25 w 179"/>
                  <a:gd name="T57" fmla="*/ 146 h 182"/>
                  <a:gd name="T58" fmla="*/ 25 w 179"/>
                  <a:gd name="T59" fmla="*/ 152 h 182"/>
                  <a:gd name="T60" fmla="*/ 39 w 179"/>
                  <a:gd name="T61" fmla="*/ 152 h 182"/>
                  <a:gd name="T62" fmla="*/ 39 w 179"/>
                  <a:gd name="T63" fmla="*/ 158 h 182"/>
                  <a:gd name="T64" fmla="*/ 45 w 179"/>
                  <a:gd name="T65" fmla="*/ 158 h 182"/>
                  <a:gd name="T66" fmla="*/ 45 w 179"/>
                  <a:gd name="T67" fmla="*/ 164 h 182"/>
                  <a:gd name="T68" fmla="*/ 64 w 179"/>
                  <a:gd name="T69" fmla="*/ 164 h 182"/>
                  <a:gd name="T70" fmla="*/ 64 w 179"/>
                  <a:gd name="T71" fmla="*/ 176 h 182"/>
                  <a:gd name="T72" fmla="*/ 70 w 179"/>
                  <a:gd name="T73" fmla="*/ 176 h 182"/>
                  <a:gd name="T74" fmla="*/ 70 w 179"/>
                  <a:gd name="T75" fmla="*/ 182 h 182"/>
                  <a:gd name="T76" fmla="*/ 135 w 179"/>
                  <a:gd name="T77" fmla="*/ 182 h 182"/>
                  <a:gd name="T78" fmla="*/ 135 w 179"/>
                  <a:gd name="T79" fmla="*/ 176 h 182"/>
                  <a:gd name="T80" fmla="*/ 141 w 179"/>
                  <a:gd name="T81" fmla="*/ 176 h 182"/>
                  <a:gd name="T82" fmla="*/ 141 w 179"/>
                  <a:gd name="T83" fmla="*/ 170 h 182"/>
                  <a:gd name="T84" fmla="*/ 147 w 179"/>
                  <a:gd name="T85" fmla="*/ 170 h 182"/>
                  <a:gd name="T86" fmla="*/ 147 w 179"/>
                  <a:gd name="T87" fmla="*/ 158 h 182"/>
                  <a:gd name="T88" fmla="*/ 153 w 179"/>
                  <a:gd name="T89" fmla="*/ 158 h 182"/>
                  <a:gd name="T90" fmla="*/ 153 w 179"/>
                  <a:gd name="T91" fmla="*/ 152 h 182"/>
                  <a:gd name="T92" fmla="*/ 160 w 179"/>
                  <a:gd name="T93" fmla="*/ 152 h 182"/>
                  <a:gd name="T94" fmla="*/ 160 w 179"/>
                  <a:gd name="T95" fmla="*/ 140 h 182"/>
                  <a:gd name="T96" fmla="*/ 166 w 179"/>
                  <a:gd name="T97" fmla="*/ 140 h 182"/>
                  <a:gd name="T98" fmla="*/ 166 w 179"/>
                  <a:gd name="T99" fmla="*/ 43 h 182"/>
                  <a:gd name="T100" fmla="*/ 173 w 179"/>
                  <a:gd name="T101" fmla="*/ 43 h 182"/>
                  <a:gd name="T102" fmla="*/ 173 w 179"/>
                  <a:gd name="T103" fmla="*/ 31 h 182"/>
                  <a:gd name="T104" fmla="*/ 179 w 179"/>
                  <a:gd name="T105" fmla="*/ 31 h 182"/>
                  <a:gd name="T106" fmla="*/ 179 w 179"/>
                  <a:gd name="T107" fmla="*/ 0 h 182"/>
                  <a:gd name="T108" fmla="*/ 166 w 179"/>
                  <a:gd name="T10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9" h="182">
                    <a:moveTo>
                      <a:pt x="166" y="0"/>
                    </a:moveTo>
                    <a:lnTo>
                      <a:pt x="166" y="6"/>
                    </a:lnTo>
                    <a:lnTo>
                      <a:pt x="160" y="6"/>
                    </a:lnTo>
                    <a:lnTo>
                      <a:pt x="160" y="18"/>
                    </a:lnTo>
                    <a:lnTo>
                      <a:pt x="153" y="18"/>
                    </a:lnTo>
                    <a:lnTo>
                      <a:pt x="153" y="25"/>
                    </a:lnTo>
                    <a:lnTo>
                      <a:pt x="147" y="25"/>
                    </a:lnTo>
                    <a:lnTo>
                      <a:pt x="147" y="128"/>
                    </a:lnTo>
                    <a:lnTo>
                      <a:pt x="141" y="128"/>
                    </a:lnTo>
                    <a:lnTo>
                      <a:pt x="141" y="152"/>
                    </a:lnTo>
                    <a:lnTo>
                      <a:pt x="135" y="152"/>
                    </a:lnTo>
                    <a:lnTo>
                      <a:pt x="135" y="158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64" y="152"/>
                    </a:lnTo>
                    <a:lnTo>
                      <a:pt x="64" y="146"/>
                    </a:lnTo>
                    <a:lnTo>
                      <a:pt x="45" y="146"/>
                    </a:lnTo>
                    <a:lnTo>
                      <a:pt x="45" y="140"/>
                    </a:lnTo>
                    <a:lnTo>
                      <a:pt x="39" y="140"/>
                    </a:lnTo>
                    <a:lnTo>
                      <a:pt x="39" y="128"/>
                    </a:lnTo>
                    <a:lnTo>
                      <a:pt x="25" y="128"/>
                    </a:lnTo>
                    <a:lnTo>
                      <a:pt x="25" y="115"/>
                    </a:lnTo>
                    <a:lnTo>
                      <a:pt x="19" y="115"/>
                    </a:lnTo>
                    <a:lnTo>
                      <a:pt x="19" y="109"/>
                    </a:lnTo>
                    <a:lnTo>
                      <a:pt x="0" y="109"/>
                    </a:lnTo>
                    <a:lnTo>
                      <a:pt x="0" y="134"/>
                    </a:lnTo>
                    <a:lnTo>
                      <a:pt x="13" y="134"/>
                    </a:lnTo>
                    <a:lnTo>
                      <a:pt x="13" y="146"/>
                    </a:lnTo>
                    <a:lnTo>
                      <a:pt x="25" y="146"/>
                    </a:lnTo>
                    <a:lnTo>
                      <a:pt x="25" y="152"/>
                    </a:lnTo>
                    <a:lnTo>
                      <a:pt x="39" y="152"/>
                    </a:lnTo>
                    <a:lnTo>
                      <a:pt x="39" y="158"/>
                    </a:lnTo>
                    <a:lnTo>
                      <a:pt x="45" y="158"/>
                    </a:lnTo>
                    <a:lnTo>
                      <a:pt x="45" y="164"/>
                    </a:lnTo>
                    <a:lnTo>
                      <a:pt x="64" y="164"/>
                    </a:lnTo>
                    <a:lnTo>
                      <a:pt x="64" y="176"/>
                    </a:lnTo>
                    <a:lnTo>
                      <a:pt x="70" y="176"/>
                    </a:lnTo>
                    <a:lnTo>
                      <a:pt x="70" y="182"/>
                    </a:lnTo>
                    <a:lnTo>
                      <a:pt x="135" y="182"/>
                    </a:lnTo>
                    <a:lnTo>
                      <a:pt x="135" y="176"/>
                    </a:lnTo>
                    <a:lnTo>
                      <a:pt x="141" y="176"/>
                    </a:lnTo>
                    <a:lnTo>
                      <a:pt x="141" y="170"/>
                    </a:lnTo>
                    <a:lnTo>
                      <a:pt x="147" y="170"/>
                    </a:lnTo>
                    <a:lnTo>
                      <a:pt x="147" y="158"/>
                    </a:lnTo>
                    <a:lnTo>
                      <a:pt x="153" y="158"/>
                    </a:lnTo>
                    <a:lnTo>
                      <a:pt x="153" y="152"/>
                    </a:lnTo>
                    <a:lnTo>
                      <a:pt x="160" y="152"/>
                    </a:lnTo>
                    <a:lnTo>
                      <a:pt x="160" y="140"/>
                    </a:lnTo>
                    <a:lnTo>
                      <a:pt x="166" y="140"/>
                    </a:lnTo>
                    <a:lnTo>
                      <a:pt x="166" y="43"/>
                    </a:lnTo>
                    <a:lnTo>
                      <a:pt x="173" y="43"/>
                    </a:lnTo>
                    <a:lnTo>
                      <a:pt x="173" y="31"/>
                    </a:lnTo>
                    <a:lnTo>
                      <a:pt x="179" y="31"/>
                    </a:lnTo>
                    <a:lnTo>
                      <a:pt x="179" y="0"/>
                    </a:lnTo>
                    <a:lnTo>
                      <a:pt x="166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2" name="Freeform 2976">
                <a:extLst>
                  <a:ext uri="{FF2B5EF4-FFF2-40B4-BE49-F238E27FC236}">
                    <a16:creationId xmlns:a16="http://schemas.microsoft.com/office/drawing/2014/main" xmlns="" id="{580BE13D-7DA8-4F72-98B3-B111E9801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" y="48"/>
                <a:ext cx="8" cy="1"/>
              </a:xfrm>
              <a:custGeom>
                <a:avLst/>
                <a:gdLst>
                  <a:gd name="T0" fmla="*/ 0 w 249"/>
                  <a:gd name="T1" fmla="*/ 19 h 31"/>
                  <a:gd name="T2" fmla="*/ 25 w 249"/>
                  <a:gd name="T3" fmla="*/ 19 h 31"/>
                  <a:gd name="T4" fmla="*/ 25 w 249"/>
                  <a:gd name="T5" fmla="*/ 31 h 31"/>
                  <a:gd name="T6" fmla="*/ 243 w 249"/>
                  <a:gd name="T7" fmla="*/ 31 h 31"/>
                  <a:gd name="T8" fmla="*/ 243 w 249"/>
                  <a:gd name="T9" fmla="*/ 25 h 31"/>
                  <a:gd name="T10" fmla="*/ 249 w 249"/>
                  <a:gd name="T11" fmla="*/ 25 h 31"/>
                  <a:gd name="T12" fmla="*/ 249 w 249"/>
                  <a:gd name="T13" fmla="*/ 19 h 31"/>
                  <a:gd name="T14" fmla="*/ 230 w 249"/>
                  <a:gd name="T15" fmla="*/ 19 h 31"/>
                  <a:gd name="T16" fmla="*/ 230 w 249"/>
                  <a:gd name="T17" fmla="*/ 6 h 31"/>
                  <a:gd name="T18" fmla="*/ 237 w 249"/>
                  <a:gd name="T19" fmla="*/ 6 h 31"/>
                  <a:gd name="T20" fmla="*/ 237 w 249"/>
                  <a:gd name="T21" fmla="*/ 0 h 31"/>
                  <a:gd name="T22" fmla="*/ 25 w 249"/>
                  <a:gd name="T23" fmla="*/ 0 h 31"/>
                  <a:gd name="T24" fmla="*/ 25 w 249"/>
                  <a:gd name="T25" fmla="*/ 12 h 31"/>
                  <a:gd name="T26" fmla="*/ 0 w 249"/>
                  <a:gd name="T27" fmla="*/ 12 h 31"/>
                  <a:gd name="T28" fmla="*/ 0 w 249"/>
                  <a:gd name="T2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31">
                    <a:moveTo>
                      <a:pt x="0" y="19"/>
                    </a:moveTo>
                    <a:lnTo>
                      <a:pt x="25" y="19"/>
                    </a:lnTo>
                    <a:lnTo>
                      <a:pt x="25" y="31"/>
                    </a:lnTo>
                    <a:lnTo>
                      <a:pt x="243" y="31"/>
                    </a:lnTo>
                    <a:lnTo>
                      <a:pt x="243" y="25"/>
                    </a:lnTo>
                    <a:lnTo>
                      <a:pt x="249" y="25"/>
                    </a:lnTo>
                    <a:lnTo>
                      <a:pt x="249" y="19"/>
                    </a:lnTo>
                    <a:lnTo>
                      <a:pt x="230" y="19"/>
                    </a:lnTo>
                    <a:lnTo>
                      <a:pt x="230" y="6"/>
                    </a:lnTo>
                    <a:lnTo>
                      <a:pt x="237" y="6"/>
                    </a:lnTo>
                    <a:lnTo>
                      <a:pt x="237" y="0"/>
                    </a:lnTo>
                    <a:lnTo>
                      <a:pt x="25" y="0"/>
                    </a:lnTo>
                    <a:lnTo>
                      <a:pt x="25" y="12"/>
                    </a:lnTo>
                    <a:lnTo>
                      <a:pt x="0" y="12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3" name="Freeform 2977">
                <a:extLst>
                  <a:ext uri="{FF2B5EF4-FFF2-40B4-BE49-F238E27FC236}">
                    <a16:creationId xmlns:a16="http://schemas.microsoft.com/office/drawing/2014/main" xmlns="" id="{466DF1AD-AE8E-4D34-AA58-C1F22AE74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326"/>
                <a:ext cx="2" cy="9"/>
              </a:xfrm>
              <a:custGeom>
                <a:avLst/>
                <a:gdLst>
                  <a:gd name="T0" fmla="*/ 19 w 57"/>
                  <a:gd name="T1" fmla="*/ 333 h 352"/>
                  <a:gd name="T2" fmla="*/ 19 w 57"/>
                  <a:gd name="T3" fmla="*/ 339 h 352"/>
                  <a:gd name="T4" fmla="*/ 13 w 57"/>
                  <a:gd name="T5" fmla="*/ 339 h 352"/>
                  <a:gd name="T6" fmla="*/ 13 w 57"/>
                  <a:gd name="T7" fmla="*/ 352 h 352"/>
                  <a:gd name="T8" fmla="*/ 25 w 57"/>
                  <a:gd name="T9" fmla="*/ 352 h 352"/>
                  <a:gd name="T10" fmla="*/ 25 w 57"/>
                  <a:gd name="T11" fmla="*/ 346 h 352"/>
                  <a:gd name="T12" fmla="*/ 31 w 57"/>
                  <a:gd name="T13" fmla="*/ 346 h 352"/>
                  <a:gd name="T14" fmla="*/ 31 w 57"/>
                  <a:gd name="T15" fmla="*/ 339 h 352"/>
                  <a:gd name="T16" fmla="*/ 38 w 57"/>
                  <a:gd name="T17" fmla="*/ 339 h 352"/>
                  <a:gd name="T18" fmla="*/ 38 w 57"/>
                  <a:gd name="T19" fmla="*/ 321 h 352"/>
                  <a:gd name="T20" fmla="*/ 44 w 57"/>
                  <a:gd name="T21" fmla="*/ 321 h 352"/>
                  <a:gd name="T22" fmla="*/ 44 w 57"/>
                  <a:gd name="T23" fmla="*/ 315 h 352"/>
                  <a:gd name="T24" fmla="*/ 51 w 57"/>
                  <a:gd name="T25" fmla="*/ 315 h 352"/>
                  <a:gd name="T26" fmla="*/ 51 w 57"/>
                  <a:gd name="T27" fmla="*/ 291 h 352"/>
                  <a:gd name="T28" fmla="*/ 44 w 57"/>
                  <a:gd name="T29" fmla="*/ 291 h 352"/>
                  <a:gd name="T30" fmla="*/ 44 w 57"/>
                  <a:gd name="T31" fmla="*/ 267 h 352"/>
                  <a:gd name="T32" fmla="*/ 38 w 57"/>
                  <a:gd name="T33" fmla="*/ 267 h 352"/>
                  <a:gd name="T34" fmla="*/ 38 w 57"/>
                  <a:gd name="T35" fmla="*/ 261 h 352"/>
                  <a:gd name="T36" fmla="*/ 31 w 57"/>
                  <a:gd name="T37" fmla="*/ 261 h 352"/>
                  <a:gd name="T38" fmla="*/ 31 w 57"/>
                  <a:gd name="T39" fmla="*/ 249 h 352"/>
                  <a:gd name="T40" fmla="*/ 25 w 57"/>
                  <a:gd name="T41" fmla="*/ 249 h 352"/>
                  <a:gd name="T42" fmla="*/ 25 w 57"/>
                  <a:gd name="T43" fmla="*/ 243 h 352"/>
                  <a:gd name="T44" fmla="*/ 19 w 57"/>
                  <a:gd name="T45" fmla="*/ 243 h 352"/>
                  <a:gd name="T46" fmla="*/ 19 w 57"/>
                  <a:gd name="T47" fmla="*/ 200 h 352"/>
                  <a:gd name="T48" fmla="*/ 25 w 57"/>
                  <a:gd name="T49" fmla="*/ 200 h 352"/>
                  <a:gd name="T50" fmla="*/ 25 w 57"/>
                  <a:gd name="T51" fmla="*/ 188 h 352"/>
                  <a:gd name="T52" fmla="*/ 31 w 57"/>
                  <a:gd name="T53" fmla="*/ 188 h 352"/>
                  <a:gd name="T54" fmla="*/ 31 w 57"/>
                  <a:gd name="T55" fmla="*/ 158 h 352"/>
                  <a:gd name="T56" fmla="*/ 38 w 57"/>
                  <a:gd name="T57" fmla="*/ 158 h 352"/>
                  <a:gd name="T58" fmla="*/ 38 w 57"/>
                  <a:gd name="T59" fmla="*/ 146 h 352"/>
                  <a:gd name="T60" fmla="*/ 44 w 57"/>
                  <a:gd name="T61" fmla="*/ 146 h 352"/>
                  <a:gd name="T62" fmla="*/ 44 w 57"/>
                  <a:gd name="T63" fmla="*/ 24 h 352"/>
                  <a:gd name="T64" fmla="*/ 51 w 57"/>
                  <a:gd name="T65" fmla="*/ 24 h 352"/>
                  <a:gd name="T66" fmla="*/ 51 w 57"/>
                  <a:gd name="T67" fmla="*/ 18 h 352"/>
                  <a:gd name="T68" fmla="*/ 57 w 57"/>
                  <a:gd name="T69" fmla="*/ 18 h 352"/>
                  <a:gd name="T70" fmla="*/ 57 w 57"/>
                  <a:gd name="T71" fmla="*/ 12 h 352"/>
                  <a:gd name="T72" fmla="*/ 44 w 57"/>
                  <a:gd name="T73" fmla="*/ 12 h 352"/>
                  <a:gd name="T74" fmla="*/ 44 w 57"/>
                  <a:gd name="T75" fmla="*/ 0 h 352"/>
                  <a:gd name="T76" fmla="*/ 38 w 57"/>
                  <a:gd name="T77" fmla="*/ 0 h 352"/>
                  <a:gd name="T78" fmla="*/ 38 w 57"/>
                  <a:gd name="T79" fmla="*/ 24 h 352"/>
                  <a:gd name="T80" fmla="*/ 31 w 57"/>
                  <a:gd name="T81" fmla="*/ 24 h 352"/>
                  <a:gd name="T82" fmla="*/ 31 w 57"/>
                  <a:gd name="T83" fmla="*/ 36 h 352"/>
                  <a:gd name="T84" fmla="*/ 25 w 57"/>
                  <a:gd name="T85" fmla="*/ 36 h 352"/>
                  <a:gd name="T86" fmla="*/ 25 w 57"/>
                  <a:gd name="T87" fmla="*/ 152 h 352"/>
                  <a:gd name="T88" fmla="*/ 19 w 57"/>
                  <a:gd name="T89" fmla="*/ 152 h 352"/>
                  <a:gd name="T90" fmla="*/ 19 w 57"/>
                  <a:gd name="T91" fmla="*/ 158 h 352"/>
                  <a:gd name="T92" fmla="*/ 13 w 57"/>
                  <a:gd name="T93" fmla="*/ 158 h 352"/>
                  <a:gd name="T94" fmla="*/ 13 w 57"/>
                  <a:gd name="T95" fmla="*/ 176 h 352"/>
                  <a:gd name="T96" fmla="*/ 6 w 57"/>
                  <a:gd name="T97" fmla="*/ 176 h 352"/>
                  <a:gd name="T98" fmla="*/ 6 w 57"/>
                  <a:gd name="T99" fmla="*/ 188 h 352"/>
                  <a:gd name="T100" fmla="*/ 0 w 57"/>
                  <a:gd name="T101" fmla="*/ 188 h 352"/>
                  <a:gd name="T102" fmla="*/ 0 w 57"/>
                  <a:gd name="T103" fmla="*/ 249 h 352"/>
                  <a:gd name="T104" fmla="*/ 13 w 57"/>
                  <a:gd name="T105" fmla="*/ 249 h 352"/>
                  <a:gd name="T106" fmla="*/ 13 w 57"/>
                  <a:gd name="T107" fmla="*/ 267 h 352"/>
                  <a:gd name="T108" fmla="*/ 19 w 57"/>
                  <a:gd name="T109" fmla="*/ 267 h 352"/>
                  <a:gd name="T110" fmla="*/ 19 w 57"/>
                  <a:gd name="T111" fmla="*/ 273 h 352"/>
                  <a:gd name="T112" fmla="*/ 25 w 57"/>
                  <a:gd name="T113" fmla="*/ 273 h 352"/>
                  <a:gd name="T114" fmla="*/ 25 w 57"/>
                  <a:gd name="T115" fmla="*/ 285 h 352"/>
                  <a:gd name="T116" fmla="*/ 31 w 57"/>
                  <a:gd name="T117" fmla="*/ 285 h 352"/>
                  <a:gd name="T118" fmla="*/ 31 w 57"/>
                  <a:gd name="T119" fmla="*/ 321 h 352"/>
                  <a:gd name="T120" fmla="*/ 25 w 57"/>
                  <a:gd name="T121" fmla="*/ 321 h 352"/>
                  <a:gd name="T122" fmla="*/ 25 w 57"/>
                  <a:gd name="T123" fmla="*/ 333 h 352"/>
                  <a:gd name="T124" fmla="*/ 19 w 57"/>
                  <a:gd name="T125" fmla="*/ 3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" h="352">
                    <a:moveTo>
                      <a:pt x="19" y="333"/>
                    </a:moveTo>
                    <a:lnTo>
                      <a:pt x="19" y="339"/>
                    </a:lnTo>
                    <a:lnTo>
                      <a:pt x="13" y="339"/>
                    </a:lnTo>
                    <a:lnTo>
                      <a:pt x="13" y="352"/>
                    </a:lnTo>
                    <a:lnTo>
                      <a:pt x="25" y="352"/>
                    </a:lnTo>
                    <a:lnTo>
                      <a:pt x="25" y="346"/>
                    </a:lnTo>
                    <a:lnTo>
                      <a:pt x="31" y="346"/>
                    </a:lnTo>
                    <a:lnTo>
                      <a:pt x="31" y="339"/>
                    </a:lnTo>
                    <a:lnTo>
                      <a:pt x="38" y="339"/>
                    </a:lnTo>
                    <a:lnTo>
                      <a:pt x="38" y="321"/>
                    </a:lnTo>
                    <a:lnTo>
                      <a:pt x="44" y="321"/>
                    </a:lnTo>
                    <a:lnTo>
                      <a:pt x="44" y="315"/>
                    </a:lnTo>
                    <a:lnTo>
                      <a:pt x="51" y="315"/>
                    </a:lnTo>
                    <a:lnTo>
                      <a:pt x="51" y="291"/>
                    </a:lnTo>
                    <a:lnTo>
                      <a:pt x="44" y="291"/>
                    </a:lnTo>
                    <a:lnTo>
                      <a:pt x="44" y="267"/>
                    </a:lnTo>
                    <a:lnTo>
                      <a:pt x="38" y="267"/>
                    </a:lnTo>
                    <a:lnTo>
                      <a:pt x="38" y="261"/>
                    </a:lnTo>
                    <a:lnTo>
                      <a:pt x="31" y="261"/>
                    </a:lnTo>
                    <a:lnTo>
                      <a:pt x="31" y="249"/>
                    </a:lnTo>
                    <a:lnTo>
                      <a:pt x="25" y="249"/>
                    </a:lnTo>
                    <a:lnTo>
                      <a:pt x="25" y="243"/>
                    </a:lnTo>
                    <a:lnTo>
                      <a:pt x="19" y="243"/>
                    </a:lnTo>
                    <a:lnTo>
                      <a:pt x="19" y="200"/>
                    </a:lnTo>
                    <a:lnTo>
                      <a:pt x="25" y="200"/>
                    </a:lnTo>
                    <a:lnTo>
                      <a:pt x="25" y="188"/>
                    </a:lnTo>
                    <a:lnTo>
                      <a:pt x="31" y="188"/>
                    </a:lnTo>
                    <a:lnTo>
                      <a:pt x="31" y="158"/>
                    </a:lnTo>
                    <a:lnTo>
                      <a:pt x="38" y="158"/>
                    </a:lnTo>
                    <a:lnTo>
                      <a:pt x="38" y="146"/>
                    </a:lnTo>
                    <a:lnTo>
                      <a:pt x="44" y="146"/>
                    </a:lnTo>
                    <a:lnTo>
                      <a:pt x="44" y="24"/>
                    </a:lnTo>
                    <a:lnTo>
                      <a:pt x="51" y="24"/>
                    </a:lnTo>
                    <a:lnTo>
                      <a:pt x="51" y="18"/>
                    </a:lnTo>
                    <a:lnTo>
                      <a:pt x="57" y="18"/>
                    </a:lnTo>
                    <a:lnTo>
                      <a:pt x="57" y="12"/>
                    </a:lnTo>
                    <a:lnTo>
                      <a:pt x="44" y="1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8" y="24"/>
                    </a:lnTo>
                    <a:lnTo>
                      <a:pt x="31" y="24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5" y="152"/>
                    </a:lnTo>
                    <a:lnTo>
                      <a:pt x="19" y="152"/>
                    </a:lnTo>
                    <a:lnTo>
                      <a:pt x="19" y="158"/>
                    </a:lnTo>
                    <a:lnTo>
                      <a:pt x="13" y="158"/>
                    </a:lnTo>
                    <a:lnTo>
                      <a:pt x="13" y="176"/>
                    </a:lnTo>
                    <a:lnTo>
                      <a:pt x="6" y="176"/>
                    </a:lnTo>
                    <a:lnTo>
                      <a:pt x="6" y="188"/>
                    </a:lnTo>
                    <a:lnTo>
                      <a:pt x="0" y="188"/>
                    </a:lnTo>
                    <a:lnTo>
                      <a:pt x="0" y="249"/>
                    </a:lnTo>
                    <a:lnTo>
                      <a:pt x="13" y="249"/>
                    </a:lnTo>
                    <a:lnTo>
                      <a:pt x="13" y="267"/>
                    </a:lnTo>
                    <a:lnTo>
                      <a:pt x="19" y="267"/>
                    </a:lnTo>
                    <a:lnTo>
                      <a:pt x="19" y="273"/>
                    </a:lnTo>
                    <a:lnTo>
                      <a:pt x="25" y="273"/>
                    </a:lnTo>
                    <a:lnTo>
                      <a:pt x="25" y="285"/>
                    </a:lnTo>
                    <a:lnTo>
                      <a:pt x="31" y="285"/>
                    </a:lnTo>
                    <a:lnTo>
                      <a:pt x="31" y="321"/>
                    </a:lnTo>
                    <a:lnTo>
                      <a:pt x="25" y="321"/>
                    </a:lnTo>
                    <a:lnTo>
                      <a:pt x="25" y="333"/>
                    </a:lnTo>
                    <a:lnTo>
                      <a:pt x="19" y="33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4" name="Freeform 2978">
                <a:extLst>
                  <a:ext uri="{FF2B5EF4-FFF2-40B4-BE49-F238E27FC236}">
                    <a16:creationId xmlns:a16="http://schemas.microsoft.com/office/drawing/2014/main" xmlns="" id="{62B80951-CA0C-4D20-BF70-938A02632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" y="222"/>
                <a:ext cx="6" cy="6"/>
              </a:xfrm>
              <a:custGeom>
                <a:avLst/>
                <a:gdLst>
                  <a:gd name="T0" fmla="*/ 0 w 179"/>
                  <a:gd name="T1" fmla="*/ 12 h 243"/>
                  <a:gd name="T2" fmla="*/ 0 w 179"/>
                  <a:gd name="T3" fmla="*/ 19 h 243"/>
                  <a:gd name="T4" fmla="*/ 20 w 179"/>
                  <a:gd name="T5" fmla="*/ 19 h 243"/>
                  <a:gd name="T6" fmla="*/ 20 w 179"/>
                  <a:gd name="T7" fmla="*/ 25 h 243"/>
                  <a:gd name="T8" fmla="*/ 26 w 179"/>
                  <a:gd name="T9" fmla="*/ 25 h 243"/>
                  <a:gd name="T10" fmla="*/ 26 w 179"/>
                  <a:gd name="T11" fmla="*/ 31 h 243"/>
                  <a:gd name="T12" fmla="*/ 77 w 179"/>
                  <a:gd name="T13" fmla="*/ 31 h 243"/>
                  <a:gd name="T14" fmla="*/ 77 w 179"/>
                  <a:gd name="T15" fmla="*/ 37 h 243"/>
                  <a:gd name="T16" fmla="*/ 84 w 179"/>
                  <a:gd name="T17" fmla="*/ 37 h 243"/>
                  <a:gd name="T18" fmla="*/ 84 w 179"/>
                  <a:gd name="T19" fmla="*/ 79 h 243"/>
                  <a:gd name="T20" fmla="*/ 90 w 179"/>
                  <a:gd name="T21" fmla="*/ 79 h 243"/>
                  <a:gd name="T22" fmla="*/ 90 w 179"/>
                  <a:gd name="T23" fmla="*/ 103 h 243"/>
                  <a:gd name="T24" fmla="*/ 96 w 179"/>
                  <a:gd name="T25" fmla="*/ 103 h 243"/>
                  <a:gd name="T26" fmla="*/ 96 w 179"/>
                  <a:gd name="T27" fmla="*/ 109 h 243"/>
                  <a:gd name="T28" fmla="*/ 102 w 179"/>
                  <a:gd name="T29" fmla="*/ 109 h 243"/>
                  <a:gd name="T30" fmla="*/ 102 w 179"/>
                  <a:gd name="T31" fmla="*/ 151 h 243"/>
                  <a:gd name="T32" fmla="*/ 110 w 179"/>
                  <a:gd name="T33" fmla="*/ 151 h 243"/>
                  <a:gd name="T34" fmla="*/ 110 w 179"/>
                  <a:gd name="T35" fmla="*/ 157 h 243"/>
                  <a:gd name="T36" fmla="*/ 116 w 179"/>
                  <a:gd name="T37" fmla="*/ 157 h 243"/>
                  <a:gd name="T38" fmla="*/ 116 w 179"/>
                  <a:gd name="T39" fmla="*/ 182 h 243"/>
                  <a:gd name="T40" fmla="*/ 122 w 179"/>
                  <a:gd name="T41" fmla="*/ 182 h 243"/>
                  <a:gd name="T42" fmla="*/ 122 w 179"/>
                  <a:gd name="T43" fmla="*/ 201 h 243"/>
                  <a:gd name="T44" fmla="*/ 135 w 179"/>
                  <a:gd name="T45" fmla="*/ 201 h 243"/>
                  <a:gd name="T46" fmla="*/ 135 w 179"/>
                  <a:gd name="T47" fmla="*/ 213 h 243"/>
                  <a:gd name="T48" fmla="*/ 141 w 179"/>
                  <a:gd name="T49" fmla="*/ 213 h 243"/>
                  <a:gd name="T50" fmla="*/ 141 w 179"/>
                  <a:gd name="T51" fmla="*/ 219 h 243"/>
                  <a:gd name="T52" fmla="*/ 147 w 179"/>
                  <a:gd name="T53" fmla="*/ 219 h 243"/>
                  <a:gd name="T54" fmla="*/ 147 w 179"/>
                  <a:gd name="T55" fmla="*/ 231 h 243"/>
                  <a:gd name="T56" fmla="*/ 161 w 179"/>
                  <a:gd name="T57" fmla="*/ 231 h 243"/>
                  <a:gd name="T58" fmla="*/ 161 w 179"/>
                  <a:gd name="T59" fmla="*/ 243 h 243"/>
                  <a:gd name="T60" fmla="*/ 167 w 179"/>
                  <a:gd name="T61" fmla="*/ 243 h 243"/>
                  <a:gd name="T62" fmla="*/ 167 w 179"/>
                  <a:gd name="T63" fmla="*/ 231 h 243"/>
                  <a:gd name="T64" fmla="*/ 179 w 179"/>
                  <a:gd name="T65" fmla="*/ 231 h 243"/>
                  <a:gd name="T66" fmla="*/ 179 w 179"/>
                  <a:gd name="T67" fmla="*/ 225 h 243"/>
                  <a:gd name="T68" fmla="*/ 167 w 179"/>
                  <a:gd name="T69" fmla="*/ 225 h 243"/>
                  <a:gd name="T70" fmla="*/ 167 w 179"/>
                  <a:gd name="T71" fmla="*/ 213 h 243"/>
                  <a:gd name="T72" fmla="*/ 161 w 179"/>
                  <a:gd name="T73" fmla="*/ 213 h 243"/>
                  <a:gd name="T74" fmla="*/ 161 w 179"/>
                  <a:gd name="T75" fmla="*/ 207 h 243"/>
                  <a:gd name="T76" fmla="*/ 147 w 179"/>
                  <a:gd name="T77" fmla="*/ 207 h 243"/>
                  <a:gd name="T78" fmla="*/ 147 w 179"/>
                  <a:gd name="T79" fmla="*/ 195 h 243"/>
                  <a:gd name="T80" fmla="*/ 141 w 179"/>
                  <a:gd name="T81" fmla="*/ 195 h 243"/>
                  <a:gd name="T82" fmla="*/ 141 w 179"/>
                  <a:gd name="T83" fmla="*/ 182 h 243"/>
                  <a:gd name="T84" fmla="*/ 135 w 179"/>
                  <a:gd name="T85" fmla="*/ 182 h 243"/>
                  <a:gd name="T86" fmla="*/ 135 w 179"/>
                  <a:gd name="T87" fmla="*/ 139 h 243"/>
                  <a:gd name="T88" fmla="*/ 122 w 179"/>
                  <a:gd name="T89" fmla="*/ 139 h 243"/>
                  <a:gd name="T90" fmla="*/ 122 w 179"/>
                  <a:gd name="T91" fmla="*/ 109 h 243"/>
                  <a:gd name="T92" fmla="*/ 116 w 179"/>
                  <a:gd name="T93" fmla="*/ 109 h 243"/>
                  <a:gd name="T94" fmla="*/ 116 w 179"/>
                  <a:gd name="T95" fmla="*/ 103 h 243"/>
                  <a:gd name="T96" fmla="*/ 110 w 179"/>
                  <a:gd name="T97" fmla="*/ 103 h 243"/>
                  <a:gd name="T98" fmla="*/ 110 w 179"/>
                  <a:gd name="T99" fmla="*/ 67 h 243"/>
                  <a:gd name="T100" fmla="*/ 102 w 179"/>
                  <a:gd name="T101" fmla="*/ 67 h 243"/>
                  <a:gd name="T102" fmla="*/ 102 w 179"/>
                  <a:gd name="T103" fmla="*/ 25 h 243"/>
                  <a:gd name="T104" fmla="*/ 90 w 179"/>
                  <a:gd name="T105" fmla="*/ 25 h 243"/>
                  <a:gd name="T106" fmla="*/ 90 w 179"/>
                  <a:gd name="T107" fmla="*/ 19 h 243"/>
                  <a:gd name="T108" fmla="*/ 84 w 179"/>
                  <a:gd name="T109" fmla="*/ 19 h 243"/>
                  <a:gd name="T110" fmla="*/ 84 w 179"/>
                  <a:gd name="T111" fmla="*/ 12 h 243"/>
                  <a:gd name="T112" fmla="*/ 77 w 179"/>
                  <a:gd name="T113" fmla="*/ 12 h 243"/>
                  <a:gd name="T114" fmla="*/ 77 w 179"/>
                  <a:gd name="T115" fmla="*/ 0 h 243"/>
                  <a:gd name="T116" fmla="*/ 20 w 179"/>
                  <a:gd name="T117" fmla="*/ 0 h 243"/>
                  <a:gd name="T118" fmla="*/ 20 w 179"/>
                  <a:gd name="T119" fmla="*/ 12 h 243"/>
                  <a:gd name="T120" fmla="*/ 0 w 179"/>
                  <a:gd name="T121" fmla="*/ 1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9" h="243">
                    <a:moveTo>
                      <a:pt x="0" y="12"/>
                    </a:moveTo>
                    <a:lnTo>
                      <a:pt x="0" y="19"/>
                    </a:lnTo>
                    <a:lnTo>
                      <a:pt x="20" y="19"/>
                    </a:lnTo>
                    <a:lnTo>
                      <a:pt x="20" y="25"/>
                    </a:lnTo>
                    <a:lnTo>
                      <a:pt x="26" y="25"/>
                    </a:lnTo>
                    <a:lnTo>
                      <a:pt x="26" y="31"/>
                    </a:lnTo>
                    <a:lnTo>
                      <a:pt x="77" y="31"/>
                    </a:lnTo>
                    <a:lnTo>
                      <a:pt x="77" y="37"/>
                    </a:lnTo>
                    <a:lnTo>
                      <a:pt x="84" y="37"/>
                    </a:lnTo>
                    <a:lnTo>
                      <a:pt x="84" y="79"/>
                    </a:lnTo>
                    <a:lnTo>
                      <a:pt x="90" y="79"/>
                    </a:lnTo>
                    <a:lnTo>
                      <a:pt x="90" y="103"/>
                    </a:lnTo>
                    <a:lnTo>
                      <a:pt x="96" y="103"/>
                    </a:lnTo>
                    <a:lnTo>
                      <a:pt x="96" y="109"/>
                    </a:lnTo>
                    <a:lnTo>
                      <a:pt x="102" y="109"/>
                    </a:lnTo>
                    <a:lnTo>
                      <a:pt x="102" y="151"/>
                    </a:lnTo>
                    <a:lnTo>
                      <a:pt x="110" y="151"/>
                    </a:lnTo>
                    <a:lnTo>
                      <a:pt x="110" y="157"/>
                    </a:lnTo>
                    <a:lnTo>
                      <a:pt x="116" y="157"/>
                    </a:lnTo>
                    <a:lnTo>
                      <a:pt x="116" y="182"/>
                    </a:lnTo>
                    <a:lnTo>
                      <a:pt x="122" y="182"/>
                    </a:lnTo>
                    <a:lnTo>
                      <a:pt x="122" y="201"/>
                    </a:lnTo>
                    <a:lnTo>
                      <a:pt x="135" y="201"/>
                    </a:lnTo>
                    <a:lnTo>
                      <a:pt x="135" y="213"/>
                    </a:lnTo>
                    <a:lnTo>
                      <a:pt x="141" y="213"/>
                    </a:lnTo>
                    <a:lnTo>
                      <a:pt x="141" y="219"/>
                    </a:lnTo>
                    <a:lnTo>
                      <a:pt x="147" y="219"/>
                    </a:lnTo>
                    <a:lnTo>
                      <a:pt x="147" y="231"/>
                    </a:lnTo>
                    <a:lnTo>
                      <a:pt x="161" y="231"/>
                    </a:lnTo>
                    <a:lnTo>
                      <a:pt x="161" y="243"/>
                    </a:lnTo>
                    <a:lnTo>
                      <a:pt x="167" y="243"/>
                    </a:lnTo>
                    <a:lnTo>
                      <a:pt x="167" y="231"/>
                    </a:lnTo>
                    <a:lnTo>
                      <a:pt x="179" y="231"/>
                    </a:lnTo>
                    <a:lnTo>
                      <a:pt x="179" y="225"/>
                    </a:lnTo>
                    <a:lnTo>
                      <a:pt x="167" y="225"/>
                    </a:lnTo>
                    <a:lnTo>
                      <a:pt x="167" y="213"/>
                    </a:lnTo>
                    <a:lnTo>
                      <a:pt x="161" y="213"/>
                    </a:lnTo>
                    <a:lnTo>
                      <a:pt x="161" y="207"/>
                    </a:lnTo>
                    <a:lnTo>
                      <a:pt x="147" y="207"/>
                    </a:lnTo>
                    <a:lnTo>
                      <a:pt x="147" y="195"/>
                    </a:lnTo>
                    <a:lnTo>
                      <a:pt x="141" y="195"/>
                    </a:lnTo>
                    <a:lnTo>
                      <a:pt x="141" y="182"/>
                    </a:lnTo>
                    <a:lnTo>
                      <a:pt x="135" y="182"/>
                    </a:lnTo>
                    <a:lnTo>
                      <a:pt x="135" y="139"/>
                    </a:lnTo>
                    <a:lnTo>
                      <a:pt x="122" y="139"/>
                    </a:lnTo>
                    <a:lnTo>
                      <a:pt x="122" y="109"/>
                    </a:lnTo>
                    <a:lnTo>
                      <a:pt x="116" y="109"/>
                    </a:lnTo>
                    <a:lnTo>
                      <a:pt x="116" y="103"/>
                    </a:lnTo>
                    <a:lnTo>
                      <a:pt x="110" y="103"/>
                    </a:lnTo>
                    <a:lnTo>
                      <a:pt x="110" y="67"/>
                    </a:lnTo>
                    <a:lnTo>
                      <a:pt x="102" y="67"/>
                    </a:lnTo>
                    <a:lnTo>
                      <a:pt x="102" y="25"/>
                    </a:lnTo>
                    <a:lnTo>
                      <a:pt x="90" y="25"/>
                    </a:lnTo>
                    <a:lnTo>
                      <a:pt x="90" y="19"/>
                    </a:lnTo>
                    <a:lnTo>
                      <a:pt x="84" y="19"/>
                    </a:lnTo>
                    <a:lnTo>
                      <a:pt x="84" y="12"/>
                    </a:lnTo>
                    <a:lnTo>
                      <a:pt x="77" y="12"/>
                    </a:lnTo>
                    <a:lnTo>
                      <a:pt x="77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5" name="Freeform 2979">
                <a:extLst>
                  <a:ext uri="{FF2B5EF4-FFF2-40B4-BE49-F238E27FC236}">
                    <a16:creationId xmlns:a16="http://schemas.microsoft.com/office/drawing/2014/main" xmlns="" id="{37E983A8-75FF-4C73-8239-4C9525D9B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" y="265"/>
                <a:ext cx="22" cy="2"/>
              </a:xfrm>
              <a:custGeom>
                <a:avLst/>
                <a:gdLst>
                  <a:gd name="T0" fmla="*/ 0 w 684"/>
                  <a:gd name="T1" fmla="*/ 43 h 55"/>
                  <a:gd name="T2" fmla="*/ 0 w 684"/>
                  <a:gd name="T3" fmla="*/ 49 h 55"/>
                  <a:gd name="T4" fmla="*/ 358 w 684"/>
                  <a:gd name="T5" fmla="*/ 49 h 55"/>
                  <a:gd name="T6" fmla="*/ 358 w 684"/>
                  <a:gd name="T7" fmla="*/ 55 h 55"/>
                  <a:gd name="T8" fmla="*/ 684 w 684"/>
                  <a:gd name="T9" fmla="*/ 55 h 55"/>
                  <a:gd name="T10" fmla="*/ 684 w 684"/>
                  <a:gd name="T11" fmla="*/ 37 h 55"/>
                  <a:gd name="T12" fmla="*/ 678 w 684"/>
                  <a:gd name="T13" fmla="*/ 37 h 55"/>
                  <a:gd name="T14" fmla="*/ 678 w 684"/>
                  <a:gd name="T15" fmla="*/ 0 h 55"/>
                  <a:gd name="T16" fmla="*/ 671 w 684"/>
                  <a:gd name="T17" fmla="*/ 0 h 55"/>
                  <a:gd name="T18" fmla="*/ 671 w 684"/>
                  <a:gd name="T19" fmla="*/ 43 h 55"/>
                  <a:gd name="T20" fmla="*/ 0 w 684"/>
                  <a:gd name="T21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4" h="55">
                    <a:moveTo>
                      <a:pt x="0" y="43"/>
                    </a:moveTo>
                    <a:lnTo>
                      <a:pt x="0" y="49"/>
                    </a:lnTo>
                    <a:lnTo>
                      <a:pt x="358" y="49"/>
                    </a:lnTo>
                    <a:lnTo>
                      <a:pt x="358" y="55"/>
                    </a:lnTo>
                    <a:lnTo>
                      <a:pt x="684" y="55"/>
                    </a:lnTo>
                    <a:lnTo>
                      <a:pt x="684" y="37"/>
                    </a:lnTo>
                    <a:lnTo>
                      <a:pt x="678" y="37"/>
                    </a:lnTo>
                    <a:lnTo>
                      <a:pt x="678" y="0"/>
                    </a:lnTo>
                    <a:lnTo>
                      <a:pt x="671" y="0"/>
                    </a:lnTo>
                    <a:lnTo>
                      <a:pt x="671" y="43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6" name="Freeform 2980">
                <a:extLst>
                  <a:ext uri="{FF2B5EF4-FFF2-40B4-BE49-F238E27FC236}">
                    <a16:creationId xmlns:a16="http://schemas.microsoft.com/office/drawing/2014/main" xmlns="" id="{A1275F3B-3FB2-4113-B7A0-294F012B7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" y="19"/>
                <a:ext cx="7" cy="8"/>
              </a:xfrm>
              <a:custGeom>
                <a:avLst/>
                <a:gdLst>
                  <a:gd name="T0" fmla="*/ 25 w 223"/>
                  <a:gd name="T1" fmla="*/ 286 h 304"/>
                  <a:gd name="T2" fmla="*/ 31 w 223"/>
                  <a:gd name="T3" fmla="*/ 274 h 304"/>
                  <a:gd name="T4" fmla="*/ 44 w 223"/>
                  <a:gd name="T5" fmla="*/ 268 h 304"/>
                  <a:gd name="T6" fmla="*/ 51 w 223"/>
                  <a:gd name="T7" fmla="*/ 256 h 304"/>
                  <a:gd name="T8" fmla="*/ 63 w 223"/>
                  <a:gd name="T9" fmla="*/ 249 h 304"/>
                  <a:gd name="T10" fmla="*/ 69 w 223"/>
                  <a:gd name="T11" fmla="*/ 237 h 304"/>
                  <a:gd name="T12" fmla="*/ 83 w 223"/>
                  <a:gd name="T13" fmla="*/ 224 h 304"/>
                  <a:gd name="T14" fmla="*/ 89 w 223"/>
                  <a:gd name="T15" fmla="*/ 212 h 304"/>
                  <a:gd name="T16" fmla="*/ 102 w 223"/>
                  <a:gd name="T17" fmla="*/ 206 h 304"/>
                  <a:gd name="T18" fmla="*/ 108 w 223"/>
                  <a:gd name="T19" fmla="*/ 188 h 304"/>
                  <a:gd name="T20" fmla="*/ 120 w 223"/>
                  <a:gd name="T21" fmla="*/ 182 h 304"/>
                  <a:gd name="T22" fmla="*/ 128 w 223"/>
                  <a:gd name="T23" fmla="*/ 170 h 304"/>
                  <a:gd name="T24" fmla="*/ 140 w 223"/>
                  <a:gd name="T25" fmla="*/ 158 h 304"/>
                  <a:gd name="T26" fmla="*/ 146 w 223"/>
                  <a:gd name="T27" fmla="*/ 140 h 304"/>
                  <a:gd name="T28" fmla="*/ 159 w 223"/>
                  <a:gd name="T29" fmla="*/ 116 h 304"/>
                  <a:gd name="T30" fmla="*/ 165 w 223"/>
                  <a:gd name="T31" fmla="*/ 68 h 304"/>
                  <a:gd name="T32" fmla="*/ 179 w 223"/>
                  <a:gd name="T33" fmla="*/ 43 h 304"/>
                  <a:gd name="T34" fmla="*/ 185 w 223"/>
                  <a:gd name="T35" fmla="*/ 24 h 304"/>
                  <a:gd name="T36" fmla="*/ 210 w 223"/>
                  <a:gd name="T37" fmla="*/ 30 h 304"/>
                  <a:gd name="T38" fmla="*/ 223 w 223"/>
                  <a:gd name="T39" fmla="*/ 49 h 304"/>
                  <a:gd name="T40" fmla="*/ 223 w 223"/>
                  <a:gd name="T41" fmla="*/ 30 h 304"/>
                  <a:gd name="T42" fmla="*/ 217 w 223"/>
                  <a:gd name="T43" fmla="*/ 18 h 304"/>
                  <a:gd name="T44" fmla="*/ 204 w 223"/>
                  <a:gd name="T45" fmla="*/ 12 h 304"/>
                  <a:gd name="T46" fmla="*/ 185 w 223"/>
                  <a:gd name="T47" fmla="*/ 6 h 304"/>
                  <a:gd name="T48" fmla="*/ 172 w 223"/>
                  <a:gd name="T49" fmla="*/ 12 h 304"/>
                  <a:gd name="T50" fmla="*/ 165 w 223"/>
                  <a:gd name="T51" fmla="*/ 36 h 304"/>
                  <a:gd name="T52" fmla="*/ 153 w 223"/>
                  <a:gd name="T53" fmla="*/ 62 h 304"/>
                  <a:gd name="T54" fmla="*/ 146 w 223"/>
                  <a:gd name="T55" fmla="*/ 104 h 304"/>
                  <a:gd name="T56" fmla="*/ 134 w 223"/>
                  <a:gd name="T57" fmla="*/ 110 h 304"/>
                  <a:gd name="T58" fmla="*/ 128 w 223"/>
                  <a:gd name="T59" fmla="*/ 146 h 304"/>
                  <a:gd name="T60" fmla="*/ 114 w 223"/>
                  <a:gd name="T61" fmla="*/ 158 h 304"/>
                  <a:gd name="T62" fmla="*/ 108 w 223"/>
                  <a:gd name="T63" fmla="*/ 176 h 304"/>
                  <a:gd name="T64" fmla="*/ 95 w 223"/>
                  <a:gd name="T65" fmla="*/ 182 h 304"/>
                  <a:gd name="T66" fmla="*/ 89 w 223"/>
                  <a:gd name="T67" fmla="*/ 194 h 304"/>
                  <a:gd name="T68" fmla="*/ 76 w 223"/>
                  <a:gd name="T69" fmla="*/ 206 h 304"/>
                  <a:gd name="T70" fmla="*/ 69 w 223"/>
                  <a:gd name="T71" fmla="*/ 218 h 304"/>
                  <a:gd name="T72" fmla="*/ 57 w 223"/>
                  <a:gd name="T73" fmla="*/ 224 h 304"/>
                  <a:gd name="T74" fmla="*/ 51 w 223"/>
                  <a:gd name="T75" fmla="*/ 237 h 304"/>
                  <a:gd name="T76" fmla="*/ 38 w 223"/>
                  <a:gd name="T77" fmla="*/ 243 h 304"/>
                  <a:gd name="T78" fmla="*/ 31 w 223"/>
                  <a:gd name="T79" fmla="*/ 262 h 304"/>
                  <a:gd name="T80" fmla="*/ 18 w 223"/>
                  <a:gd name="T81" fmla="*/ 268 h 304"/>
                  <a:gd name="T82" fmla="*/ 12 w 223"/>
                  <a:gd name="T83" fmla="*/ 286 h 304"/>
                  <a:gd name="T84" fmla="*/ 12 w 223"/>
                  <a:gd name="T85" fmla="*/ 30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3" h="304">
                    <a:moveTo>
                      <a:pt x="18" y="292"/>
                    </a:moveTo>
                    <a:lnTo>
                      <a:pt x="18" y="286"/>
                    </a:lnTo>
                    <a:lnTo>
                      <a:pt x="25" y="286"/>
                    </a:lnTo>
                    <a:lnTo>
                      <a:pt x="25" y="280"/>
                    </a:lnTo>
                    <a:lnTo>
                      <a:pt x="31" y="280"/>
                    </a:lnTo>
                    <a:lnTo>
                      <a:pt x="31" y="274"/>
                    </a:lnTo>
                    <a:lnTo>
                      <a:pt x="38" y="274"/>
                    </a:lnTo>
                    <a:lnTo>
                      <a:pt x="38" y="268"/>
                    </a:lnTo>
                    <a:lnTo>
                      <a:pt x="44" y="268"/>
                    </a:lnTo>
                    <a:lnTo>
                      <a:pt x="44" y="262"/>
                    </a:lnTo>
                    <a:lnTo>
                      <a:pt x="51" y="262"/>
                    </a:lnTo>
                    <a:lnTo>
                      <a:pt x="51" y="256"/>
                    </a:lnTo>
                    <a:lnTo>
                      <a:pt x="57" y="256"/>
                    </a:lnTo>
                    <a:lnTo>
                      <a:pt x="57" y="249"/>
                    </a:lnTo>
                    <a:lnTo>
                      <a:pt x="63" y="249"/>
                    </a:lnTo>
                    <a:lnTo>
                      <a:pt x="63" y="243"/>
                    </a:lnTo>
                    <a:lnTo>
                      <a:pt x="69" y="243"/>
                    </a:lnTo>
                    <a:lnTo>
                      <a:pt x="69" y="237"/>
                    </a:lnTo>
                    <a:lnTo>
                      <a:pt x="76" y="237"/>
                    </a:lnTo>
                    <a:lnTo>
                      <a:pt x="76" y="224"/>
                    </a:lnTo>
                    <a:lnTo>
                      <a:pt x="83" y="224"/>
                    </a:lnTo>
                    <a:lnTo>
                      <a:pt x="83" y="218"/>
                    </a:lnTo>
                    <a:lnTo>
                      <a:pt x="89" y="218"/>
                    </a:lnTo>
                    <a:lnTo>
                      <a:pt x="89" y="212"/>
                    </a:lnTo>
                    <a:lnTo>
                      <a:pt x="95" y="212"/>
                    </a:lnTo>
                    <a:lnTo>
                      <a:pt x="95" y="206"/>
                    </a:lnTo>
                    <a:lnTo>
                      <a:pt x="102" y="206"/>
                    </a:lnTo>
                    <a:lnTo>
                      <a:pt x="102" y="194"/>
                    </a:lnTo>
                    <a:lnTo>
                      <a:pt x="108" y="194"/>
                    </a:lnTo>
                    <a:lnTo>
                      <a:pt x="108" y="188"/>
                    </a:lnTo>
                    <a:lnTo>
                      <a:pt x="114" y="188"/>
                    </a:lnTo>
                    <a:lnTo>
                      <a:pt x="114" y="182"/>
                    </a:lnTo>
                    <a:lnTo>
                      <a:pt x="120" y="182"/>
                    </a:lnTo>
                    <a:lnTo>
                      <a:pt x="120" y="176"/>
                    </a:lnTo>
                    <a:lnTo>
                      <a:pt x="128" y="176"/>
                    </a:lnTo>
                    <a:lnTo>
                      <a:pt x="128" y="170"/>
                    </a:lnTo>
                    <a:lnTo>
                      <a:pt x="134" y="170"/>
                    </a:lnTo>
                    <a:lnTo>
                      <a:pt x="134" y="158"/>
                    </a:lnTo>
                    <a:lnTo>
                      <a:pt x="140" y="158"/>
                    </a:lnTo>
                    <a:lnTo>
                      <a:pt x="140" y="146"/>
                    </a:lnTo>
                    <a:lnTo>
                      <a:pt x="146" y="146"/>
                    </a:lnTo>
                    <a:lnTo>
                      <a:pt x="146" y="140"/>
                    </a:lnTo>
                    <a:lnTo>
                      <a:pt x="153" y="140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9" y="104"/>
                    </a:lnTo>
                    <a:lnTo>
                      <a:pt x="165" y="104"/>
                    </a:lnTo>
                    <a:lnTo>
                      <a:pt x="165" y="68"/>
                    </a:lnTo>
                    <a:lnTo>
                      <a:pt x="172" y="68"/>
                    </a:lnTo>
                    <a:lnTo>
                      <a:pt x="172" y="43"/>
                    </a:lnTo>
                    <a:lnTo>
                      <a:pt x="179" y="43"/>
                    </a:lnTo>
                    <a:lnTo>
                      <a:pt x="179" y="36"/>
                    </a:lnTo>
                    <a:lnTo>
                      <a:pt x="185" y="36"/>
                    </a:lnTo>
                    <a:lnTo>
                      <a:pt x="185" y="24"/>
                    </a:lnTo>
                    <a:lnTo>
                      <a:pt x="204" y="24"/>
                    </a:lnTo>
                    <a:lnTo>
                      <a:pt x="204" y="30"/>
                    </a:lnTo>
                    <a:lnTo>
                      <a:pt x="210" y="30"/>
                    </a:lnTo>
                    <a:lnTo>
                      <a:pt x="210" y="55"/>
                    </a:lnTo>
                    <a:lnTo>
                      <a:pt x="223" y="55"/>
                    </a:lnTo>
                    <a:lnTo>
                      <a:pt x="223" y="49"/>
                    </a:lnTo>
                    <a:lnTo>
                      <a:pt x="217" y="49"/>
                    </a:lnTo>
                    <a:lnTo>
                      <a:pt x="217" y="30"/>
                    </a:lnTo>
                    <a:lnTo>
                      <a:pt x="223" y="30"/>
                    </a:lnTo>
                    <a:lnTo>
                      <a:pt x="223" y="24"/>
                    </a:lnTo>
                    <a:lnTo>
                      <a:pt x="217" y="24"/>
                    </a:lnTo>
                    <a:lnTo>
                      <a:pt x="217" y="18"/>
                    </a:lnTo>
                    <a:lnTo>
                      <a:pt x="210" y="18"/>
                    </a:lnTo>
                    <a:lnTo>
                      <a:pt x="210" y="12"/>
                    </a:lnTo>
                    <a:lnTo>
                      <a:pt x="204" y="12"/>
                    </a:lnTo>
                    <a:lnTo>
                      <a:pt x="204" y="0"/>
                    </a:lnTo>
                    <a:lnTo>
                      <a:pt x="185" y="0"/>
                    </a:lnTo>
                    <a:lnTo>
                      <a:pt x="185" y="6"/>
                    </a:lnTo>
                    <a:lnTo>
                      <a:pt x="179" y="6"/>
                    </a:lnTo>
                    <a:lnTo>
                      <a:pt x="179" y="12"/>
                    </a:lnTo>
                    <a:lnTo>
                      <a:pt x="172" y="12"/>
                    </a:lnTo>
                    <a:lnTo>
                      <a:pt x="172" y="30"/>
                    </a:lnTo>
                    <a:lnTo>
                      <a:pt x="165" y="30"/>
                    </a:lnTo>
                    <a:lnTo>
                      <a:pt x="165" y="36"/>
                    </a:lnTo>
                    <a:lnTo>
                      <a:pt x="159" y="36"/>
                    </a:lnTo>
                    <a:lnTo>
                      <a:pt x="159" y="62"/>
                    </a:lnTo>
                    <a:lnTo>
                      <a:pt x="153" y="62"/>
                    </a:lnTo>
                    <a:lnTo>
                      <a:pt x="153" y="68"/>
                    </a:lnTo>
                    <a:lnTo>
                      <a:pt x="146" y="68"/>
                    </a:lnTo>
                    <a:lnTo>
                      <a:pt x="146" y="104"/>
                    </a:lnTo>
                    <a:lnTo>
                      <a:pt x="140" y="104"/>
                    </a:lnTo>
                    <a:lnTo>
                      <a:pt x="140" y="110"/>
                    </a:lnTo>
                    <a:lnTo>
                      <a:pt x="134" y="110"/>
                    </a:lnTo>
                    <a:lnTo>
                      <a:pt x="134" y="134"/>
                    </a:lnTo>
                    <a:lnTo>
                      <a:pt x="128" y="134"/>
                    </a:lnTo>
                    <a:lnTo>
                      <a:pt x="128" y="146"/>
                    </a:lnTo>
                    <a:lnTo>
                      <a:pt x="120" y="146"/>
                    </a:lnTo>
                    <a:lnTo>
                      <a:pt x="120" y="158"/>
                    </a:lnTo>
                    <a:lnTo>
                      <a:pt x="114" y="158"/>
                    </a:lnTo>
                    <a:lnTo>
                      <a:pt x="114" y="170"/>
                    </a:lnTo>
                    <a:lnTo>
                      <a:pt x="108" y="170"/>
                    </a:lnTo>
                    <a:lnTo>
                      <a:pt x="108" y="176"/>
                    </a:lnTo>
                    <a:lnTo>
                      <a:pt x="102" y="176"/>
                    </a:lnTo>
                    <a:lnTo>
                      <a:pt x="102" y="182"/>
                    </a:lnTo>
                    <a:lnTo>
                      <a:pt x="95" y="182"/>
                    </a:lnTo>
                    <a:lnTo>
                      <a:pt x="95" y="188"/>
                    </a:lnTo>
                    <a:lnTo>
                      <a:pt x="89" y="188"/>
                    </a:lnTo>
                    <a:lnTo>
                      <a:pt x="89" y="194"/>
                    </a:lnTo>
                    <a:lnTo>
                      <a:pt x="83" y="194"/>
                    </a:lnTo>
                    <a:lnTo>
                      <a:pt x="83" y="206"/>
                    </a:lnTo>
                    <a:lnTo>
                      <a:pt x="76" y="206"/>
                    </a:lnTo>
                    <a:lnTo>
                      <a:pt x="76" y="212"/>
                    </a:lnTo>
                    <a:lnTo>
                      <a:pt x="69" y="212"/>
                    </a:lnTo>
                    <a:lnTo>
                      <a:pt x="69" y="218"/>
                    </a:lnTo>
                    <a:lnTo>
                      <a:pt x="63" y="218"/>
                    </a:lnTo>
                    <a:lnTo>
                      <a:pt x="63" y="224"/>
                    </a:lnTo>
                    <a:lnTo>
                      <a:pt x="57" y="224"/>
                    </a:lnTo>
                    <a:lnTo>
                      <a:pt x="57" y="231"/>
                    </a:lnTo>
                    <a:lnTo>
                      <a:pt x="51" y="231"/>
                    </a:lnTo>
                    <a:lnTo>
                      <a:pt x="51" y="237"/>
                    </a:lnTo>
                    <a:lnTo>
                      <a:pt x="44" y="237"/>
                    </a:lnTo>
                    <a:lnTo>
                      <a:pt x="44" y="243"/>
                    </a:lnTo>
                    <a:lnTo>
                      <a:pt x="38" y="243"/>
                    </a:lnTo>
                    <a:lnTo>
                      <a:pt x="38" y="249"/>
                    </a:lnTo>
                    <a:lnTo>
                      <a:pt x="31" y="249"/>
                    </a:lnTo>
                    <a:lnTo>
                      <a:pt x="31" y="262"/>
                    </a:lnTo>
                    <a:lnTo>
                      <a:pt x="25" y="262"/>
                    </a:lnTo>
                    <a:lnTo>
                      <a:pt x="25" y="268"/>
                    </a:lnTo>
                    <a:lnTo>
                      <a:pt x="18" y="268"/>
                    </a:lnTo>
                    <a:lnTo>
                      <a:pt x="18" y="274"/>
                    </a:lnTo>
                    <a:lnTo>
                      <a:pt x="12" y="274"/>
                    </a:lnTo>
                    <a:lnTo>
                      <a:pt x="12" y="286"/>
                    </a:lnTo>
                    <a:lnTo>
                      <a:pt x="0" y="286"/>
                    </a:lnTo>
                    <a:lnTo>
                      <a:pt x="0" y="304"/>
                    </a:lnTo>
                    <a:lnTo>
                      <a:pt x="12" y="304"/>
                    </a:lnTo>
                    <a:lnTo>
                      <a:pt x="12" y="292"/>
                    </a:lnTo>
                    <a:lnTo>
                      <a:pt x="18" y="29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7" name="Freeform 2981">
                <a:extLst>
                  <a:ext uri="{FF2B5EF4-FFF2-40B4-BE49-F238E27FC236}">
                    <a16:creationId xmlns:a16="http://schemas.microsoft.com/office/drawing/2014/main" xmlns="" id="{5DF07607-C566-49E4-A88F-792E19F3A3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" y="211"/>
                <a:ext cx="6" cy="8"/>
              </a:xfrm>
              <a:custGeom>
                <a:avLst/>
                <a:gdLst>
                  <a:gd name="T0" fmla="*/ 121 w 198"/>
                  <a:gd name="T1" fmla="*/ 255 h 285"/>
                  <a:gd name="T2" fmla="*/ 166 w 198"/>
                  <a:gd name="T3" fmla="*/ 261 h 285"/>
                  <a:gd name="T4" fmla="*/ 32 w 198"/>
                  <a:gd name="T5" fmla="*/ 267 h 285"/>
                  <a:gd name="T6" fmla="*/ 134 w 198"/>
                  <a:gd name="T7" fmla="*/ 97 h 285"/>
                  <a:gd name="T8" fmla="*/ 141 w 198"/>
                  <a:gd name="T9" fmla="*/ 115 h 285"/>
                  <a:gd name="T10" fmla="*/ 153 w 198"/>
                  <a:gd name="T11" fmla="*/ 122 h 285"/>
                  <a:gd name="T12" fmla="*/ 159 w 198"/>
                  <a:gd name="T13" fmla="*/ 134 h 285"/>
                  <a:gd name="T14" fmla="*/ 166 w 198"/>
                  <a:gd name="T15" fmla="*/ 152 h 285"/>
                  <a:gd name="T16" fmla="*/ 173 w 198"/>
                  <a:gd name="T17" fmla="*/ 158 h 285"/>
                  <a:gd name="T18" fmla="*/ 179 w 198"/>
                  <a:gd name="T19" fmla="*/ 188 h 285"/>
                  <a:gd name="T20" fmla="*/ 173 w 198"/>
                  <a:gd name="T21" fmla="*/ 231 h 285"/>
                  <a:gd name="T22" fmla="*/ 166 w 198"/>
                  <a:gd name="T23" fmla="*/ 243 h 285"/>
                  <a:gd name="T24" fmla="*/ 25 w 198"/>
                  <a:gd name="T25" fmla="*/ 249 h 285"/>
                  <a:gd name="T26" fmla="*/ 19 w 198"/>
                  <a:gd name="T27" fmla="*/ 261 h 285"/>
                  <a:gd name="T28" fmla="*/ 0 w 198"/>
                  <a:gd name="T29" fmla="*/ 267 h 285"/>
                  <a:gd name="T30" fmla="*/ 25 w 198"/>
                  <a:gd name="T31" fmla="*/ 273 h 285"/>
                  <a:gd name="T32" fmla="*/ 32 w 198"/>
                  <a:gd name="T33" fmla="*/ 285 h 285"/>
                  <a:gd name="T34" fmla="*/ 39 w 198"/>
                  <a:gd name="T35" fmla="*/ 279 h 285"/>
                  <a:gd name="T36" fmla="*/ 173 w 198"/>
                  <a:gd name="T37" fmla="*/ 273 h 285"/>
                  <a:gd name="T38" fmla="*/ 179 w 198"/>
                  <a:gd name="T39" fmla="*/ 267 h 285"/>
                  <a:gd name="T40" fmla="*/ 185 w 198"/>
                  <a:gd name="T41" fmla="*/ 255 h 285"/>
                  <a:gd name="T42" fmla="*/ 192 w 198"/>
                  <a:gd name="T43" fmla="*/ 249 h 285"/>
                  <a:gd name="T44" fmla="*/ 198 w 198"/>
                  <a:gd name="T45" fmla="*/ 237 h 285"/>
                  <a:gd name="T46" fmla="*/ 185 w 198"/>
                  <a:gd name="T47" fmla="*/ 231 h 285"/>
                  <a:gd name="T48" fmla="*/ 198 w 198"/>
                  <a:gd name="T49" fmla="*/ 194 h 285"/>
                  <a:gd name="T50" fmla="*/ 192 w 198"/>
                  <a:gd name="T51" fmla="*/ 170 h 285"/>
                  <a:gd name="T52" fmla="*/ 185 w 198"/>
                  <a:gd name="T53" fmla="*/ 152 h 285"/>
                  <a:gd name="T54" fmla="*/ 179 w 198"/>
                  <a:gd name="T55" fmla="*/ 146 h 285"/>
                  <a:gd name="T56" fmla="*/ 173 w 198"/>
                  <a:gd name="T57" fmla="*/ 128 h 285"/>
                  <a:gd name="T58" fmla="*/ 166 w 198"/>
                  <a:gd name="T59" fmla="*/ 115 h 285"/>
                  <a:gd name="T60" fmla="*/ 159 w 198"/>
                  <a:gd name="T61" fmla="*/ 109 h 285"/>
                  <a:gd name="T62" fmla="*/ 153 w 198"/>
                  <a:gd name="T63" fmla="*/ 103 h 285"/>
                  <a:gd name="T64" fmla="*/ 159 w 198"/>
                  <a:gd name="T65" fmla="*/ 61 h 285"/>
                  <a:gd name="T66" fmla="*/ 166 w 198"/>
                  <a:gd name="T67" fmla="*/ 54 h 285"/>
                  <a:gd name="T68" fmla="*/ 159 w 198"/>
                  <a:gd name="T69" fmla="*/ 0 h 285"/>
                  <a:gd name="T70" fmla="*/ 153 w 198"/>
                  <a:gd name="T71" fmla="*/ 48 h 285"/>
                  <a:gd name="T72" fmla="*/ 147 w 198"/>
                  <a:gd name="T73" fmla="*/ 54 h 285"/>
                  <a:gd name="T74" fmla="*/ 141 w 198"/>
                  <a:gd name="T75" fmla="*/ 103 h 285"/>
                  <a:gd name="T76" fmla="*/ 134 w 198"/>
                  <a:gd name="T77" fmla="*/ 9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8" h="285">
                    <a:moveTo>
                      <a:pt x="32" y="255"/>
                    </a:moveTo>
                    <a:lnTo>
                      <a:pt x="121" y="255"/>
                    </a:lnTo>
                    <a:lnTo>
                      <a:pt x="121" y="261"/>
                    </a:lnTo>
                    <a:lnTo>
                      <a:pt x="166" y="261"/>
                    </a:lnTo>
                    <a:lnTo>
                      <a:pt x="166" y="267"/>
                    </a:lnTo>
                    <a:lnTo>
                      <a:pt x="32" y="267"/>
                    </a:lnTo>
                    <a:lnTo>
                      <a:pt x="32" y="255"/>
                    </a:lnTo>
                    <a:close/>
                    <a:moveTo>
                      <a:pt x="134" y="97"/>
                    </a:moveTo>
                    <a:lnTo>
                      <a:pt x="134" y="115"/>
                    </a:lnTo>
                    <a:lnTo>
                      <a:pt x="141" y="115"/>
                    </a:lnTo>
                    <a:lnTo>
                      <a:pt x="141" y="122"/>
                    </a:lnTo>
                    <a:lnTo>
                      <a:pt x="153" y="122"/>
                    </a:lnTo>
                    <a:lnTo>
                      <a:pt x="153" y="134"/>
                    </a:lnTo>
                    <a:lnTo>
                      <a:pt x="159" y="134"/>
                    </a:lnTo>
                    <a:lnTo>
                      <a:pt x="159" y="152"/>
                    </a:lnTo>
                    <a:lnTo>
                      <a:pt x="166" y="152"/>
                    </a:lnTo>
                    <a:lnTo>
                      <a:pt x="166" y="158"/>
                    </a:lnTo>
                    <a:lnTo>
                      <a:pt x="173" y="158"/>
                    </a:lnTo>
                    <a:lnTo>
                      <a:pt x="173" y="188"/>
                    </a:lnTo>
                    <a:lnTo>
                      <a:pt x="179" y="188"/>
                    </a:lnTo>
                    <a:lnTo>
                      <a:pt x="179" y="231"/>
                    </a:lnTo>
                    <a:lnTo>
                      <a:pt x="173" y="231"/>
                    </a:lnTo>
                    <a:lnTo>
                      <a:pt x="173" y="243"/>
                    </a:lnTo>
                    <a:lnTo>
                      <a:pt x="166" y="243"/>
                    </a:lnTo>
                    <a:lnTo>
                      <a:pt x="166" y="249"/>
                    </a:lnTo>
                    <a:lnTo>
                      <a:pt x="25" y="249"/>
                    </a:lnTo>
                    <a:lnTo>
                      <a:pt x="25" y="261"/>
                    </a:lnTo>
                    <a:lnTo>
                      <a:pt x="19" y="261"/>
                    </a:lnTo>
                    <a:lnTo>
                      <a:pt x="19" y="267"/>
                    </a:lnTo>
                    <a:lnTo>
                      <a:pt x="0" y="267"/>
                    </a:lnTo>
                    <a:lnTo>
                      <a:pt x="0" y="273"/>
                    </a:lnTo>
                    <a:lnTo>
                      <a:pt x="25" y="273"/>
                    </a:lnTo>
                    <a:lnTo>
                      <a:pt x="25" y="285"/>
                    </a:lnTo>
                    <a:lnTo>
                      <a:pt x="32" y="285"/>
                    </a:lnTo>
                    <a:lnTo>
                      <a:pt x="32" y="279"/>
                    </a:lnTo>
                    <a:lnTo>
                      <a:pt x="39" y="279"/>
                    </a:lnTo>
                    <a:lnTo>
                      <a:pt x="39" y="273"/>
                    </a:lnTo>
                    <a:lnTo>
                      <a:pt x="173" y="273"/>
                    </a:lnTo>
                    <a:lnTo>
                      <a:pt x="173" y="267"/>
                    </a:lnTo>
                    <a:lnTo>
                      <a:pt x="179" y="267"/>
                    </a:lnTo>
                    <a:lnTo>
                      <a:pt x="179" y="255"/>
                    </a:lnTo>
                    <a:lnTo>
                      <a:pt x="185" y="255"/>
                    </a:lnTo>
                    <a:lnTo>
                      <a:pt x="185" y="249"/>
                    </a:lnTo>
                    <a:lnTo>
                      <a:pt x="192" y="249"/>
                    </a:lnTo>
                    <a:lnTo>
                      <a:pt x="192" y="237"/>
                    </a:lnTo>
                    <a:lnTo>
                      <a:pt x="198" y="237"/>
                    </a:lnTo>
                    <a:lnTo>
                      <a:pt x="198" y="231"/>
                    </a:lnTo>
                    <a:lnTo>
                      <a:pt x="185" y="231"/>
                    </a:lnTo>
                    <a:lnTo>
                      <a:pt x="185" y="194"/>
                    </a:lnTo>
                    <a:lnTo>
                      <a:pt x="198" y="194"/>
                    </a:lnTo>
                    <a:lnTo>
                      <a:pt x="198" y="170"/>
                    </a:lnTo>
                    <a:lnTo>
                      <a:pt x="192" y="170"/>
                    </a:lnTo>
                    <a:lnTo>
                      <a:pt x="192" y="152"/>
                    </a:lnTo>
                    <a:lnTo>
                      <a:pt x="185" y="152"/>
                    </a:lnTo>
                    <a:lnTo>
                      <a:pt x="185" y="146"/>
                    </a:lnTo>
                    <a:lnTo>
                      <a:pt x="179" y="146"/>
                    </a:lnTo>
                    <a:lnTo>
                      <a:pt x="179" y="128"/>
                    </a:lnTo>
                    <a:lnTo>
                      <a:pt x="173" y="128"/>
                    </a:lnTo>
                    <a:lnTo>
                      <a:pt x="173" y="115"/>
                    </a:lnTo>
                    <a:lnTo>
                      <a:pt x="166" y="115"/>
                    </a:lnTo>
                    <a:lnTo>
                      <a:pt x="166" y="109"/>
                    </a:lnTo>
                    <a:lnTo>
                      <a:pt x="159" y="109"/>
                    </a:lnTo>
                    <a:lnTo>
                      <a:pt x="159" y="103"/>
                    </a:lnTo>
                    <a:lnTo>
                      <a:pt x="153" y="103"/>
                    </a:lnTo>
                    <a:lnTo>
                      <a:pt x="153" y="61"/>
                    </a:lnTo>
                    <a:lnTo>
                      <a:pt x="159" y="61"/>
                    </a:lnTo>
                    <a:lnTo>
                      <a:pt x="159" y="54"/>
                    </a:lnTo>
                    <a:lnTo>
                      <a:pt x="166" y="54"/>
                    </a:lnTo>
                    <a:lnTo>
                      <a:pt x="166" y="0"/>
                    </a:lnTo>
                    <a:lnTo>
                      <a:pt x="159" y="0"/>
                    </a:lnTo>
                    <a:lnTo>
                      <a:pt x="159" y="48"/>
                    </a:lnTo>
                    <a:lnTo>
                      <a:pt x="153" y="48"/>
                    </a:lnTo>
                    <a:lnTo>
                      <a:pt x="153" y="54"/>
                    </a:lnTo>
                    <a:lnTo>
                      <a:pt x="147" y="54"/>
                    </a:lnTo>
                    <a:lnTo>
                      <a:pt x="147" y="103"/>
                    </a:lnTo>
                    <a:lnTo>
                      <a:pt x="141" y="103"/>
                    </a:lnTo>
                    <a:lnTo>
                      <a:pt x="141" y="97"/>
                    </a:lnTo>
                    <a:lnTo>
                      <a:pt x="134" y="9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8" name="Freeform 2982">
                <a:extLst>
                  <a:ext uri="{FF2B5EF4-FFF2-40B4-BE49-F238E27FC236}">
                    <a16:creationId xmlns:a16="http://schemas.microsoft.com/office/drawing/2014/main" xmlns="" id="{ABAFEB47-6466-44B5-B329-B26FA8D17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146"/>
                <a:ext cx="4" cy="5"/>
              </a:xfrm>
              <a:custGeom>
                <a:avLst/>
                <a:gdLst>
                  <a:gd name="T0" fmla="*/ 70 w 102"/>
                  <a:gd name="T1" fmla="*/ 37 h 212"/>
                  <a:gd name="T2" fmla="*/ 76 w 102"/>
                  <a:gd name="T3" fmla="*/ 49 h 212"/>
                  <a:gd name="T4" fmla="*/ 63 w 102"/>
                  <a:gd name="T5" fmla="*/ 85 h 212"/>
                  <a:gd name="T6" fmla="*/ 57 w 102"/>
                  <a:gd name="T7" fmla="*/ 97 h 212"/>
                  <a:gd name="T8" fmla="*/ 51 w 102"/>
                  <a:gd name="T9" fmla="*/ 109 h 212"/>
                  <a:gd name="T10" fmla="*/ 37 w 102"/>
                  <a:gd name="T11" fmla="*/ 115 h 212"/>
                  <a:gd name="T12" fmla="*/ 25 w 102"/>
                  <a:gd name="T13" fmla="*/ 122 h 212"/>
                  <a:gd name="T14" fmla="*/ 12 w 102"/>
                  <a:gd name="T15" fmla="*/ 134 h 212"/>
                  <a:gd name="T16" fmla="*/ 0 w 102"/>
                  <a:gd name="T17" fmla="*/ 152 h 212"/>
                  <a:gd name="T18" fmla="*/ 6 w 102"/>
                  <a:gd name="T19" fmla="*/ 194 h 212"/>
                  <a:gd name="T20" fmla="*/ 19 w 102"/>
                  <a:gd name="T21" fmla="*/ 200 h 212"/>
                  <a:gd name="T22" fmla="*/ 63 w 102"/>
                  <a:gd name="T23" fmla="*/ 206 h 212"/>
                  <a:gd name="T24" fmla="*/ 102 w 102"/>
                  <a:gd name="T25" fmla="*/ 212 h 212"/>
                  <a:gd name="T26" fmla="*/ 45 w 102"/>
                  <a:gd name="T27" fmla="*/ 194 h 212"/>
                  <a:gd name="T28" fmla="*/ 31 w 102"/>
                  <a:gd name="T29" fmla="*/ 188 h 212"/>
                  <a:gd name="T30" fmla="*/ 25 w 102"/>
                  <a:gd name="T31" fmla="*/ 182 h 212"/>
                  <a:gd name="T32" fmla="*/ 19 w 102"/>
                  <a:gd name="T33" fmla="*/ 176 h 212"/>
                  <a:gd name="T34" fmla="*/ 25 w 102"/>
                  <a:gd name="T35" fmla="*/ 158 h 212"/>
                  <a:gd name="T36" fmla="*/ 31 w 102"/>
                  <a:gd name="T37" fmla="*/ 152 h 212"/>
                  <a:gd name="T38" fmla="*/ 37 w 102"/>
                  <a:gd name="T39" fmla="*/ 146 h 212"/>
                  <a:gd name="T40" fmla="*/ 51 w 102"/>
                  <a:gd name="T41" fmla="*/ 140 h 212"/>
                  <a:gd name="T42" fmla="*/ 57 w 102"/>
                  <a:gd name="T43" fmla="*/ 134 h 212"/>
                  <a:gd name="T44" fmla="*/ 63 w 102"/>
                  <a:gd name="T45" fmla="*/ 128 h 212"/>
                  <a:gd name="T46" fmla="*/ 70 w 102"/>
                  <a:gd name="T47" fmla="*/ 122 h 212"/>
                  <a:gd name="T48" fmla="*/ 76 w 102"/>
                  <a:gd name="T49" fmla="*/ 115 h 212"/>
                  <a:gd name="T50" fmla="*/ 82 w 102"/>
                  <a:gd name="T51" fmla="*/ 109 h 212"/>
                  <a:gd name="T52" fmla="*/ 88 w 102"/>
                  <a:gd name="T53" fmla="*/ 103 h 212"/>
                  <a:gd name="T54" fmla="*/ 96 w 102"/>
                  <a:gd name="T55" fmla="*/ 79 h 212"/>
                  <a:gd name="T56" fmla="*/ 88 w 102"/>
                  <a:gd name="T57" fmla="*/ 37 h 212"/>
                  <a:gd name="T58" fmla="*/ 82 w 102"/>
                  <a:gd name="T59" fmla="*/ 31 h 212"/>
                  <a:gd name="T60" fmla="*/ 70 w 102"/>
                  <a:gd name="T61" fmla="*/ 25 h 212"/>
                  <a:gd name="T62" fmla="*/ 63 w 102"/>
                  <a:gd name="T63" fmla="*/ 12 h 212"/>
                  <a:gd name="T64" fmla="*/ 51 w 102"/>
                  <a:gd name="T65" fmla="*/ 6 h 212"/>
                  <a:gd name="T66" fmla="*/ 37 w 102"/>
                  <a:gd name="T67" fmla="*/ 0 h 212"/>
                  <a:gd name="T68" fmla="*/ 45 w 102"/>
                  <a:gd name="T69" fmla="*/ 19 h 212"/>
                  <a:gd name="T70" fmla="*/ 57 w 102"/>
                  <a:gd name="T71" fmla="*/ 25 h 212"/>
                  <a:gd name="T72" fmla="*/ 63 w 102"/>
                  <a:gd name="T73" fmla="*/ 31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212">
                    <a:moveTo>
                      <a:pt x="63" y="37"/>
                    </a:moveTo>
                    <a:lnTo>
                      <a:pt x="70" y="37"/>
                    </a:lnTo>
                    <a:lnTo>
                      <a:pt x="70" y="49"/>
                    </a:lnTo>
                    <a:lnTo>
                      <a:pt x="76" y="49"/>
                    </a:lnTo>
                    <a:lnTo>
                      <a:pt x="76" y="85"/>
                    </a:lnTo>
                    <a:lnTo>
                      <a:pt x="63" y="85"/>
                    </a:lnTo>
                    <a:lnTo>
                      <a:pt x="63" y="97"/>
                    </a:lnTo>
                    <a:lnTo>
                      <a:pt x="57" y="97"/>
                    </a:lnTo>
                    <a:lnTo>
                      <a:pt x="57" y="109"/>
                    </a:lnTo>
                    <a:lnTo>
                      <a:pt x="51" y="109"/>
                    </a:lnTo>
                    <a:lnTo>
                      <a:pt x="51" y="115"/>
                    </a:lnTo>
                    <a:lnTo>
                      <a:pt x="37" y="115"/>
                    </a:lnTo>
                    <a:lnTo>
                      <a:pt x="37" y="122"/>
                    </a:lnTo>
                    <a:lnTo>
                      <a:pt x="25" y="122"/>
                    </a:lnTo>
                    <a:lnTo>
                      <a:pt x="25" y="134"/>
                    </a:lnTo>
                    <a:lnTo>
                      <a:pt x="12" y="134"/>
                    </a:lnTo>
                    <a:lnTo>
                      <a:pt x="12" y="152"/>
                    </a:lnTo>
                    <a:lnTo>
                      <a:pt x="0" y="152"/>
                    </a:lnTo>
                    <a:lnTo>
                      <a:pt x="0" y="194"/>
                    </a:lnTo>
                    <a:lnTo>
                      <a:pt x="6" y="194"/>
                    </a:lnTo>
                    <a:lnTo>
                      <a:pt x="6" y="200"/>
                    </a:lnTo>
                    <a:lnTo>
                      <a:pt x="19" y="200"/>
                    </a:lnTo>
                    <a:lnTo>
                      <a:pt x="19" y="206"/>
                    </a:lnTo>
                    <a:lnTo>
                      <a:pt x="63" y="206"/>
                    </a:lnTo>
                    <a:lnTo>
                      <a:pt x="63" y="212"/>
                    </a:lnTo>
                    <a:lnTo>
                      <a:pt x="102" y="212"/>
                    </a:lnTo>
                    <a:lnTo>
                      <a:pt x="102" y="194"/>
                    </a:lnTo>
                    <a:lnTo>
                      <a:pt x="45" y="194"/>
                    </a:lnTo>
                    <a:lnTo>
                      <a:pt x="45" y="188"/>
                    </a:lnTo>
                    <a:lnTo>
                      <a:pt x="31" y="188"/>
                    </a:lnTo>
                    <a:lnTo>
                      <a:pt x="31" y="182"/>
                    </a:lnTo>
                    <a:lnTo>
                      <a:pt x="25" y="182"/>
                    </a:lnTo>
                    <a:lnTo>
                      <a:pt x="25" y="176"/>
                    </a:lnTo>
                    <a:lnTo>
                      <a:pt x="19" y="176"/>
                    </a:lnTo>
                    <a:lnTo>
                      <a:pt x="19" y="158"/>
                    </a:lnTo>
                    <a:lnTo>
                      <a:pt x="25" y="158"/>
                    </a:lnTo>
                    <a:lnTo>
                      <a:pt x="25" y="152"/>
                    </a:lnTo>
                    <a:lnTo>
                      <a:pt x="31" y="152"/>
                    </a:lnTo>
                    <a:lnTo>
                      <a:pt x="31" y="146"/>
                    </a:lnTo>
                    <a:lnTo>
                      <a:pt x="37" y="146"/>
                    </a:lnTo>
                    <a:lnTo>
                      <a:pt x="37" y="140"/>
                    </a:lnTo>
                    <a:lnTo>
                      <a:pt x="51" y="140"/>
                    </a:lnTo>
                    <a:lnTo>
                      <a:pt x="51" y="134"/>
                    </a:lnTo>
                    <a:lnTo>
                      <a:pt x="57" y="134"/>
                    </a:lnTo>
                    <a:lnTo>
                      <a:pt x="57" y="128"/>
                    </a:lnTo>
                    <a:lnTo>
                      <a:pt x="63" y="128"/>
                    </a:lnTo>
                    <a:lnTo>
                      <a:pt x="63" y="122"/>
                    </a:lnTo>
                    <a:lnTo>
                      <a:pt x="70" y="122"/>
                    </a:lnTo>
                    <a:lnTo>
                      <a:pt x="70" y="115"/>
                    </a:lnTo>
                    <a:lnTo>
                      <a:pt x="76" y="115"/>
                    </a:lnTo>
                    <a:lnTo>
                      <a:pt x="76" y="109"/>
                    </a:lnTo>
                    <a:lnTo>
                      <a:pt x="82" y="109"/>
                    </a:lnTo>
                    <a:lnTo>
                      <a:pt x="82" y="103"/>
                    </a:lnTo>
                    <a:lnTo>
                      <a:pt x="88" y="103"/>
                    </a:lnTo>
                    <a:lnTo>
                      <a:pt x="88" y="79"/>
                    </a:lnTo>
                    <a:lnTo>
                      <a:pt x="96" y="79"/>
                    </a:lnTo>
                    <a:lnTo>
                      <a:pt x="96" y="37"/>
                    </a:lnTo>
                    <a:lnTo>
                      <a:pt x="88" y="37"/>
                    </a:lnTo>
                    <a:lnTo>
                      <a:pt x="88" y="31"/>
                    </a:lnTo>
                    <a:lnTo>
                      <a:pt x="82" y="31"/>
                    </a:lnTo>
                    <a:lnTo>
                      <a:pt x="82" y="25"/>
                    </a:lnTo>
                    <a:lnTo>
                      <a:pt x="70" y="25"/>
                    </a:lnTo>
                    <a:lnTo>
                      <a:pt x="70" y="12"/>
                    </a:lnTo>
                    <a:lnTo>
                      <a:pt x="63" y="12"/>
                    </a:lnTo>
                    <a:lnTo>
                      <a:pt x="63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37" y="0"/>
                    </a:lnTo>
                    <a:lnTo>
                      <a:pt x="37" y="19"/>
                    </a:lnTo>
                    <a:lnTo>
                      <a:pt x="45" y="19"/>
                    </a:lnTo>
                    <a:lnTo>
                      <a:pt x="45" y="25"/>
                    </a:lnTo>
                    <a:lnTo>
                      <a:pt x="57" y="25"/>
                    </a:lnTo>
                    <a:lnTo>
                      <a:pt x="57" y="31"/>
                    </a:lnTo>
                    <a:lnTo>
                      <a:pt x="63" y="31"/>
                    </a:lnTo>
                    <a:lnTo>
                      <a:pt x="63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79" name="Freeform 2983">
                <a:extLst>
                  <a:ext uri="{FF2B5EF4-FFF2-40B4-BE49-F238E27FC236}">
                    <a16:creationId xmlns:a16="http://schemas.microsoft.com/office/drawing/2014/main" xmlns="" id="{AEE29039-1E71-4FD0-8C1C-F8BC11093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241"/>
                <a:ext cx="4" cy="7"/>
              </a:xfrm>
              <a:custGeom>
                <a:avLst/>
                <a:gdLst>
                  <a:gd name="T0" fmla="*/ 6 w 134"/>
                  <a:gd name="T1" fmla="*/ 24 h 248"/>
                  <a:gd name="T2" fmla="*/ 20 w 134"/>
                  <a:gd name="T3" fmla="*/ 24 h 248"/>
                  <a:gd name="T4" fmla="*/ 20 w 134"/>
                  <a:gd name="T5" fmla="*/ 42 h 248"/>
                  <a:gd name="T6" fmla="*/ 26 w 134"/>
                  <a:gd name="T7" fmla="*/ 42 h 248"/>
                  <a:gd name="T8" fmla="*/ 26 w 134"/>
                  <a:gd name="T9" fmla="*/ 48 h 248"/>
                  <a:gd name="T10" fmla="*/ 32 w 134"/>
                  <a:gd name="T11" fmla="*/ 48 h 248"/>
                  <a:gd name="T12" fmla="*/ 32 w 134"/>
                  <a:gd name="T13" fmla="*/ 85 h 248"/>
                  <a:gd name="T14" fmla="*/ 38 w 134"/>
                  <a:gd name="T15" fmla="*/ 85 h 248"/>
                  <a:gd name="T16" fmla="*/ 38 w 134"/>
                  <a:gd name="T17" fmla="*/ 91 h 248"/>
                  <a:gd name="T18" fmla="*/ 45 w 134"/>
                  <a:gd name="T19" fmla="*/ 91 h 248"/>
                  <a:gd name="T20" fmla="*/ 45 w 134"/>
                  <a:gd name="T21" fmla="*/ 97 h 248"/>
                  <a:gd name="T22" fmla="*/ 51 w 134"/>
                  <a:gd name="T23" fmla="*/ 97 h 248"/>
                  <a:gd name="T24" fmla="*/ 51 w 134"/>
                  <a:gd name="T25" fmla="*/ 103 h 248"/>
                  <a:gd name="T26" fmla="*/ 96 w 134"/>
                  <a:gd name="T27" fmla="*/ 103 h 248"/>
                  <a:gd name="T28" fmla="*/ 96 w 134"/>
                  <a:gd name="T29" fmla="*/ 236 h 248"/>
                  <a:gd name="T30" fmla="*/ 103 w 134"/>
                  <a:gd name="T31" fmla="*/ 236 h 248"/>
                  <a:gd name="T32" fmla="*/ 103 w 134"/>
                  <a:gd name="T33" fmla="*/ 248 h 248"/>
                  <a:gd name="T34" fmla="*/ 109 w 134"/>
                  <a:gd name="T35" fmla="*/ 248 h 248"/>
                  <a:gd name="T36" fmla="*/ 109 w 134"/>
                  <a:gd name="T37" fmla="*/ 103 h 248"/>
                  <a:gd name="T38" fmla="*/ 122 w 134"/>
                  <a:gd name="T39" fmla="*/ 103 h 248"/>
                  <a:gd name="T40" fmla="*/ 122 w 134"/>
                  <a:gd name="T41" fmla="*/ 42 h 248"/>
                  <a:gd name="T42" fmla="*/ 128 w 134"/>
                  <a:gd name="T43" fmla="*/ 42 h 248"/>
                  <a:gd name="T44" fmla="*/ 128 w 134"/>
                  <a:gd name="T45" fmla="*/ 36 h 248"/>
                  <a:gd name="T46" fmla="*/ 134 w 134"/>
                  <a:gd name="T47" fmla="*/ 36 h 248"/>
                  <a:gd name="T48" fmla="*/ 134 w 134"/>
                  <a:gd name="T49" fmla="*/ 0 h 248"/>
                  <a:gd name="T50" fmla="*/ 122 w 134"/>
                  <a:gd name="T51" fmla="*/ 0 h 248"/>
                  <a:gd name="T52" fmla="*/ 122 w 134"/>
                  <a:gd name="T53" fmla="*/ 18 h 248"/>
                  <a:gd name="T54" fmla="*/ 115 w 134"/>
                  <a:gd name="T55" fmla="*/ 18 h 248"/>
                  <a:gd name="T56" fmla="*/ 115 w 134"/>
                  <a:gd name="T57" fmla="*/ 36 h 248"/>
                  <a:gd name="T58" fmla="*/ 109 w 134"/>
                  <a:gd name="T59" fmla="*/ 36 h 248"/>
                  <a:gd name="T60" fmla="*/ 109 w 134"/>
                  <a:gd name="T61" fmla="*/ 85 h 248"/>
                  <a:gd name="T62" fmla="*/ 51 w 134"/>
                  <a:gd name="T63" fmla="*/ 85 h 248"/>
                  <a:gd name="T64" fmla="*/ 51 w 134"/>
                  <a:gd name="T65" fmla="*/ 42 h 248"/>
                  <a:gd name="T66" fmla="*/ 45 w 134"/>
                  <a:gd name="T67" fmla="*/ 42 h 248"/>
                  <a:gd name="T68" fmla="*/ 45 w 134"/>
                  <a:gd name="T69" fmla="*/ 36 h 248"/>
                  <a:gd name="T70" fmla="*/ 38 w 134"/>
                  <a:gd name="T71" fmla="*/ 36 h 248"/>
                  <a:gd name="T72" fmla="*/ 38 w 134"/>
                  <a:gd name="T73" fmla="*/ 30 h 248"/>
                  <a:gd name="T74" fmla="*/ 32 w 134"/>
                  <a:gd name="T75" fmla="*/ 30 h 248"/>
                  <a:gd name="T76" fmla="*/ 32 w 134"/>
                  <a:gd name="T77" fmla="*/ 18 h 248"/>
                  <a:gd name="T78" fmla="*/ 26 w 134"/>
                  <a:gd name="T79" fmla="*/ 18 h 248"/>
                  <a:gd name="T80" fmla="*/ 26 w 134"/>
                  <a:gd name="T81" fmla="*/ 12 h 248"/>
                  <a:gd name="T82" fmla="*/ 20 w 134"/>
                  <a:gd name="T83" fmla="*/ 12 h 248"/>
                  <a:gd name="T84" fmla="*/ 20 w 134"/>
                  <a:gd name="T85" fmla="*/ 6 h 248"/>
                  <a:gd name="T86" fmla="*/ 13 w 134"/>
                  <a:gd name="T87" fmla="*/ 6 h 248"/>
                  <a:gd name="T88" fmla="*/ 13 w 134"/>
                  <a:gd name="T89" fmla="*/ 0 h 248"/>
                  <a:gd name="T90" fmla="*/ 0 w 134"/>
                  <a:gd name="T91" fmla="*/ 0 h 248"/>
                  <a:gd name="T92" fmla="*/ 0 w 134"/>
                  <a:gd name="T93" fmla="*/ 18 h 248"/>
                  <a:gd name="T94" fmla="*/ 6 w 134"/>
                  <a:gd name="T95" fmla="*/ 18 h 248"/>
                  <a:gd name="T96" fmla="*/ 6 w 134"/>
                  <a:gd name="T97" fmla="*/ 2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" h="248">
                    <a:moveTo>
                      <a:pt x="6" y="24"/>
                    </a:moveTo>
                    <a:lnTo>
                      <a:pt x="20" y="24"/>
                    </a:lnTo>
                    <a:lnTo>
                      <a:pt x="20" y="42"/>
                    </a:lnTo>
                    <a:lnTo>
                      <a:pt x="26" y="42"/>
                    </a:lnTo>
                    <a:lnTo>
                      <a:pt x="26" y="48"/>
                    </a:lnTo>
                    <a:lnTo>
                      <a:pt x="32" y="48"/>
                    </a:lnTo>
                    <a:lnTo>
                      <a:pt x="32" y="85"/>
                    </a:lnTo>
                    <a:lnTo>
                      <a:pt x="38" y="85"/>
                    </a:lnTo>
                    <a:lnTo>
                      <a:pt x="38" y="91"/>
                    </a:lnTo>
                    <a:lnTo>
                      <a:pt x="45" y="91"/>
                    </a:lnTo>
                    <a:lnTo>
                      <a:pt x="45" y="97"/>
                    </a:lnTo>
                    <a:lnTo>
                      <a:pt x="51" y="97"/>
                    </a:lnTo>
                    <a:lnTo>
                      <a:pt x="51" y="103"/>
                    </a:lnTo>
                    <a:lnTo>
                      <a:pt x="96" y="103"/>
                    </a:lnTo>
                    <a:lnTo>
                      <a:pt x="96" y="236"/>
                    </a:lnTo>
                    <a:lnTo>
                      <a:pt x="103" y="236"/>
                    </a:lnTo>
                    <a:lnTo>
                      <a:pt x="103" y="248"/>
                    </a:lnTo>
                    <a:lnTo>
                      <a:pt x="109" y="248"/>
                    </a:lnTo>
                    <a:lnTo>
                      <a:pt x="109" y="103"/>
                    </a:lnTo>
                    <a:lnTo>
                      <a:pt x="122" y="103"/>
                    </a:lnTo>
                    <a:lnTo>
                      <a:pt x="122" y="42"/>
                    </a:lnTo>
                    <a:lnTo>
                      <a:pt x="128" y="42"/>
                    </a:lnTo>
                    <a:lnTo>
                      <a:pt x="128" y="36"/>
                    </a:lnTo>
                    <a:lnTo>
                      <a:pt x="134" y="36"/>
                    </a:lnTo>
                    <a:lnTo>
                      <a:pt x="134" y="0"/>
                    </a:lnTo>
                    <a:lnTo>
                      <a:pt x="122" y="0"/>
                    </a:lnTo>
                    <a:lnTo>
                      <a:pt x="122" y="18"/>
                    </a:lnTo>
                    <a:lnTo>
                      <a:pt x="115" y="18"/>
                    </a:lnTo>
                    <a:lnTo>
                      <a:pt x="115" y="36"/>
                    </a:lnTo>
                    <a:lnTo>
                      <a:pt x="109" y="36"/>
                    </a:lnTo>
                    <a:lnTo>
                      <a:pt x="109" y="85"/>
                    </a:lnTo>
                    <a:lnTo>
                      <a:pt x="51" y="85"/>
                    </a:lnTo>
                    <a:lnTo>
                      <a:pt x="51" y="42"/>
                    </a:lnTo>
                    <a:lnTo>
                      <a:pt x="45" y="42"/>
                    </a:lnTo>
                    <a:lnTo>
                      <a:pt x="45" y="36"/>
                    </a:lnTo>
                    <a:lnTo>
                      <a:pt x="38" y="36"/>
                    </a:lnTo>
                    <a:lnTo>
                      <a:pt x="38" y="30"/>
                    </a:lnTo>
                    <a:lnTo>
                      <a:pt x="32" y="30"/>
                    </a:lnTo>
                    <a:lnTo>
                      <a:pt x="32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0" name="Freeform 2984">
                <a:extLst>
                  <a:ext uri="{FF2B5EF4-FFF2-40B4-BE49-F238E27FC236}">
                    <a16:creationId xmlns:a16="http://schemas.microsoft.com/office/drawing/2014/main" xmlns="" id="{C1FC440A-28FA-4420-9723-DFC445319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" y="281"/>
                <a:ext cx="4" cy="6"/>
              </a:xfrm>
              <a:custGeom>
                <a:avLst/>
                <a:gdLst>
                  <a:gd name="T0" fmla="*/ 0 w 127"/>
                  <a:gd name="T1" fmla="*/ 18 h 237"/>
                  <a:gd name="T2" fmla="*/ 6 w 127"/>
                  <a:gd name="T3" fmla="*/ 18 h 237"/>
                  <a:gd name="T4" fmla="*/ 6 w 127"/>
                  <a:gd name="T5" fmla="*/ 122 h 237"/>
                  <a:gd name="T6" fmla="*/ 12 w 127"/>
                  <a:gd name="T7" fmla="*/ 122 h 237"/>
                  <a:gd name="T8" fmla="*/ 12 w 127"/>
                  <a:gd name="T9" fmla="*/ 146 h 237"/>
                  <a:gd name="T10" fmla="*/ 19 w 127"/>
                  <a:gd name="T11" fmla="*/ 146 h 237"/>
                  <a:gd name="T12" fmla="*/ 19 w 127"/>
                  <a:gd name="T13" fmla="*/ 176 h 237"/>
                  <a:gd name="T14" fmla="*/ 25 w 127"/>
                  <a:gd name="T15" fmla="*/ 176 h 237"/>
                  <a:gd name="T16" fmla="*/ 25 w 127"/>
                  <a:gd name="T17" fmla="*/ 182 h 237"/>
                  <a:gd name="T18" fmla="*/ 31 w 127"/>
                  <a:gd name="T19" fmla="*/ 182 h 237"/>
                  <a:gd name="T20" fmla="*/ 31 w 127"/>
                  <a:gd name="T21" fmla="*/ 194 h 237"/>
                  <a:gd name="T22" fmla="*/ 37 w 127"/>
                  <a:gd name="T23" fmla="*/ 194 h 237"/>
                  <a:gd name="T24" fmla="*/ 37 w 127"/>
                  <a:gd name="T25" fmla="*/ 207 h 237"/>
                  <a:gd name="T26" fmla="*/ 45 w 127"/>
                  <a:gd name="T27" fmla="*/ 207 h 237"/>
                  <a:gd name="T28" fmla="*/ 45 w 127"/>
                  <a:gd name="T29" fmla="*/ 213 h 237"/>
                  <a:gd name="T30" fmla="*/ 57 w 127"/>
                  <a:gd name="T31" fmla="*/ 213 h 237"/>
                  <a:gd name="T32" fmla="*/ 57 w 127"/>
                  <a:gd name="T33" fmla="*/ 231 h 237"/>
                  <a:gd name="T34" fmla="*/ 96 w 127"/>
                  <a:gd name="T35" fmla="*/ 231 h 237"/>
                  <a:gd name="T36" fmla="*/ 96 w 127"/>
                  <a:gd name="T37" fmla="*/ 237 h 237"/>
                  <a:gd name="T38" fmla="*/ 127 w 127"/>
                  <a:gd name="T39" fmla="*/ 237 h 237"/>
                  <a:gd name="T40" fmla="*/ 127 w 127"/>
                  <a:gd name="T41" fmla="*/ 213 h 237"/>
                  <a:gd name="T42" fmla="*/ 114 w 127"/>
                  <a:gd name="T43" fmla="*/ 213 h 237"/>
                  <a:gd name="T44" fmla="*/ 114 w 127"/>
                  <a:gd name="T45" fmla="*/ 207 h 237"/>
                  <a:gd name="T46" fmla="*/ 63 w 127"/>
                  <a:gd name="T47" fmla="*/ 207 h 237"/>
                  <a:gd name="T48" fmla="*/ 63 w 127"/>
                  <a:gd name="T49" fmla="*/ 194 h 237"/>
                  <a:gd name="T50" fmla="*/ 57 w 127"/>
                  <a:gd name="T51" fmla="*/ 194 h 237"/>
                  <a:gd name="T52" fmla="*/ 57 w 127"/>
                  <a:gd name="T53" fmla="*/ 188 h 237"/>
                  <a:gd name="T54" fmla="*/ 51 w 127"/>
                  <a:gd name="T55" fmla="*/ 188 h 237"/>
                  <a:gd name="T56" fmla="*/ 51 w 127"/>
                  <a:gd name="T57" fmla="*/ 182 h 237"/>
                  <a:gd name="T58" fmla="*/ 45 w 127"/>
                  <a:gd name="T59" fmla="*/ 182 h 237"/>
                  <a:gd name="T60" fmla="*/ 45 w 127"/>
                  <a:gd name="T61" fmla="*/ 176 h 237"/>
                  <a:gd name="T62" fmla="*/ 37 w 127"/>
                  <a:gd name="T63" fmla="*/ 176 h 237"/>
                  <a:gd name="T64" fmla="*/ 37 w 127"/>
                  <a:gd name="T65" fmla="*/ 128 h 237"/>
                  <a:gd name="T66" fmla="*/ 31 w 127"/>
                  <a:gd name="T67" fmla="*/ 128 h 237"/>
                  <a:gd name="T68" fmla="*/ 31 w 127"/>
                  <a:gd name="T69" fmla="*/ 110 h 237"/>
                  <a:gd name="T70" fmla="*/ 25 w 127"/>
                  <a:gd name="T71" fmla="*/ 110 h 237"/>
                  <a:gd name="T72" fmla="*/ 25 w 127"/>
                  <a:gd name="T73" fmla="*/ 18 h 237"/>
                  <a:gd name="T74" fmla="*/ 19 w 127"/>
                  <a:gd name="T75" fmla="*/ 18 h 237"/>
                  <a:gd name="T76" fmla="*/ 19 w 127"/>
                  <a:gd name="T77" fmla="*/ 6 h 237"/>
                  <a:gd name="T78" fmla="*/ 6 w 127"/>
                  <a:gd name="T79" fmla="*/ 6 h 237"/>
                  <a:gd name="T80" fmla="*/ 6 w 127"/>
                  <a:gd name="T81" fmla="*/ 0 h 237"/>
                  <a:gd name="T82" fmla="*/ 0 w 127"/>
                  <a:gd name="T83" fmla="*/ 0 h 237"/>
                  <a:gd name="T84" fmla="*/ 0 w 127"/>
                  <a:gd name="T85" fmla="*/ 18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7" h="237">
                    <a:moveTo>
                      <a:pt x="0" y="18"/>
                    </a:moveTo>
                    <a:lnTo>
                      <a:pt x="6" y="18"/>
                    </a:lnTo>
                    <a:lnTo>
                      <a:pt x="6" y="122"/>
                    </a:lnTo>
                    <a:lnTo>
                      <a:pt x="12" y="122"/>
                    </a:lnTo>
                    <a:lnTo>
                      <a:pt x="12" y="146"/>
                    </a:lnTo>
                    <a:lnTo>
                      <a:pt x="19" y="146"/>
                    </a:lnTo>
                    <a:lnTo>
                      <a:pt x="19" y="176"/>
                    </a:lnTo>
                    <a:lnTo>
                      <a:pt x="25" y="176"/>
                    </a:lnTo>
                    <a:lnTo>
                      <a:pt x="25" y="182"/>
                    </a:lnTo>
                    <a:lnTo>
                      <a:pt x="31" y="182"/>
                    </a:lnTo>
                    <a:lnTo>
                      <a:pt x="31" y="194"/>
                    </a:lnTo>
                    <a:lnTo>
                      <a:pt x="37" y="194"/>
                    </a:lnTo>
                    <a:lnTo>
                      <a:pt x="37" y="207"/>
                    </a:lnTo>
                    <a:lnTo>
                      <a:pt x="45" y="207"/>
                    </a:lnTo>
                    <a:lnTo>
                      <a:pt x="45" y="213"/>
                    </a:lnTo>
                    <a:lnTo>
                      <a:pt x="57" y="213"/>
                    </a:lnTo>
                    <a:lnTo>
                      <a:pt x="57" y="231"/>
                    </a:lnTo>
                    <a:lnTo>
                      <a:pt x="96" y="231"/>
                    </a:lnTo>
                    <a:lnTo>
                      <a:pt x="96" y="237"/>
                    </a:lnTo>
                    <a:lnTo>
                      <a:pt x="127" y="237"/>
                    </a:lnTo>
                    <a:lnTo>
                      <a:pt x="127" y="213"/>
                    </a:lnTo>
                    <a:lnTo>
                      <a:pt x="114" y="213"/>
                    </a:lnTo>
                    <a:lnTo>
                      <a:pt x="114" y="207"/>
                    </a:lnTo>
                    <a:lnTo>
                      <a:pt x="63" y="207"/>
                    </a:lnTo>
                    <a:lnTo>
                      <a:pt x="63" y="194"/>
                    </a:lnTo>
                    <a:lnTo>
                      <a:pt x="57" y="194"/>
                    </a:lnTo>
                    <a:lnTo>
                      <a:pt x="57" y="188"/>
                    </a:lnTo>
                    <a:lnTo>
                      <a:pt x="51" y="188"/>
                    </a:lnTo>
                    <a:lnTo>
                      <a:pt x="51" y="182"/>
                    </a:lnTo>
                    <a:lnTo>
                      <a:pt x="45" y="182"/>
                    </a:lnTo>
                    <a:lnTo>
                      <a:pt x="45" y="176"/>
                    </a:lnTo>
                    <a:lnTo>
                      <a:pt x="37" y="176"/>
                    </a:lnTo>
                    <a:lnTo>
                      <a:pt x="37" y="128"/>
                    </a:lnTo>
                    <a:lnTo>
                      <a:pt x="31" y="128"/>
                    </a:lnTo>
                    <a:lnTo>
                      <a:pt x="31" y="110"/>
                    </a:lnTo>
                    <a:lnTo>
                      <a:pt x="25" y="110"/>
                    </a:lnTo>
                    <a:lnTo>
                      <a:pt x="25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1" name="Freeform 2985">
                <a:extLst>
                  <a:ext uri="{FF2B5EF4-FFF2-40B4-BE49-F238E27FC236}">
                    <a16:creationId xmlns:a16="http://schemas.microsoft.com/office/drawing/2014/main" xmlns="" id="{BAACA2BF-91B3-4F85-A5E6-3845D746D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306"/>
                <a:ext cx="4" cy="5"/>
              </a:xfrm>
              <a:custGeom>
                <a:avLst/>
                <a:gdLst>
                  <a:gd name="T0" fmla="*/ 13 w 122"/>
                  <a:gd name="T1" fmla="*/ 194 h 200"/>
                  <a:gd name="T2" fmla="*/ 13 w 122"/>
                  <a:gd name="T3" fmla="*/ 200 h 200"/>
                  <a:gd name="T4" fmla="*/ 26 w 122"/>
                  <a:gd name="T5" fmla="*/ 200 h 200"/>
                  <a:gd name="T6" fmla="*/ 26 w 122"/>
                  <a:gd name="T7" fmla="*/ 188 h 200"/>
                  <a:gd name="T8" fmla="*/ 32 w 122"/>
                  <a:gd name="T9" fmla="*/ 188 h 200"/>
                  <a:gd name="T10" fmla="*/ 32 w 122"/>
                  <a:gd name="T11" fmla="*/ 182 h 200"/>
                  <a:gd name="T12" fmla="*/ 38 w 122"/>
                  <a:gd name="T13" fmla="*/ 182 h 200"/>
                  <a:gd name="T14" fmla="*/ 38 w 122"/>
                  <a:gd name="T15" fmla="*/ 152 h 200"/>
                  <a:gd name="T16" fmla="*/ 32 w 122"/>
                  <a:gd name="T17" fmla="*/ 152 h 200"/>
                  <a:gd name="T18" fmla="*/ 32 w 122"/>
                  <a:gd name="T19" fmla="*/ 103 h 200"/>
                  <a:gd name="T20" fmla="*/ 26 w 122"/>
                  <a:gd name="T21" fmla="*/ 103 h 200"/>
                  <a:gd name="T22" fmla="*/ 26 w 122"/>
                  <a:gd name="T23" fmla="*/ 73 h 200"/>
                  <a:gd name="T24" fmla="*/ 20 w 122"/>
                  <a:gd name="T25" fmla="*/ 73 h 200"/>
                  <a:gd name="T26" fmla="*/ 20 w 122"/>
                  <a:gd name="T27" fmla="*/ 49 h 200"/>
                  <a:gd name="T28" fmla="*/ 26 w 122"/>
                  <a:gd name="T29" fmla="*/ 49 h 200"/>
                  <a:gd name="T30" fmla="*/ 26 w 122"/>
                  <a:gd name="T31" fmla="*/ 37 h 200"/>
                  <a:gd name="T32" fmla="*/ 45 w 122"/>
                  <a:gd name="T33" fmla="*/ 37 h 200"/>
                  <a:gd name="T34" fmla="*/ 45 w 122"/>
                  <a:gd name="T35" fmla="*/ 31 h 200"/>
                  <a:gd name="T36" fmla="*/ 89 w 122"/>
                  <a:gd name="T37" fmla="*/ 31 h 200"/>
                  <a:gd name="T38" fmla="*/ 89 w 122"/>
                  <a:gd name="T39" fmla="*/ 37 h 200"/>
                  <a:gd name="T40" fmla="*/ 96 w 122"/>
                  <a:gd name="T41" fmla="*/ 37 h 200"/>
                  <a:gd name="T42" fmla="*/ 96 w 122"/>
                  <a:gd name="T43" fmla="*/ 43 h 200"/>
                  <a:gd name="T44" fmla="*/ 103 w 122"/>
                  <a:gd name="T45" fmla="*/ 43 h 200"/>
                  <a:gd name="T46" fmla="*/ 103 w 122"/>
                  <a:gd name="T47" fmla="*/ 55 h 200"/>
                  <a:gd name="T48" fmla="*/ 122 w 122"/>
                  <a:gd name="T49" fmla="*/ 55 h 200"/>
                  <a:gd name="T50" fmla="*/ 122 w 122"/>
                  <a:gd name="T51" fmla="*/ 43 h 200"/>
                  <a:gd name="T52" fmla="*/ 115 w 122"/>
                  <a:gd name="T53" fmla="*/ 43 h 200"/>
                  <a:gd name="T54" fmla="*/ 115 w 122"/>
                  <a:gd name="T55" fmla="*/ 31 h 200"/>
                  <a:gd name="T56" fmla="*/ 103 w 122"/>
                  <a:gd name="T57" fmla="*/ 31 h 200"/>
                  <a:gd name="T58" fmla="*/ 103 w 122"/>
                  <a:gd name="T59" fmla="*/ 12 h 200"/>
                  <a:gd name="T60" fmla="*/ 96 w 122"/>
                  <a:gd name="T61" fmla="*/ 12 h 200"/>
                  <a:gd name="T62" fmla="*/ 96 w 122"/>
                  <a:gd name="T63" fmla="*/ 6 h 200"/>
                  <a:gd name="T64" fmla="*/ 83 w 122"/>
                  <a:gd name="T65" fmla="*/ 6 h 200"/>
                  <a:gd name="T66" fmla="*/ 83 w 122"/>
                  <a:gd name="T67" fmla="*/ 0 h 200"/>
                  <a:gd name="T68" fmla="*/ 45 w 122"/>
                  <a:gd name="T69" fmla="*/ 0 h 200"/>
                  <a:gd name="T70" fmla="*/ 45 w 122"/>
                  <a:gd name="T71" fmla="*/ 6 h 200"/>
                  <a:gd name="T72" fmla="*/ 38 w 122"/>
                  <a:gd name="T73" fmla="*/ 6 h 200"/>
                  <a:gd name="T74" fmla="*/ 38 w 122"/>
                  <a:gd name="T75" fmla="*/ 12 h 200"/>
                  <a:gd name="T76" fmla="*/ 26 w 122"/>
                  <a:gd name="T77" fmla="*/ 12 h 200"/>
                  <a:gd name="T78" fmla="*/ 26 w 122"/>
                  <a:gd name="T79" fmla="*/ 18 h 200"/>
                  <a:gd name="T80" fmla="*/ 20 w 122"/>
                  <a:gd name="T81" fmla="*/ 18 h 200"/>
                  <a:gd name="T82" fmla="*/ 20 w 122"/>
                  <a:gd name="T83" fmla="*/ 31 h 200"/>
                  <a:gd name="T84" fmla="*/ 0 w 122"/>
                  <a:gd name="T85" fmla="*/ 31 h 200"/>
                  <a:gd name="T86" fmla="*/ 0 w 122"/>
                  <a:gd name="T87" fmla="*/ 91 h 200"/>
                  <a:gd name="T88" fmla="*/ 6 w 122"/>
                  <a:gd name="T89" fmla="*/ 91 h 200"/>
                  <a:gd name="T90" fmla="*/ 6 w 122"/>
                  <a:gd name="T91" fmla="*/ 103 h 200"/>
                  <a:gd name="T92" fmla="*/ 13 w 122"/>
                  <a:gd name="T93" fmla="*/ 103 h 200"/>
                  <a:gd name="T94" fmla="*/ 13 w 122"/>
                  <a:gd name="T95" fmla="*/ 152 h 200"/>
                  <a:gd name="T96" fmla="*/ 20 w 122"/>
                  <a:gd name="T97" fmla="*/ 152 h 200"/>
                  <a:gd name="T98" fmla="*/ 20 w 122"/>
                  <a:gd name="T99" fmla="*/ 194 h 200"/>
                  <a:gd name="T100" fmla="*/ 13 w 122"/>
                  <a:gd name="T101" fmla="*/ 1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2" h="200">
                    <a:moveTo>
                      <a:pt x="13" y="194"/>
                    </a:moveTo>
                    <a:lnTo>
                      <a:pt x="13" y="200"/>
                    </a:lnTo>
                    <a:lnTo>
                      <a:pt x="26" y="200"/>
                    </a:lnTo>
                    <a:lnTo>
                      <a:pt x="26" y="188"/>
                    </a:lnTo>
                    <a:lnTo>
                      <a:pt x="32" y="188"/>
                    </a:lnTo>
                    <a:lnTo>
                      <a:pt x="32" y="182"/>
                    </a:lnTo>
                    <a:lnTo>
                      <a:pt x="38" y="182"/>
                    </a:lnTo>
                    <a:lnTo>
                      <a:pt x="38" y="152"/>
                    </a:lnTo>
                    <a:lnTo>
                      <a:pt x="32" y="152"/>
                    </a:lnTo>
                    <a:lnTo>
                      <a:pt x="32" y="103"/>
                    </a:lnTo>
                    <a:lnTo>
                      <a:pt x="26" y="103"/>
                    </a:lnTo>
                    <a:lnTo>
                      <a:pt x="26" y="73"/>
                    </a:lnTo>
                    <a:lnTo>
                      <a:pt x="20" y="73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37"/>
                    </a:lnTo>
                    <a:lnTo>
                      <a:pt x="45" y="37"/>
                    </a:lnTo>
                    <a:lnTo>
                      <a:pt x="45" y="31"/>
                    </a:lnTo>
                    <a:lnTo>
                      <a:pt x="89" y="31"/>
                    </a:lnTo>
                    <a:lnTo>
                      <a:pt x="89" y="37"/>
                    </a:lnTo>
                    <a:lnTo>
                      <a:pt x="96" y="37"/>
                    </a:lnTo>
                    <a:lnTo>
                      <a:pt x="96" y="43"/>
                    </a:lnTo>
                    <a:lnTo>
                      <a:pt x="103" y="43"/>
                    </a:lnTo>
                    <a:lnTo>
                      <a:pt x="103" y="55"/>
                    </a:lnTo>
                    <a:lnTo>
                      <a:pt x="122" y="55"/>
                    </a:lnTo>
                    <a:lnTo>
                      <a:pt x="122" y="43"/>
                    </a:lnTo>
                    <a:lnTo>
                      <a:pt x="115" y="43"/>
                    </a:lnTo>
                    <a:lnTo>
                      <a:pt x="115" y="31"/>
                    </a:lnTo>
                    <a:lnTo>
                      <a:pt x="103" y="31"/>
                    </a:lnTo>
                    <a:lnTo>
                      <a:pt x="103" y="12"/>
                    </a:lnTo>
                    <a:lnTo>
                      <a:pt x="96" y="12"/>
                    </a:lnTo>
                    <a:lnTo>
                      <a:pt x="96" y="6"/>
                    </a:lnTo>
                    <a:lnTo>
                      <a:pt x="83" y="6"/>
                    </a:lnTo>
                    <a:lnTo>
                      <a:pt x="83" y="0"/>
                    </a:lnTo>
                    <a:lnTo>
                      <a:pt x="45" y="0"/>
                    </a:lnTo>
                    <a:lnTo>
                      <a:pt x="45" y="6"/>
                    </a:lnTo>
                    <a:lnTo>
                      <a:pt x="38" y="6"/>
                    </a:lnTo>
                    <a:lnTo>
                      <a:pt x="38" y="12"/>
                    </a:lnTo>
                    <a:lnTo>
                      <a:pt x="26" y="12"/>
                    </a:lnTo>
                    <a:lnTo>
                      <a:pt x="26" y="18"/>
                    </a:lnTo>
                    <a:lnTo>
                      <a:pt x="20" y="18"/>
                    </a:lnTo>
                    <a:lnTo>
                      <a:pt x="20" y="31"/>
                    </a:lnTo>
                    <a:lnTo>
                      <a:pt x="0" y="31"/>
                    </a:lnTo>
                    <a:lnTo>
                      <a:pt x="0" y="91"/>
                    </a:lnTo>
                    <a:lnTo>
                      <a:pt x="6" y="91"/>
                    </a:lnTo>
                    <a:lnTo>
                      <a:pt x="6" y="103"/>
                    </a:lnTo>
                    <a:lnTo>
                      <a:pt x="13" y="103"/>
                    </a:lnTo>
                    <a:lnTo>
                      <a:pt x="13" y="152"/>
                    </a:lnTo>
                    <a:lnTo>
                      <a:pt x="20" y="152"/>
                    </a:lnTo>
                    <a:lnTo>
                      <a:pt x="20" y="194"/>
                    </a:lnTo>
                    <a:lnTo>
                      <a:pt x="13" y="19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2" name="Freeform 2986">
                <a:extLst>
                  <a:ext uri="{FF2B5EF4-FFF2-40B4-BE49-F238E27FC236}">
                    <a16:creationId xmlns:a16="http://schemas.microsoft.com/office/drawing/2014/main" xmlns="" id="{7A990EB4-03A2-466C-A1AC-6EBABB767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" y="0"/>
                <a:ext cx="1" cy="7"/>
              </a:xfrm>
              <a:custGeom>
                <a:avLst/>
                <a:gdLst>
                  <a:gd name="T0" fmla="*/ 0 w 26"/>
                  <a:gd name="T1" fmla="*/ 0 h 242"/>
                  <a:gd name="T2" fmla="*/ 0 w 26"/>
                  <a:gd name="T3" fmla="*/ 212 h 242"/>
                  <a:gd name="T4" fmla="*/ 13 w 26"/>
                  <a:gd name="T5" fmla="*/ 212 h 242"/>
                  <a:gd name="T6" fmla="*/ 13 w 26"/>
                  <a:gd name="T7" fmla="*/ 242 h 242"/>
                  <a:gd name="T8" fmla="*/ 26 w 26"/>
                  <a:gd name="T9" fmla="*/ 242 h 242"/>
                  <a:gd name="T10" fmla="*/ 26 w 26"/>
                  <a:gd name="T11" fmla="*/ 0 h 242"/>
                  <a:gd name="T12" fmla="*/ 0 w 26"/>
                  <a:gd name="T1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42">
                    <a:moveTo>
                      <a:pt x="0" y="0"/>
                    </a:moveTo>
                    <a:lnTo>
                      <a:pt x="0" y="212"/>
                    </a:lnTo>
                    <a:lnTo>
                      <a:pt x="13" y="212"/>
                    </a:lnTo>
                    <a:lnTo>
                      <a:pt x="13" y="242"/>
                    </a:lnTo>
                    <a:lnTo>
                      <a:pt x="26" y="242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3" name="Freeform 2987">
                <a:extLst>
                  <a:ext uri="{FF2B5EF4-FFF2-40B4-BE49-F238E27FC236}">
                    <a16:creationId xmlns:a16="http://schemas.microsoft.com/office/drawing/2014/main" xmlns="" id="{84AB511E-C98B-44A8-BEB3-1EC63DE633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" y="126"/>
                <a:ext cx="8" cy="4"/>
              </a:xfrm>
              <a:custGeom>
                <a:avLst/>
                <a:gdLst>
                  <a:gd name="T0" fmla="*/ 102 w 236"/>
                  <a:gd name="T1" fmla="*/ 122 h 164"/>
                  <a:gd name="T2" fmla="*/ 45 w 236"/>
                  <a:gd name="T3" fmla="*/ 134 h 164"/>
                  <a:gd name="T4" fmla="*/ 134 w 236"/>
                  <a:gd name="T5" fmla="*/ 116 h 164"/>
                  <a:gd name="T6" fmla="*/ 114 w 236"/>
                  <a:gd name="T7" fmla="*/ 128 h 164"/>
                  <a:gd name="T8" fmla="*/ 108 w 236"/>
                  <a:gd name="T9" fmla="*/ 122 h 164"/>
                  <a:gd name="T10" fmla="*/ 38 w 236"/>
                  <a:gd name="T11" fmla="*/ 116 h 164"/>
                  <a:gd name="T12" fmla="*/ 32 w 236"/>
                  <a:gd name="T13" fmla="*/ 122 h 164"/>
                  <a:gd name="T14" fmla="*/ 19 w 236"/>
                  <a:gd name="T15" fmla="*/ 128 h 164"/>
                  <a:gd name="T16" fmla="*/ 12 w 236"/>
                  <a:gd name="T17" fmla="*/ 134 h 164"/>
                  <a:gd name="T18" fmla="*/ 0 w 236"/>
                  <a:gd name="T19" fmla="*/ 146 h 164"/>
                  <a:gd name="T20" fmla="*/ 12 w 236"/>
                  <a:gd name="T21" fmla="*/ 152 h 164"/>
                  <a:gd name="T22" fmla="*/ 19 w 236"/>
                  <a:gd name="T23" fmla="*/ 164 h 164"/>
                  <a:gd name="T24" fmla="*/ 38 w 236"/>
                  <a:gd name="T25" fmla="*/ 152 h 164"/>
                  <a:gd name="T26" fmla="*/ 51 w 236"/>
                  <a:gd name="T27" fmla="*/ 146 h 164"/>
                  <a:gd name="T28" fmla="*/ 108 w 236"/>
                  <a:gd name="T29" fmla="*/ 140 h 164"/>
                  <a:gd name="T30" fmla="*/ 134 w 236"/>
                  <a:gd name="T31" fmla="*/ 152 h 164"/>
                  <a:gd name="T32" fmla="*/ 140 w 236"/>
                  <a:gd name="T33" fmla="*/ 146 h 164"/>
                  <a:gd name="T34" fmla="*/ 153 w 236"/>
                  <a:gd name="T35" fmla="*/ 140 h 164"/>
                  <a:gd name="T36" fmla="*/ 159 w 236"/>
                  <a:gd name="T37" fmla="*/ 122 h 164"/>
                  <a:gd name="T38" fmla="*/ 173 w 236"/>
                  <a:gd name="T39" fmla="*/ 110 h 164"/>
                  <a:gd name="T40" fmla="*/ 185 w 236"/>
                  <a:gd name="T41" fmla="*/ 91 h 164"/>
                  <a:gd name="T42" fmla="*/ 191 w 236"/>
                  <a:gd name="T43" fmla="*/ 85 h 164"/>
                  <a:gd name="T44" fmla="*/ 198 w 236"/>
                  <a:gd name="T45" fmla="*/ 67 h 164"/>
                  <a:gd name="T46" fmla="*/ 210 w 236"/>
                  <a:gd name="T47" fmla="*/ 61 h 164"/>
                  <a:gd name="T48" fmla="*/ 217 w 236"/>
                  <a:gd name="T49" fmla="*/ 49 h 164"/>
                  <a:gd name="T50" fmla="*/ 230 w 236"/>
                  <a:gd name="T51" fmla="*/ 43 h 164"/>
                  <a:gd name="T52" fmla="*/ 236 w 236"/>
                  <a:gd name="T53" fmla="*/ 49 h 164"/>
                  <a:gd name="T54" fmla="*/ 230 w 236"/>
                  <a:gd name="T55" fmla="*/ 31 h 164"/>
                  <a:gd name="T56" fmla="*/ 236 w 236"/>
                  <a:gd name="T57" fmla="*/ 19 h 164"/>
                  <a:gd name="T58" fmla="*/ 230 w 236"/>
                  <a:gd name="T59" fmla="*/ 0 h 164"/>
                  <a:gd name="T60" fmla="*/ 224 w 236"/>
                  <a:gd name="T61" fmla="*/ 13 h 164"/>
                  <a:gd name="T62" fmla="*/ 217 w 236"/>
                  <a:gd name="T63" fmla="*/ 19 h 164"/>
                  <a:gd name="T64" fmla="*/ 210 w 236"/>
                  <a:gd name="T65" fmla="*/ 25 h 164"/>
                  <a:gd name="T66" fmla="*/ 204 w 236"/>
                  <a:gd name="T67" fmla="*/ 31 h 164"/>
                  <a:gd name="T68" fmla="*/ 191 w 236"/>
                  <a:gd name="T69" fmla="*/ 37 h 164"/>
                  <a:gd name="T70" fmla="*/ 185 w 236"/>
                  <a:gd name="T71" fmla="*/ 43 h 164"/>
                  <a:gd name="T72" fmla="*/ 179 w 236"/>
                  <a:gd name="T73" fmla="*/ 55 h 164"/>
                  <a:gd name="T74" fmla="*/ 173 w 236"/>
                  <a:gd name="T75" fmla="*/ 67 h 164"/>
                  <a:gd name="T76" fmla="*/ 159 w 236"/>
                  <a:gd name="T77" fmla="*/ 73 h 164"/>
                  <a:gd name="T78" fmla="*/ 147 w 236"/>
                  <a:gd name="T79" fmla="*/ 91 h 164"/>
                  <a:gd name="T80" fmla="*/ 140 w 236"/>
                  <a:gd name="T81" fmla="*/ 110 h 164"/>
                  <a:gd name="T82" fmla="*/ 134 w 236"/>
                  <a:gd name="T83" fmla="*/ 11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164">
                    <a:moveTo>
                      <a:pt x="45" y="122"/>
                    </a:moveTo>
                    <a:lnTo>
                      <a:pt x="102" y="122"/>
                    </a:lnTo>
                    <a:lnTo>
                      <a:pt x="102" y="134"/>
                    </a:lnTo>
                    <a:lnTo>
                      <a:pt x="45" y="134"/>
                    </a:lnTo>
                    <a:lnTo>
                      <a:pt x="45" y="122"/>
                    </a:lnTo>
                    <a:close/>
                    <a:moveTo>
                      <a:pt x="134" y="116"/>
                    </a:moveTo>
                    <a:lnTo>
                      <a:pt x="134" y="128"/>
                    </a:lnTo>
                    <a:lnTo>
                      <a:pt x="114" y="128"/>
                    </a:lnTo>
                    <a:lnTo>
                      <a:pt x="114" y="122"/>
                    </a:lnTo>
                    <a:lnTo>
                      <a:pt x="108" y="122"/>
                    </a:lnTo>
                    <a:lnTo>
                      <a:pt x="108" y="116"/>
                    </a:lnTo>
                    <a:lnTo>
                      <a:pt x="38" y="116"/>
                    </a:lnTo>
                    <a:lnTo>
                      <a:pt x="38" y="122"/>
                    </a:lnTo>
                    <a:lnTo>
                      <a:pt x="32" y="122"/>
                    </a:lnTo>
                    <a:lnTo>
                      <a:pt x="32" y="128"/>
                    </a:lnTo>
                    <a:lnTo>
                      <a:pt x="19" y="128"/>
                    </a:lnTo>
                    <a:lnTo>
                      <a:pt x="19" y="134"/>
                    </a:lnTo>
                    <a:lnTo>
                      <a:pt x="12" y="134"/>
                    </a:lnTo>
                    <a:lnTo>
                      <a:pt x="12" y="146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12" y="152"/>
                    </a:lnTo>
                    <a:lnTo>
                      <a:pt x="12" y="164"/>
                    </a:lnTo>
                    <a:lnTo>
                      <a:pt x="19" y="164"/>
                    </a:lnTo>
                    <a:lnTo>
                      <a:pt x="19" y="152"/>
                    </a:lnTo>
                    <a:lnTo>
                      <a:pt x="38" y="152"/>
                    </a:lnTo>
                    <a:lnTo>
                      <a:pt x="38" y="146"/>
                    </a:lnTo>
                    <a:lnTo>
                      <a:pt x="51" y="146"/>
                    </a:lnTo>
                    <a:lnTo>
                      <a:pt x="51" y="140"/>
                    </a:lnTo>
                    <a:lnTo>
                      <a:pt x="108" y="140"/>
                    </a:lnTo>
                    <a:lnTo>
                      <a:pt x="108" y="152"/>
                    </a:lnTo>
                    <a:lnTo>
                      <a:pt x="134" y="152"/>
                    </a:lnTo>
                    <a:lnTo>
                      <a:pt x="134" y="146"/>
                    </a:lnTo>
                    <a:lnTo>
                      <a:pt x="140" y="146"/>
                    </a:lnTo>
                    <a:lnTo>
                      <a:pt x="140" y="140"/>
                    </a:lnTo>
                    <a:lnTo>
                      <a:pt x="153" y="140"/>
                    </a:lnTo>
                    <a:lnTo>
                      <a:pt x="153" y="122"/>
                    </a:lnTo>
                    <a:lnTo>
                      <a:pt x="159" y="122"/>
                    </a:lnTo>
                    <a:lnTo>
                      <a:pt x="159" y="110"/>
                    </a:lnTo>
                    <a:lnTo>
                      <a:pt x="173" y="110"/>
                    </a:lnTo>
                    <a:lnTo>
                      <a:pt x="173" y="91"/>
                    </a:lnTo>
                    <a:lnTo>
                      <a:pt x="185" y="91"/>
                    </a:lnTo>
                    <a:lnTo>
                      <a:pt x="185" y="85"/>
                    </a:lnTo>
                    <a:lnTo>
                      <a:pt x="191" y="85"/>
                    </a:lnTo>
                    <a:lnTo>
                      <a:pt x="191" y="67"/>
                    </a:lnTo>
                    <a:lnTo>
                      <a:pt x="198" y="67"/>
                    </a:lnTo>
                    <a:lnTo>
                      <a:pt x="198" y="61"/>
                    </a:lnTo>
                    <a:lnTo>
                      <a:pt x="210" y="61"/>
                    </a:lnTo>
                    <a:lnTo>
                      <a:pt x="210" y="49"/>
                    </a:lnTo>
                    <a:lnTo>
                      <a:pt x="217" y="49"/>
                    </a:lnTo>
                    <a:lnTo>
                      <a:pt x="217" y="43"/>
                    </a:lnTo>
                    <a:lnTo>
                      <a:pt x="230" y="43"/>
                    </a:lnTo>
                    <a:lnTo>
                      <a:pt x="230" y="49"/>
                    </a:lnTo>
                    <a:lnTo>
                      <a:pt x="236" y="49"/>
                    </a:lnTo>
                    <a:lnTo>
                      <a:pt x="236" y="31"/>
                    </a:lnTo>
                    <a:lnTo>
                      <a:pt x="230" y="31"/>
                    </a:lnTo>
                    <a:lnTo>
                      <a:pt x="230" y="19"/>
                    </a:lnTo>
                    <a:lnTo>
                      <a:pt x="236" y="19"/>
                    </a:lnTo>
                    <a:lnTo>
                      <a:pt x="236" y="0"/>
                    </a:lnTo>
                    <a:lnTo>
                      <a:pt x="230" y="0"/>
                    </a:lnTo>
                    <a:lnTo>
                      <a:pt x="230" y="13"/>
                    </a:lnTo>
                    <a:lnTo>
                      <a:pt x="224" y="13"/>
                    </a:lnTo>
                    <a:lnTo>
                      <a:pt x="224" y="19"/>
                    </a:lnTo>
                    <a:lnTo>
                      <a:pt x="217" y="19"/>
                    </a:lnTo>
                    <a:lnTo>
                      <a:pt x="217" y="25"/>
                    </a:lnTo>
                    <a:lnTo>
                      <a:pt x="210" y="25"/>
                    </a:lnTo>
                    <a:lnTo>
                      <a:pt x="210" y="31"/>
                    </a:lnTo>
                    <a:lnTo>
                      <a:pt x="204" y="31"/>
                    </a:lnTo>
                    <a:lnTo>
                      <a:pt x="204" y="37"/>
                    </a:lnTo>
                    <a:lnTo>
                      <a:pt x="191" y="37"/>
                    </a:lnTo>
                    <a:lnTo>
                      <a:pt x="191" y="43"/>
                    </a:lnTo>
                    <a:lnTo>
                      <a:pt x="185" y="43"/>
                    </a:lnTo>
                    <a:lnTo>
                      <a:pt x="185" y="55"/>
                    </a:lnTo>
                    <a:lnTo>
                      <a:pt x="179" y="55"/>
                    </a:lnTo>
                    <a:lnTo>
                      <a:pt x="179" y="67"/>
                    </a:lnTo>
                    <a:lnTo>
                      <a:pt x="173" y="67"/>
                    </a:lnTo>
                    <a:lnTo>
                      <a:pt x="173" y="73"/>
                    </a:lnTo>
                    <a:lnTo>
                      <a:pt x="159" y="73"/>
                    </a:lnTo>
                    <a:lnTo>
                      <a:pt x="159" y="91"/>
                    </a:lnTo>
                    <a:lnTo>
                      <a:pt x="147" y="91"/>
                    </a:lnTo>
                    <a:lnTo>
                      <a:pt x="147" y="110"/>
                    </a:lnTo>
                    <a:lnTo>
                      <a:pt x="140" y="110"/>
                    </a:lnTo>
                    <a:lnTo>
                      <a:pt x="140" y="116"/>
                    </a:lnTo>
                    <a:lnTo>
                      <a:pt x="134" y="11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4" name="Freeform 2988">
                <a:extLst>
                  <a:ext uri="{FF2B5EF4-FFF2-40B4-BE49-F238E27FC236}">
                    <a16:creationId xmlns:a16="http://schemas.microsoft.com/office/drawing/2014/main" xmlns="" id="{0E428243-5BF8-419A-AA22-DE21D0AF2D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" y="287"/>
                <a:ext cx="5" cy="5"/>
              </a:xfrm>
              <a:custGeom>
                <a:avLst/>
                <a:gdLst>
                  <a:gd name="T0" fmla="*/ 13 w 135"/>
                  <a:gd name="T1" fmla="*/ 134 h 152"/>
                  <a:gd name="T2" fmla="*/ 32 w 135"/>
                  <a:gd name="T3" fmla="*/ 134 h 152"/>
                  <a:gd name="T4" fmla="*/ 32 w 135"/>
                  <a:gd name="T5" fmla="*/ 146 h 152"/>
                  <a:gd name="T6" fmla="*/ 13 w 135"/>
                  <a:gd name="T7" fmla="*/ 146 h 152"/>
                  <a:gd name="T8" fmla="*/ 13 w 135"/>
                  <a:gd name="T9" fmla="*/ 134 h 152"/>
                  <a:gd name="T10" fmla="*/ 115 w 135"/>
                  <a:gd name="T11" fmla="*/ 103 h 152"/>
                  <a:gd name="T12" fmla="*/ 102 w 135"/>
                  <a:gd name="T13" fmla="*/ 103 h 152"/>
                  <a:gd name="T14" fmla="*/ 102 w 135"/>
                  <a:gd name="T15" fmla="*/ 91 h 152"/>
                  <a:gd name="T16" fmla="*/ 115 w 135"/>
                  <a:gd name="T17" fmla="*/ 91 h 152"/>
                  <a:gd name="T18" fmla="*/ 115 w 135"/>
                  <a:gd name="T19" fmla="*/ 97 h 152"/>
                  <a:gd name="T20" fmla="*/ 121 w 135"/>
                  <a:gd name="T21" fmla="*/ 97 h 152"/>
                  <a:gd name="T22" fmla="*/ 121 w 135"/>
                  <a:gd name="T23" fmla="*/ 85 h 152"/>
                  <a:gd name="T24" fmla="*/ 128 w 135"/>
                  <a:gd name="T25" fmla="*/ 85 h 152"/>
                  <a:gd name="T26" fmla="*/ 128 w 135"/>
                  <a:gd name="T27" fmla="*/ 79 h 152"/>
                  <a:gd name="T28" fmla="*/ 135 w 135"/>
                  <a:gd name="T29" fmla="*/ 79 h 152"/>
                  <a:gd name="T30" fmla="*/ 135 w 135"/>
                  <a:gd name="T31" fmla="*/ 36 h 152"/>
                  <a:gd name="T32" fmla="*/ 121 w 135"/>
                  <a:gd name="T33" fmla="*/ 36 h 152"/>
                  <a:gd name="T34" fmla="*/ 121 w 135"/>
                  <a:gd name="T35" fmla="*/ 42 h 152"/>
                  <a:gd name="T36" fmla="*/ 115 w 135"/>
                  <a:gd name="T37" fmla="*/ 42 h 152"/>
                  <a:gd name="T38" fmla="*/ 115 w 135"/>
                  <a:gd name="T39" fmla="*/ 79 h 152"/>
                  <a:gd name="T40" fmla="*/ 109 w 135"/>
                  <a:gd name="T41" fmla="*/ 79 h 152"/>
                  <a:gd name="T42" fmla="*/ 109 w 135"/>
                  <a:gd name="T43" fmla="*/ 85 h 152"/>
                  <a:gd name="T44" fmla="*/ 96 w 135"/>
                  <a:gd name="T45" fmla="*/ 85 h 152"/>
                  <a:gd name="T46" fmla="*/ 96 w 135"/>
                  <a:gd name="T47" fmla="*/ 91 h 152"/>
                  <a:gd name="T48" fmla="*/ 90 w 135"/>
                  <a:gd name="T49" fmla="*/ 91 h 152"/>
                  <a:gd name="T50" fmla="*/ 90 w 135"/>
                  <a:gd name="T51" fmla="*/ 97 h 152"/>
                  <a:gd name="T52" fmla="*/ 76 w 135"/>
                  <a:gd name="T53" fmla="*/ 97 h 152"/>
                  <a:gd name="T54" fmla="*/ 76 w 135"/>
                  <a:gd name="T55" fmla="*/ 109 h 152"/>
                  <a:gd name="T56" fmla="*/ 70 w 135"/>
                  <a:gd name="T57" fmla="*/ 109 h 152"/>
                  <a:gd name="T58" fmla="*/ 70 w 135"/>
                  <a:gd name="T59" fmla="*/ 115 h 152"/>
                  <a:gd name="T60" fmla="*/ 39 w 135"/>
                  <a:gd name="T61" fmla="*/ 115 h 152"/>
                  <a:gd name="T62" fmla="*/ 39 w 135"/>
                  <a:gd name="T63" fmla="*/ 128 h 152"/>
                  <a:gd name="T64" fmla="*/ 19 w 135"/>
                  <a:gd name="T65" fmla="*/ 128 h 152"/>
                  <a:gd name="T66" fmla="*/ 19 w 135"/>
                  <a:gd name="T67" fmla="*/ 0 h 152"/>
                  <a:gd name="T68" fmla="*/ 13 w 135"/>
                  <a:gd name="T69" fmla="*/ 0 h 152"/>
                  <a:gd name="T70" fmla="*/ 13 w 135"/>
                  <a:gd name="T71" fmla="*/ 12 h 152"/>
                  <a:gd name="T72" fmla="*/ 7 w 135"/>
                  <a:gd name="T73" fmla="*/ 12 h 152"/>
                  <a:gd name="T74" fmla="*/ 7 w 135"/>
                  <a:gd name="T75" fmla="*/ 6 h 152"/>
                  <a:gd name="T76" fmla="*/ 0 w 135"/>
                  <a:gd name="T77" fmla="*/ 6 h 152"/>
                  <a:gd name="T78" fmla="*/ 0 w 135"/>
                  <a:gd name="T79" fmla="*/ 146 h 152"/>
                  <a:gd name="T80" fmla="*/ 7 w 135"/>
                  <a:gd name="T81" fmla="*/ 146 h 152"/>
                  <a:gd name="T82" fmla="*/ 7 w 135"/>
                  <a:gd name="T83" fmla="*/ 152 h 152"/>
                  <a:gd name="T84" fmla="*/ 51 w 135"/>
                  <a:gd name="T85" fmla="*/ 152 h 152"/>
                  <a:gd name="T86" fmla="*/ 51 w 135"/>
                  <a:gd name="T87" fmla="*/ 140 h 152"/>
                  <a:gd name="T88" fmla="*/ 58 w 135"/>
                  <a:gd name="T89" fmla="*/ 140 h 152"/>
                  <a:gd name="T90" fmla="*/ 58 w 135"/>
                  <a:gd name="T91" fmla="*/ 134 h 152"/>
                  <a:gd name="T92" fmla="*/ 70 w 135"/>
                  <a:gd name="T93" fmla="*/ 134 h 152"/>
                  <a:gd name="T94" fmla="*/ 70 w 135"/>
                  <a:gd name="T95" fmla="*/ 128 h 152"/>
                  <a:gd name="T96" fmla="*/ 76 w 135"/>
                  <a:gd name="T97" fmla="*/ 128 h 152"/>
                  <a:gd name="T98" fmla="*/ 76 w 135"/>
                  <a:gd name="T99" fmla="*/ 122 h 152"/>
                  <a:gd name="T100" fmla="*/ 90 w 135"/>
                  <a:gd name="T101" fmla="*/ 122 h 152"/>
                  <a:gd name="T102" fmla="*/ 90 w 135"/>
                  <a:gd name="T103" fmla="*/ 115 h 152"/>
                  <a:gd name="T104" fmla="*/ 102 w 135"/>
                  <a:gd name="T105" fmla="*/ 115 h 152"/>
                  <a:gd name="T106" fmla="*/ 102 w 135"/>
                  <a:gd name="T107" fmla="*/ 109 h 152"/>
                  <a:gd name="T108" fmla="*/ 115 w 135"/>
                  <a:gd name="T109" fmla="*/ 109 h 152"/>
                  <a:gd name="T110" fmla="*/ 115 w 135"/>
                  <a:gd name="T111" fmla="*/ 10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5" h="152">
                    <a:moveTo>
                      <a:pt x="13" y="134"/>
                    </a:moveTo>
                    <a:lnTo>
                      <a:pt x="32" y="134"/>
                    </a:lnTo>
                    <a:lnTo>
                      <a:pt x="32" y="146"/>
                    </a:lnTo>
                    <a:lnTo>
                      <a:pt x="13" y="146"/>
                    </a:lnTo>
                    <a:lnTo>
                      <a:pt x="13" y="134"/>
                    </a:lnTo>
                    <a:close/>
                    <a:moveTo>
                      <a:pt x="115" y="103"/>
                    </a:moveTo>
                    <a:lnTo>
                      <a:pt x="102" y="103"/>
                    </a:lnTo>
                    <a:lnTo>
                      <a:pt x="102" y="91"/>
                    </a:lnTo>
                    <a:lnTo>
                      <a:pt x="115" y="91"/>
                    </a:lnTo>
                    <a:lnTo>
                      <a:pt x="115" y="97"/>
                    </a:lnTo>
                    <a:lnTo>
                      <a:pt x="121" y="97"/>
                    </a:lnTo>
                    <a:lnTo>
                      <a:pt x="121" y="85"/>
                    </a:lnTo>
                    <a:lnTo>
                      <a:pt x="128" y="85"/>
                    </a:lnTo>
                    <a:lnTo>
                      <a:pt x="128" y="79"/>
                    </a:lnTo>
                    <a:lnTo>
                      <a:pt x="135" y="79"/>
                    </a:lnTo>
                    <a:lnTo>
                      <a:pt x="135" y="36"/>
                    </a:lnTo>
                    <a:lnTo>
                      <a:pt x="121" y="36"/>
                    </a:lnTo>
                    <a:lnTo>
                      <a:pt x="121" y="42"/>
                    </a:lnTo>
                    <a:lnTo>
                      <a:pt x="115" y="42"/>
                    </a:lnTo>
                    <a:lnTo>
                      <a:pt x="115" y="79"/>
                    </a:lnTo>
                    <a:lnTo>
                      <a:pt x="109" y="79"/>
                    </a:lnTo>
                    <a:lnTo>
                      <a:pt x="109" y="85"/>
                    </a:lnTo>
                    <a:lnTo>
                      <a:pt x="96" y="85"/>
                    </a:lnTo>
                    <a:lnTo>
                      <a:pt x="96" y="91"/>
                    </a:lnTo>
                    <a:lnTo>
                      <a:pt x="90" y="91"/>
                    </a:lnTo>
                    <a:lnTo>
                      <a:pt x="90" y="97"/>
                    </a:lnTo>
                    <a:lnTo>
                      <a:pt x="76" y="97"/>
                    </a:lnTo>
                    <a:lnTo>
                      <a:pt x="76" y="109"/>
                    </a:lnTo>
                    <a:lnTo>
                      <a:pt x="70" y="109"/>
                    </a:lnTo>
                    <a:lnTo>
                      <a:pt x="70" y="115"/>
                    </a:lnTo>
                    <a:lnTo>
                      <a:pt x="39" y="115"/>
                    </a:lnTo>
                    <a:lnTo>
                      <a:pt x="39" y="128"/>
                    </a:lnTo>
                    <a:lnTo>
                      <a:pt x="19" y="128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46"/>
                    </a:lnTo>
                    <a:lnTo>
                      <a:pt x="7" y="146"/>
                    </a:lnTo>
                    <a:lnTo>
                      <a:pt x="7" y="152"/>
                    </a:lnTo>
                    <a:lnTo>
                      <a:pt x="51" y="152"/>
                    </a:lnTo>
                    <a:lnTo>
                      <a:pt x="51" y="140"/>
                    </a:lnTo>
                    <a:lnTo>
                      <a:pt x="58" y="140"/>
                    </a:lnTo>
                    <a:lnTo>
                      <a:pt x="58" y="134"/>
                    </a:lnTo>
                    <a:lnTo>
                      <a:pt x="70" y="134"/>
                    </a:lnTo>
                    <a:lnTo>
                      <a:pt x="70" y="128"/>
                    </a:lnTo>
                    <a:lnTo>
                      <a:pt x="76" y="128"/>
                    </a:lnTo>
                    <a:lnTo>
                      <a:pt x="76" y="122"/>
                    </a:lnTo>
                    <a:lnTo>
                      <a:pt x="90" y="122"/>
                    </a:lnTo>
                    <a:lnTo>
                      <a:pt x="90" y="115"/>
                    </a:lnTo>
                    <a:lnTo>
                      <a:pt x="102" y="115"/>
                    </a:lnTo>
                    <a:lnTo>
                      <a:pt x="102" y="109"/>
                    </a:lnTo>
                    <a:lnTo>
                      <a:pt x="115" y="109"/>
                    </a:lnTo>
                    <a:lnTo>
                      <a:pt x="115" y="1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5" name="Freeform 2989">
                <a:extLst>
                  <a:ext uri="{FF2B5EF4-FFF2-40B4-BE49-F238E27FC236}">
                    <a16:creationId xmlns:a16="http://schemas.microsoft.com/office/drawing/2014/main" xmlns="" id="{5C024061-8262-49BF-A156-213FC5E41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" y="233"/>
                <a:ext cx="6" cy="6"/>
              </a:xfrm>
              <a:custGeom>
                <a:avLst/>
                <a:gdLst>
                  <a:gd name="T0" fmla="*/ 0 w 185"/>
                  <a:gd name="T1" fmla="*/ 212 h 212"/>
                  <a:gd name="T2" fmla="*/ 26 w 185"/>
                  <a:gd name="T3" fmla="*/ 212 h 212"/>
                  <a:gd name="T4" fmla="*/ 26 w 185"/>
                  <a:gd name="T5" fmla="*/ 206 h 212"/>
                  <a:gd name="T6" fmla="*/ 71 w 185"/>
                  <a:gd name="T7" fmla="*/ 206 h 212"/>
                  <a:gd name="T8" fmla="*/ 71 w 185"/>
                  <a:gd name="T9" fmla="*/ 194 h 212"/>
                  <a:gd name="T10" fmla="*/ 83 w 185"/>
                  <a:gd name="T11" fmla="*/ 194 h 212"/>
                  <a:gd name="T12" fmla="*/ 83 w 185"/>
                  <a:gd name="T13" fmla="*/ 176 h 212"/>
                  <a:gd name="T14" fmla="*/ 103 w 185"/>
                  <a:gd name="T15" fmla="*/ 176 h 212"/>
                  <a:gd name="T16" fmla="*/ 103 w 185"/>
                  <a:gd name="T17" fmla="*/ 163 h 212"/>
                  <a:gd name="T18" fmla="*/ 142 w 185"/>
                  <a:gd name="T19" fmla="*/ 163 h 212"/>
                  <a:gd name="T20" fmla="*/ 142 w 185"/>
                  <a:gd name="T21" fmla="*/ 157 h 212"/>
                  <a:gd name="T22" fmla="*/ 148 w 185"/>
                  <a:gd name="T23" fmla="*/ 157 h 212"/>
                  <a:gd name="T24" fmla="*/ 148 w 185"/>
                  <a:gd name="T25" fmla="*/ 151 h 212"/>
                  <a:gd name="T26" fmla="*/ 154 w 185"/>
                  <a:gd name="T27" fmla="*/ 151 h 212"/>
                  <a:gd name="T28" fmla="*/ 154 w 185"/>
                  <a:gd name="T29" fmla="*/ 145 h 212"/>
                  <a:gd name="T30" fmla="*/ 160 w 185"/>
                  <a:gd name="T31" fmla="*/ 145 h 212"/>
                  <a:gd name="T32" fmla="*/ 160 w 185"/>
                  <a:gd name="T33" fmla="*/ 133 h 212"/>
                  <a:gd name="T34" fmla="*/ 167 w 185"/>
                  <a:gd name="T35" fmla="*/ 133 h 212"/>
                  <a:gd name="T36" fmla="*/ 167 w 185"/>
                  <a:gd name="T37" fmla="*/ 127 h 212"/>
                  <a:gd name="T38" fmla="*/ 173 w 185"/>
                  <a:gd name="T39" fmla="*/ 127 h 212"/>
                  <a:gd name="T40" fmla="*/ 173 w 185"/>
                  <a:gd name="T41" fmla="*/ 96 h 212"/>
                  <a:gd name="T42" fmla="*/ 179 w 185"/>
                  <a:gd name="T43" fmla="*/ 96 h 212"/>
                  <a:gd name="T44" fmla="*/ 179 w 185"/>
                  <a:gd name="T45" fmla="*/ 72 h 212"/>
                  <a:gd name="T46" fmla="*/ 185 w 185"/>
                  <a:gd name="T47" fmla="*/ 72 h 212"/>
                  <a:gd name="T48" fmla="*/ 185 w 185"/>
                  <a:gd name="T49" fmla="*/ 24 h 212"/>
                  <a:gd name="T50" fmla="*/ 179 w 185"/>
                  <a:gd name="T51" fmla="*/ 24 h 212"/>
                  <a:gd name="T52" fmla="*/ 179 w 185"/>
                  <a:gd name="T53" fmla="*/ 18 h 212"/>
                  <a:gd name="T54" fmla="*/ 173 w 185"/>
                  <a:gd name="T55" fmla="*/ 18 h 212"/>
                  <a:gd name="T56" fmla="*/ 173 w 185"/>
                  <a:gd name="T57" fmla="*/ 12 h 212"/>
                  <a:gd name="T58" fmla="*/ 167 w 185"/>
                  <a:gd name="T59" fmla="*/ 12 h 212"/>
                  <a:gd name="T60" fmla="*/ 167 w 185"/>
                  <a:gd name="T61" fmla="*/ 0 h 212"/>
                  <a:gd name="T62" fmla="*/ 160 w 185"/>
                  <a:gd name="T63" fmla="*/ 0 h 212"/>
                  <a:gd name="T64" fmla="*/ 160 w 185"/>
                  <a:gd name="T65" fmla="*/ 30 h 212"/>
                  <a:gd name="T66" fmla="*/ 167 w 185"/>
                  <a:gd name="T67" fmla="*/ 30 h 212"/>
                  <a:gd name="T68" fmla="*/ 167 w 185"/>
                  <a:gd name="T69" fmla="*/ 66 h 212"/>
                  <a:gd name="T70" fmla="*/ 160 w 185"/>
                  <a:gd name="T71" fmla="*/ 66 h 212"/>
                  <a:gd name="T72" fmla="*/ 160 w 185"/>
                  <a:gd name="T73" fmla="*/ 96 h 212"/>
                  <a:gd name="T74" fmla="*/ 154 w 185"/>
                  <a:gd name="T75" fmla="*/ 96 h 212"/>
                  <a:gd name="T76" fmla="*/ 154 w 185"/>
                  <a:gd name="T77" fmla="*/ 127 h 212"/>
                  <a:gd name="T78" fmla="*/ 142 w 185"/>
                  <a:gd name="T79" fmla="*/ 127 h 212"/>
                  <a:gd name="T80" fmla="*/ 142 w 185"/>
                  <a:gd name="T81" fmla="*/ 139 h 212"/>
                  <a:gd name="T82" fmla="*/ 128 w 185"/>
                  <a:gd name="T83" fmla="*/ 139 h 212"/>
                  <a:gd name="T84" fmla="*/ 128 w 185"/>
                  <a:gd name="T85" fmla="*/ 145 h 212"/>
                  <a:gd name="T86" fmla="*/ 90 w 185"/>
                  <a:gd name="T87" fmla="*/ 145 h 212"/>
                  <a:gd name="T88" fmla="*/ 90 w 185"/>
                  <a:gd name="T89" fmla="*/ 151 h 212"/>
                  <a:gd name="T90" fmla="*/ 83 w 185"/>
                  <a:gd name="T91" fmla="*/ 151 h 212"/>
                  <a:gd name="T92" fmla="*/ 83 w 185"/>
                  <a:gd name="T93" fmla="*/ 169 h 212"/>
                  <a:gd name="T94" fmla="*/ 77 w 185"/>
                  <a:gd name="T95" fmla="*/ 169 h 212"/>
                  <a:gd name="T96" fmla="*/ 77 w 185"/>
                  <a:gd name="T97" fmla="*/ 176 h 212"/>
                  <a:gd name="T98" fmla="*/ 65 w 185"/>
                  <a:gd name="T99" fmla="*/ 176 h 212"/>
                  <a:gd name="T100" fmla="*/ 65 w 185"/>
                  <a:gd name="T101" fmla="*/ 188 h 212"/>
                  <a:gd name="T102" fmla="*/ 20 w 185"/>
                  <a:gd name="T103" fmla="*/ 188 h 212"/>
                  <a:gd name="T104" fmla="*/ 20 w 185"/>
                  <a:gd name="T105" fmla="*/ 200 h 212"/>
                  <a:gd name="T106" fmla="*/ 14 w 185"/>
                  <a:gd name="T107" fmla="*/ 200 h 212"/>
                  <a:gd name="T108" fmla="*/ 14 w 185"/>
                  <a:gd name="T109" fmla="*/ 206 h 212"/>
                  <a:gd name="T110" fmla="*/ 0 w 185"/>
                  <a:gd name="T111" fmla="*/ 206 h 212"/>
                  <a:gd name="T112" fmla="*/ 0 w 185"/>
                  <a:gd name="T113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5" h="212">
                    <a:moveTo>
                      <a:pt x="0" y="212"/>
                    </a:moveTo>
                    <a:lnTo>
                      <a:pt x="26" y="212"/>
                    </a:lnTo>
                    <a:lnTo>
                      <a:pt x="26" y="206"/>
                    </a:lnTo>
                    <a:lnTo>
                      <a:pt x="71" y="206"/>
                    </a:lnTo>
                    <a:lnTo>
                      <a:pt x="71" y="194"/>
                    </a:lnTo>
                    <a:lnTo>
                      <a:pt x="83" y="194"/>
                    </a:lnTo>
                    <a:lnTo>
                      <a:pt x="83" y="176"/>
                    </a:lnTo>
                    <a:lnTo>
                      <a:pt x="103" y="176"/>
                    </a:lnTo>
                    <a:lnTo>
                      <a:pt x="103" y="163"/>
                    </a:lnTo>
                    <a:lnTo>
                      <a:pt x="142" y="163"/>
                    </a:lnTo>
                    <a:lnTo>
                      <a:pt x="142" y="157"/>
                    </a:lnTo>
                    <a:lnTo>
                      <a:pt x="148" y="157"/>
                    </a:lnTo>
                    <a:lnTo>
                      <a:pt x="148" y="151"/>
                    </a:lnTo>
                    <a:lnTo>
                      <a:pt x="154" y="151"/>
                    </a:lnTo>
                    <a:lnTo>
                      <a:pt x="154" y="145"/>
                    </a:lnTo>
                    <a:lnTo>
                      <a:pt x="160" y="145"/>
                    </a:lnTo>
                    <a:lnTo>
                      <a:pt x="160" y="133"/>
                    </a:lnTo>
                    <a:lnTo>
                      <a:pt x="167" y="133"/>
                    </a:lnTo>
                    <a:lnTo>
                      <a:pt x="167" y="127"/>
                    </a:lnTo>
                    <a:lnTo>
                      <a:pt x="173" y="127"/>
                    </a:lnTo>
                    <a:lnTo>
                      <a:pt x="173" y="96"/>
                    </a:lnTo>
                    <a:lnTo>
                      <a:pt x="179" y="96"/>
                    </a:lnTo>
                    <a:lnTo>
                      <a:pt x="179" y="72"/>
                    </a:lnTo>
                    <a:lnTo>
                      <a:pt x="185" y="72"/>
                    </a:lnTo>
                    <a:lnTo>
                      <a:pt x="185" y="24"/>
                    </a:lnTo>
                    <a:lnTo>
                      <a:pt x="179" y="24"/>
                    </a:lnTo>
                    <a:lnTo>
                      <a:pt x="179" y="18"/>
                    </a:lnTo>
                    <a:lnTo>
                      <a:pt x="173" y="18"/>
                    </a:lnTo>
                    <a:lnTo>
                      <a:pt x="173" y="12"/>
                    </a:lnTo>
                    <a:lnTo>
                      <a:pt x="167" y="12"/>
                    </a:lnTo>
                    <a:lnTo>
                      <a:pt x="167" y="0"/>
                    </a:lnTo>
                    <a:lnTo>
                      <a:pt x="160" y="0"/>
                    </a:lnTo>
                    <a:lnTo>
                      <a:pt x="160" y="30"/>
                    </a:lnTo>
                    <a:lnTo>
                      <a:pt x="167" y="30"/>
                    </a:lnTo>
                    <a:lnTo>
                      <a:pt x="167" y="66"/>
                    </a:lnTo>
                    <a:lnTo>
                      <a:pt x="160" y="66"/>
                    </a:lnTo>
                    <a:lnTo>
                      <a:pt x="160" y="96"/>
                    </a:lnTo>
                    <a:lnTo>
                      <a:pt x="154" y="96"/>
                    </a:lnTo>
                    <a:lnTo>
                      <a:pt x="154" y="127"/>
                    </a:lnTo>
                    <a:lnTo>
                      <a:pt x="142" y="127"/>
                    </a:lnTo>
                    <a:lnTo>
                      <a:pt x="142" y="139"/>
                    </a:lnTo>
                    <a:lnTo>
                      <a:pt x="128" y="139"/>
                    </a:lnTo>
                    <a:lnTo>
                      <a:pt x="128" y="145"/>
                    </a:lnTo>
                    <a:lnTo>
                      <a:pt x="90" y="145"/>
                    </a:lnTo>
                    <a:lnTo>
                      <a:pt x="90" y="151"/>
                    </a:lnTo>
                    <a:lnTo>
                      <a:pt x="83" y="151"/>
                    </a:lnTo>
                    <a:lnTo>
                      <a:pt x="83" y="169"/>
                    </a:lnTo>
                    <a:lnTo>
                      <a:pt x="77" y="169"/>
                    </a:lnTo>
                    <a:lnTo>
                      <a:pt x="77" y="176"/>
                    </a:lnTo>
                    <a:lnTo>
                      <a:pt x="65" y="176"/>
                    </a:lnTo>
                    <a:lnTo>
                      <a:pt x="65" y="188"/>
                    </a:lnTo>
                    <a:lnTo>
                      <a:pt x="20" y="188"/>
                    </a:lnTo>
                    <a:lnTo>
                      <a:pt x="20" y="200"/>
                    </a:lnTo>
                    <a:lnTo>
                      <a:pt x="14" y="200"/>
                    </a:lnTo>
                    <a:lnTo>
                      <a:pt x="14" y="206"/>
                    </a:lnTo>
                    <a:lnTo>
                      <a:pt x="0" y="206"/>
                    </a:lnTo>
                    <a:lnTo>
                      <a:pt x="0" y="2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6" name="Freeform 2990">
                <a:extLst>
                  <a:ext uri="{FF2B5EF4-FFF2-40B4-BE49-F238E27FC236}">
                    <a16:creationId xmlns:a16="http://schemas.microsoft.com/office/drawing/2014/main" xmlns="" id="{6A965DF5-6F65-464B-8730-6096448B9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" y="343"/>
                <a:ext cx="5" cy="8"/>
              </a:xfrm>
              <a:custGeom>
                <a:avLst/>
                <a:gdLst>
                  <a:gd name="T0" fmla="*/ 13 w 135"/>
                  <a:gd name="T1" fmla="*/ 133 h 297"/>
                  <a:gd name="T2" fmla="*/ 20 w 135"/>
                  <a:gd name="T3" fmla="*/ 133 h 297"/>
                  <a:gd name="T4" fmla="*/ 20 w 135"/>
                  <a:gd name="T5" fmla="*/ 140 h 297"/>
                  <a:gd name="T6" fmla="*/ 26 w 135"/>
                  <a:gd name="T7" fmla="*/ 140 h 297"/>
                  <a:gd name="T8" fmla="*/ 26 w 135"/>
                  <a:gd name="T9" fmla="*/ 146 h 297"/>
                  <a:gd name="T10" fmla="*/ 33 w 135"/>
                  <a:gd name="T11" fmla="*/ 146 h 297"/>
                  <a:gd name="T12" fmla="*/ 33 w 135"/>
                  <a:gd name="T13" fmla="*/ 152 h 297"/>
                  <a:gd name="T14" fmla="*/ 58 w 135"/>
                  <a:gd name="T15" fmla="*/ 152 h 297"/>
                  <a:gd name="T16" fmla="*/ 58 w 135"/>
                  <a:gd name="T17" fmla="*/ 164 h 297"/>
                  <a:gd name="T18" fmla="*/ 65 w 135"/>
                  <a:gd name="T19" fmla="*/ 164 h 297"/>
                  <a:gd name="T20" fmla="*/ 65 w 135"/>
                  <a:gd name="T21" fmla="*/ 176 h 297"/>
                  <a:gd name="T22" fmla="*/ 71 w 135"/>
                  <a:gd name="T23" fmla="*/ 176 h 297"/>
                  <a:gd name="T24" fmla="*/ 71 w 135"/>
                  <a:gd name="T25" fmla="*/ 182 h 297"/>
                  <a:gd name="T26" fmla="*/ 77 w 135"/>
                  <a:gd name="T27" fmla="*/ 182 h 297"/>
                  <a:gd name="T28" fmla="*/ 77 w 135"/>
                  <a:gd name="T29" fmla="*/ 188 h 297"/>
                  <a:gd name="T30" fmla="*/ 84 w 135"/>
                  <a:gd name="T31" fmla="*/ 188 h 297"/>
                  <a:gd name="T32" fmla="*/ 84 w 135"/>
                  <a:gd name="T33" fmla="*/ 200 h 297"/>
                  <a:gd name="T34" fmla="*/ 90 w 135"/>
                  <a:gd name="T35" fmla="*/ 200 h 297"/>
                  <a:gd name="T36" fmla="*/ 90 w 135"/>
                  <a:gd name="T37" fmla="*/ 212 h 297"/>
                  <a:gd name="T38" fmla="*/ 96 w 135"/>
                  <a:gd name="T39" fmla="*/ 212 h 297"/>
                  <a:gd name="T40" fmla="*/ 96 w 135"/>
                  <a:gd name="T41" fmla="*/ 254 h 297"/>
                  <a:gd name="T42" fmla="*/ 102 w 135"/>
                  <a:gd name="T43" fmla="*/ 254 h 297"/>
                  <a:gd name="T44" fmla="*/ 102 w 135"/>
                  <a:gd name="T45" fmla="*/ 260 h 297"/>
                  <a:gd name="T46" fmla="*/ 109 w 135"/>
                  <a:gd name="T47" fmla="*/ 260 h 297"/>
                  <a:gd name="T48" fmla="*/ 109 w 135"/>
                  <a:gd name="T49" fmla="*/ 278 h 297"/>
                  <a:gd name="T50" fmla="*/ 116 w 135"/>
                  <a:gd name="T51" fmla="*/ 278 h 297"/>
                  <a:gd name="T52" fmla="*/ 116 w 135"/>
                  <a:gd name="T53" fmla="*/ 297 h 297"/>
                  <a:gd name="T54" fmla="*/ 135 w 135"/>
                  <a:gd name="T55" fmla="*/ 297 h 297"/>
                  <a:gd name="T56" fmla="*/ 135 w 135"/>
                  <a:gd name="T57" fmla="*/ 272 h 297"/>
                  <a:gd name="T58" fmla="*/ 128 w 135"/>
                  <a:gd name="T59" fmla="*/ 272 h 297"/>
                  <a:gd name="T60" fmla="*/ 128 w 135"/>
                  <a:gd name="T61" fmla="*/ 266 h 297"/>
                  <a:gd name="T62" fmla="*/ 122 w 135"/>
                  <a:gd name="T63" fmla="*/ 266 h 297"/>
                  <a:gd name="T64" fmla="*/ 122 w 135"/>
                  <a:gd name="T65" fmla="*/ 254 h 297"/>
                  <a:gd name="T66" fmla="*/ 116 w 135"/>
                  <a:gd name="T67" fmla="*/ 254 h 297"/>
                  <a:gd name="T68" fmla="*/ 116 w 135"/>
                  <a:gd name="T69" fmla="*/ 200 h 297"/>
                  <a:gd name="T70" fmla="*/ 109 w 135"/>
                  <a:gd name="T71" fmla="*/ 200 h 297"/>
                  <a:gd name="T72" fmla="*/ 109 w 135"/>
                  <a:gd name="T73" fmla="*/ 194 h 297"/>
                  <a:gd name="T74" fmla="*/ 102 w 135"/>
                  <a:gd name="T75" fmla="*/ 194 h 297"/>
                  <a:gd name="T76" fmla="*/ 102 w 135"/>
                  <a:gd name="T77" fmla="*/ 182 h 297"/>
                  <a:gd name="T78" fmla="*/ 90 w 135"/>
                  <a:gd name="T79" fmla="*/ 182 h 297"/>
                  <a:gd name="T80" fmla="*/ 90 w 135"/>
                  <a:gd name="T81" fmla="*/ 176 h 297"/>
                  <a:gd name="T82" fmla="*/ 84 w 135"/>
                  <a:gd name="T83" fmla="*/ 176 h 297"/>
                  <a:gd name="T84" fmla="*/ 84 w 135"/>
                  <a:gd name="T85" fmla="*/ 158 h 297"/>
                  <a:gd name="T86" fmla="*/ 77 w 135"/>
                  <a:gd name="T87" fmla="*/ 158 h 297"/>
                  <a:gd name="T88" fmla="*/ 77 w 135"/>
                  <a:gd name="T89" fmla="*/ 146 h 297"/>
                  <a:gd name="T90" fmla="*/ 71 w 135"/>
                  <a:gd name="T91" fmla="*/ 146 h 297"/>
                  <a:gd name="T92" fmla="*/ 71 w 135"/>
                  <a:gd name="T93" fmla="*/ 133 h 297"/>
                  <a:gd name="T94" fmla="*/ 33 w 135"/>
                  <a:gd name="T95" fmla="*/ 133 h 297"/>
                  <a:gd name="T96" fmla="*/ 33 w 135"/>
                  <a:gd name="T97" fmla="*/ 127 h 297"/>
                  <a:gd name="T98" fmla="*/ 26 w 135"/>
                  <a:gd name="T99" fmla="*/ 127 h 297"/>
                  <a:gd name="T100" fmla="*/ 26 w 135"/>
                  <a:gd name="T101" fmla="*/ 108 h 297"/>
                  <a:gd name="T102" fmla="*/ 13 w 135"/>
                  <a:gd name="T103" fmla="*/ 108 h 297"/>
                  <a:gd name="T104" fmla="*/ 13 w 135"/>
                  <a:gd name="T105" fmla="*/ 6 h 297"/>
                  <a:gd name="T106" fmla="*/ 7 w 135"/>
                  <a:gd name="T107" fmla="*/ 6 h 297"/>
                  <a:gd name="T108" fmla="*/ 7 w 135"/>
                  <a:gd name="T109" fmla="*/ 0 h 297"/>
                  <a:gd name="T110" fmla="*/ 0 w 135"/>
                  <a:gd name="T111" fmla="*/ 0 h 297"/>
                  <a:gd name="T112" fmla="*/ 0 w 135"/>
                  <a:gd name="T113" fmla="*/ 108 h 297"/>
                  <a:gd name="T114" fmla="*/ 7 w 135"/>
                  <a:gd name="T115" fmla="*/ 108 h 297"/>
                  <a:gd name="T116" fmla="*/ 7 w 135"/>
                  <a:gd name="T117" fmla="*/ 121 h 297"/>
                  <a:gd name="T118" fmla="*/ 13 w 135"/>
                  <a:gd name="T119" fmla="*/ 121 h 297"/>
                  <a:gd name="T120" fmla="*/ 13 w 135"/>
                  <a:gd name="T121" fmla="*/ 133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97">
                    <a:moveTo>
                      <a:pt x="13" y="133"/>
                    </a:moveTo>
                    <a:lnTo>
                      <a:pt x="20" y="133"/>
                    </a:lnTo>
                    <a:lnTo>
                      <a:pt x="20" y="140"/>
                    </a:lnTo>
                    <a:lnTo>
                      <a:pt x="26" y="140"/>
                    </a:lnTo>
                    <a:lnTo>
                      <a:pt x="26" y="146"/>
                    </a:lnTo>
                    <a:lnTo>
                      <a:pt x="33" y="146"/>
                    </a:lnTo>
                    <a:lnTo>
                      <a:pt x="33" y="152"/>
                    </a:lnTo>
                    <a:lnTo>
                      <a:pt x="58" y="152"/>
                    </a:lnTo>
                    <a:lnTo>
                      <a:pt x="58" y="164"/>
                    </a:lnTo>
                    <a:lnTo>
                      <a:pt x="65" y="164"/>
                    </a:lnTo>
                    <a:lnTo>
                      <a:pt x="65" y="176"/>
                    </a:lnTo>
                    <a:lnTo>
                      <a:pt x="71" y="176"/>
                    </a:lnTo>
                    <a:lnTo>
                      <a:pt x="71" y="182"/>
                    </a:lnTo>
                    <a:lnTo>
                      <a:pt x="77" y="182"/>
                    </a:lnTo>
                    <a:lnTo>
                      <a:pt x="77" y="188"/>
                    </a:lnTo>
                    <a:lnTo>
                      <a:pt x="84" y="188"/>
                    </a:lnTo>
                    <a:lnTo>
                      <a:pt x="84" y="200"/>
                    </a:lnTo>
                    <a:lnTo>
                      <a:pt x="90" y="200"/>
                    </a:lnTo>
                    <a:lnTo>
                      <a:pt x="90" y="212"/>
                    </a:lnTo>
                    <a:lnTo>
                      <a:pt x="96" y="212"/>
                    </a:lnTo>
                    <a:lnTo>
                      <a:pt x="96" y="254"/>
                    </a:lnTo>
                    <a:lnTo>
                      <a:pt x="102" y="254"/>
                    </a:lnTo>
                    <a:lnTo>
                      <a:pt x="102" y="260"/>
                    </a:lnTo>
                    <a:lnTo>
                      <a:pt x="109" y="260"/>
                    </a:lnTo>
                    <a:lnTo>
                      <a:pt x="109" y="278"/>
                    </a:lnTo>
                    <a:lnTo>
                      <a:pt x="116" y="278"/>
                    </a:lnTo>
                    <a:lnTo>
                      <a:pt x="116" y="297"/>
                    </a:lnTo>
                    <a:lnTo>
                      <a:pt x="135" y="297"/>
                    </a:lnTo>
                    <a:lnTo>
                      <a:pt x="135" y="272"/>
                    </a:lnTo>
                    <a:lnTo>
                      <a:pt x="128" y="272"/>
                    </a:lnTo>
                    <a:lnTo>
                      <a:pt x="128" y="266"/>
                    </a:lnTo>
                    <a:lnTo>
                      <a:pt x="122" y="266"/>
                    </a:lnTo>
                    <a:lnTo>
                      <a:pt x="122" y="254"/>
                    </a:lnTo>
                    <a:lnTo>
                      <a:pt x="116" y="254"/>
                    </a:lnTo>
                    <a:lnTo>
                      <a:pt x="116" y="200"/>
                    </a:lnTo>
                    <a:lnTo>
                      <a:pt x="109" y="200"/>
                    </a:lnTo>
                    <a:lnTo>
                      <a:pt x="109" y="194"/>
                    </a:lnTo>
                    <a:lnTo>
                      <a:pt x="102" y="194"/>
                    </a:lnTo>
                    <a:lnTo>
                      <a:pt x="102" y="182"/>
                    </a:lnTo>
                    <a:lnTo>
                      <a:pt x="90" y="182"/>
                    </a:lnTo>
                    <a:lnTo>
                      <a:pt x="90" y="176"/>
                    </a:lnTo>
                    <a:lnTo>
                      <a:pt x="84" y="176"/>
                    </a:lnTo>
                    <a:lnTo>
                      <a:pt x="84" y="158"/>
                    </a:lnTo>
                    <a:lnTo>
                      <a:pt x="77" y="158"/>
                    </a:lnTo>
                    <a:lnTo>
                      <a:pt x="77" y="146"/>
                    </a:lnTo>
                    <a:lnTo>
                      <a:pt x="71" y="146"/>
                    </a:lnTo>
                    <a:lnTo>
                      <a:pt x="71" y="133"/>
                    </a:lnTo>
                    <a:lnTo>
                      <a:pt x="33" y="133"/>
                    </a:lnTo>
                    <a:lnTo>
                      <a:pt x="33" y="127"/>
                    </a:lnTo>
                    <a:lnTo>
                      <a:pt x="26" y="127"/>
                    </a:lnTo>
                    <a:lnTo>
                      <a:pt x="26" y="108"/>
                    </a:lnTo>
                    <a:lnTo>
                      <a:pt x="13" y="108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7" y="108"/>
                    </a:lnTo>
                    <a:lnTo>
                      <a:pt x="7" y="121"/>
                    </a:lnTo>
                    <a:lnTo>
                      <a:pt x="13" y="121"/>
                    </a:lnTo>
                    <a:lnTo>
                      <a:pt x="13" y="13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7" name="Freeform 2991">
                <a:extLst>
                  <a:ext uri="{FF2B5EF4-FFF2-40B4-BE49-F238E27FC236}">
                    <a16:creationId xmlns:a16="http://schemas.microsoft.com/office/drawing/2014/main" xmlns="" id="{4A2A28BD-B2DB-4476-9269-836A5A4D7F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" y="327"/>
                <a:ext cx="10" cy="4"/>
              </a:xfrm>
              <a:custGeom>
                <a:avLst/>
                <a:gdLst>
                  <a:gd name="T0" fmla="*/ 26 w 274"/>
                  <a:gd name="T1" fmla="*/ 31 h 134"/>
                  <a:gd name="T2" fmla="*/ 115 w 274"/>
                  <a:gd name="T3" fmla="*/ 37 h 134"/>
                  <a:gd name="T4" fmla="*/ 89 w 274"/>
                  <a:gd name="T5" fmla="*/ 43 h 134"/>
                  <a:gd name="T6" fmla="*/ 6 w 274"/>
                  <a:gd name="T7" fmla="*/ 25 h 134"/>
                  <a:gd name="T8" fmla="*/ 13 w 274"/>
                  <a:gd name="T9" fmla="*/ 31 h 134"/>
                  <a:gd name="T10" fmla="*/ 19 w 274"/>
                  <a:gd name="T11" fmla="*/ 43 h 134"/>
                  <a:gd name="T12" fmla="*/ 26 w 274"/>
                  <a:gd name="T13" fmla="*/ 49 h 134"/>
                  <a:gd name="T14" fmla="*/ 172 w 274"/>
                  <a:gd name="T15" fmla="*/ 55 h 134"/>
                  <a:gd name="T16" fmla="*/ 179 w 274"/>
                  <a:gd name="T17" fmla="*/ 61 h 134"/>
                  <a:gd name="T18" fmla="*/ 191 w 274"/>
                  <a:gd name="T19" fmla="*/ 68 h 134"/>
                  <a:gd name="T20" fmla="*/ 198 w 274"/>
                  <a:gd name="T21" fmla="*/ 80 h 134"/>
                  <a:gd name="T22" fmla="*/ 211 w 274"/>
                  <a:gd name="T23" fmla="*/ 92 h 134"/>
                  <a:gd name="T24" fmla="*/ 217 w 274"/>
                  <a:gd name="T25" fmla="*/ 98 h 134"/>
                  <a:gd name="T26" fmla="*/ 223 w 274"/>
                  <a:gd name="T27" fmla="*/ 104 h 134"/>
                  <a:gd name="T28" fmla="*/ 230 w 274"/>
                  <a:gd name="T29" fmla="*/ 110 h 134"/>
                  <a:gd name="T30" fmla="*/ 243 w 274"/>
                  <a:gd name="T31" fmla="*/ 116 h 134"/>
                  <a:gd name="T32" fmla="*/ 249 w 274"/>
                  <a:gd name="T33" fmla="*/ 122 h 134"/>
                  <a:gd name="T34" fmla="*/ 256 w 274"/>
                  <a:gd name="T35" fmla="*/ 134 h 134"/>
                  <a:gd name="T36" fmla="*/ 262 w 274"/>
                  <a:gd name="T37" fmla="*/ 122 h 134"/>
                  <a:gd name="T38" fmla="*/ 274 w 274"/>
                  <a:gd name="T39" fmla="*/ 116 h 134"/>
                  <a:gd name="T40" fmla="*/ 268 w 274"/>
                  <a:gd name="T41" fmla="*/ 110 h 134"/>
                  <a:gd name="T42" fmla="*/ 262 w 274"/>
                  <a:gd name="T43" fmla="*/ 104 h 134"/>
                  <a:gd name="T44" fmla="*/ 256 w 274"/>
                  <a:gd name="T45" fmla="*/ 98 h 134"/>
                  <a:gd name="T46" fmla="*/ 249 w 274"/>
                  <a:gd name="T47" fmla="*/ 92 h 134"/>
                  <a:gd name="T48" fmla="*/ 243 w 274"/>
                  <a:gd name="T49" fmla="*/ 86 h 134"/>
                  <a:gd name="T50" fmla="*/ 230 w 274"/>
                  <a:gd name="T51" fmla="*/ 74 h 134"/>
                  <a:gd name="T52" fmla="*/ 217 w 274"/>
                  <a:gd name="T53" fmla="*/ 61 h 134"/>
                  <a:gd name="T54" fmla="*/ 211 w 274"/>
                  <a:gd name="T55" fmla="*/ 55 h 134"/>
                  <a:gd name="T56" fmla="*/ 205 w 274"/>
                  <a:gd name="T57" fmla="*/ 43 h 134"/>
                  <a:gd name="T58" fmla="*/ 185 w 274"/>
                  <a:gd name="T59" fmla="*/ 37 h 134"/>
                  <a:gd name="T60" fmla="*/ 179 w 274"/>
                  <a:gd name="T61" fmla="*/ 31 h 134"/>
                  <a:gd name="T62" fmla="*/ 172 w 274"/>
                  <a:gd name="T63" fmla="*/ 43 h 134"/>
                  <a:gd name="T64" fmla="*/ 146 w 274"/>
                  <a:gd name="T65" fmla="*/ 31 h 134"/>
                  <a:gd name="T66" fmla="*/ 166 w 274"/>
                  <a:gd name="T67" fmla="*/ 25 h 134"/>
                  <a:gd name="T68" fmla="*/ 146 w 274"/>
                  <a:gd name="T69" fmla="*/ 19 h 134"/>
                  <a:gd name="T70" fmla="*/ 103 w 274"/>
                  <a:gd name="T71" fmla="*/ 25 h 134"/>
                  <a:gd name="T72" fmla="*/ 26 w 274"/>
                  <a:gd name="T73" fmla="*/ 19 h 134"/>
                  <a:gd name="T74" fmla="*/ 19 w 274"/>
                  <a:gd name="T75" fmla="*/ 7 h 134"/>
                  <a:gd name="T76" fmla="*/ 13 w 274"/>
                  <a:gd name="T77" fmla="*/ 0 h 134"/>
                  <a:gd name="T78" fmla="*/ 0 w 274"/>
                  <a:gd name="T79" fmla="*/ 19 h 134"/>
                  <a:gd name="T80" fmla="*/ 6 w 274"/>
                  <a:gd name="T81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74" h="134">
                    <a:moveTo>
                      <a:pt x="26" y="43"/>
                    </a:moveTo>
                    <a:lnTo>
                      <a:pt x="26" y="31"/>
                    </a:lnTo>
                    <a:lnTo>
                      <a:pt x="115" y="31"/>
                    </a:lnTo>
                    <a:lnTo>
                      <a:pt x="115" y="37"/>
                    </a:lnTo>
                    <a:lnTo>
                      <a:pt x="89" y="37"/>
                    </a:lnTo>
                    <a:lnTo>
                      <a:pt x="89" y="43"/>
                    </a:lnTo>
                    <a:lnTo>
                      <a:pt x="26" y="43"/>
                    </a:lnTo>
                    <a:close/>
                    <a:moveTo>
                      <a:pt x="6" y="25"/>
                    </a:moveTo>
                    <a:lnTo>
                      <a:pt x="13" y="25"/>
                    </a:lnTo>
                    <a:lnTo>
                      <a:pt x="13" y="31"/>
                    </a:lnTo>
                    <a:lnTo>
                      <a:pt x="19" y="31"/>
                    </a:lnTo>
                    <a:lnTo>
                      <a:pt x="19" y="43"/>
                    </a:lnTo>
                    <a:lnTo>
                      <a:pt x="26" y="43"/>
                    </a:lnTo>
                    <a:lnTo>
                      <a:pt x="26" y="49"/>
                    </a:lnTo>
                    <a:lnTo>
                      <a:pt x="172" y="49"/>
                    </a:lnTo>
                    <a:lnTo>
                      <a:pt x="172" y="55"/>
                    </a:lnTo>
                    <a:lnTo>
                      <a:pt x="179" y="55"/>
                    </a:lnTo>
                    <a:lnTo>
                      <a:pt x="179" y="61"/>
                    </a:lnTo>
                    <a:lnTo>
                      <a:pt x="191" y="61"/>
                    </a:lnTo>
                    <a:lnTo>
                      <a:pt x="191" y="68"/>
                    </a:lnTo>
                    <a:lnTo>
                      <a:pt x="198" y="68"/>
                    </a:lnTo>
                    <a:lnTo>
                      <a:pt x="198" y="80"/>
                    </a:lnTo>
                    <a:lnTo>
                      <a:pt x="211" y="80"/>
                    </a:lnTo>
                    <a:lnTo>
                      <a:pt x="211" y="92"/>
                    </a:lnTo>
                    <a:lnTo>
                      <a:pt x="217" y="92"/>
                    </a:lnTo>
                    <a:lnTo>
                      <a:pt x="217" y="98"/>
                    </a:lnTo>
                    <a:lnTo>
                      <a:pt x="223" y="98"/>
                    </a:lnTo>
                    <a:lnTo>
                      <a:pt x="223" y="104"/>
                    </a:lnTo>
                    <a:lnTo>
                      <a:pt x="230" y="104"/>
                    </a:lnTo>
                    <a:lnTo>
                      <a:pt x="230" y="110"/>
                    </a:lnTo>
                    <a:lnTo>
                      <a:pt x="243" y="110"/>
                    </a:lnTo>
                    <a:lnTo>
                      <a:pt x="243" y="116"/>
                    </a:lnTo>
                    <a:lnTo>
                      <a:pt x="249" y="116"/>
                    </a:lnTo>
                    <a:lnTo>
                      <a:pt x="249" y="122"/>
                    </a:lnTo>
                    <a:lnTo>
                      <a:pt x="256" y="122"/>
                    </a:lnTo>
                    <a:lnTo>
                      <a:pt x="256" y="134"/>
                    </a:lnTo>
                    <a:lnTo>
                      <a:pt x="262" y="134"/>
                    </a:lnTo>
                    <a:lnTo>
                      <a:pt x="262" y="122"/>
                    </a:lnTo>
                    <a:lnTo>
                      <a:pt x="274" y="122"/>
                    </a:lnTo>
                    <a:lnTo>
                      <a:pt x="274" y="116"/>
                    </a:lnTo>
                    <a:lnTo>
                      <a:pt x="268" y="116"/>
                    </a:lnTo>
                    <a:lnTo>
                      <a:pt x="268" y="110"/>
                    </a:lnTo>
                    <a:lnTo>
                      <a:pt x="262" y="110"/>
                    </a:lnTo>
                    <a:lnTo>
                      <a:pt x="262" y="104"/>
                    </a:lnTo>
                    <a:lnTo>
                      <a:pt x="256" y="104"/>
                    </a:lnTo>
                    <a:lnTo>
                      <a:pt x="256" y="98"/>
                    </a:lnTo>
                    <a:lnTo>
                      <a:pt x="249" y="98"/>
                    </a:lnTo>
                    <a:lnTo>
                      <a:pt x="249" y="92"/>
                    </a:lnTo>
                    <a:lnTo>
                      <a:pt x="243" y="92"/>
                    </a:lnTo>
                    <a:lnTo>
                      <a:pt x="243" y="86"/>
                    </a:lnTo>
                    <a:lnTo>
                      <a:pt x="230" y="86"/>
                    </a:lnTo>
                    <a:lnTo>
                      <a:pt x="230" y="74"/>
                    </a:lnTo>
                    <a:lnTo>
                      <a:pt x="217" y="74"/>
                    </a:lnTo>
                    <a:lnTo>
                      <a:pt x="217" y="61"/>
                    </a:lnTo>
                    <a:lnTo>
                      <a:pt x="211" y="61"/>
                    </a:lnTo>
                    <a:lnTo>
                      <a:pt x="211" y="55"/>
                    </a:lnTo>
                    <a:lnTo>
                      <a:pt x="205" y="55"/>
                    </a:lnTo>
                    <a:lnTo>
                      <a:pt x="205" y="43"/>
                    </a:lnTo>
                    <a:lnTo>
                      <a:pt x="185" y="43"/>
                    </a:lnTo>
                    <a:lnTo>
                      <a:pt x="185" y="37"/>
                    </a:lnTo>
                    <a:lnTo>
                      <a:pt x="179" y="37"/>
                    </a:lnTo>
                    <a:lnTo>
                      <a:pt x="179" y="31"/>
                    </a:lnTo>
                    <a:lnTo>
                      <a:pt x="172" y="31"/>
                    </a:lnTo>
                    <a:lnTo>
                      <a:pt x="172" y="43"/>
                    </a:lnTo>
                    <a:lnTo>
                      <a:pt x="146" y="43"/>
                    </a:lnTo>
                    <a:lnTo>
                      <a:pt x="146" y="31"/>
                    </a:lnTo>
                    <a:lnTo>
                      <a:pt x="166" y="31"/>
                    </a:lnTo>
                    <a:lnTo>
                      <a:pt x="166" y="25"/>
                    </a:lnTo>
                    <a:lnTo>
                      <a:pt x="146" y="25"/>
                    </a:lnTo>
                    <a:lnTo>
                      <a:pt x="146" y="19"/>
                    </a:lnTo>
                    <a:lnTo>
                      <a:pt x="103" y="19"/>
                    </a:lnTo>
                    <a:lnTo>
                      <a:pt x="103" y="25"/>
                    </a:lnTo>
                    <a:lnTo>
                      <a:pt x="26" y="25"/>
                    </a:lnTo>
                    <a:lnTo>
                      <a:pt x="26" y="19"/>
                    </a:lnTo>
                    <a:lnTo>
                      <a:pt x="19" y="19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8" name="Freeform 2992">
                <a:extLst>
                  <a:ext uri="{FF2B5EF4-FFF2-40B4-BE49-F238E27FC236}">
                    <a16:creationId xmlns:a16="http://schemas.microsoft.com/office/drawing/2014/main" xmlns="" id="{2F9B2517-2E60-4298-B192-2FDD70389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" y="213"/>
                <a:ext cx="8" cy="2"/>
              </a:xfrm>
              <a:custGeom>
                <a:avLst/>
                <a:gdLst>
                  <a:gd name="T0" fmla="*/ 0 w 224"/>
                  <a:gd name="T1" fmla="*/ 104 h 104"/>
                  <a:gd name="T2" fmla="*/ 20 w 224"/>
                  <a:gd name="T3" fmla="*/ 104 h 104"/>
                  <a:gd name="T4" fmla="*/ 20 w 224"/>
                  <a:gd name="T5" fmla="*/ 92 h 104"/>
                  <a:gd name="T6" fmla="*/ 32 w 224"/>
                  <a:gd name="T7" fmla="*/ 92 h 104"/>
                  <a:gd name="T8" fmla="*/ 32 w 224"/>
                  <a:gd name="T9" fmla="*/ 80 h 104"/>
                  <a:gd name="T10" fmla="*/ 39 w 224"/>
                  <a:gd name="T11" fmla="*/ 80 h 104"/>
                  <a:gd name="T12" fmla="*/ 39 w 224"/>
                  <a:gd name="T13" fmla="*/ 67 h 104"/>
                  <a:gd name="T14" fmla="*/ 45 w 224"/>
                  <a:gd name="T15" fmla="*/ 67 h 104"/>
                  <a:gd name="T16" fmla="*/ 45 w 224"/>
                  <a:gd name="T17" fmla="*/ 61 h 104"/>
                  <a:gd name="T18" fmla="*/ 77 w 224"/>
                  <a:gd name="T19" fmla="*/ 61 h 104"/>
                  <a:gd name="T20" fmla="*/ 77 w 224"/>
                  <a:gd name="T21" fmla="*/ 55 h 104"/>
                  <a:gd name="T22" fmla="*/ 90 w 224"/>
                  <a:gd name="T23" fmla="*/ 55 h 104"/>
                  <a:gd name="T24" fmla="*/ 90 w 224"/>
                  <a:gd name="T25" fmla="*/ 49 h 104"/>
                  <a:gd name="T26" fmla="*/ 128 w 224"/>
                  <a:gd name="T27" fmla="*/ 49 h 104"/>
                  <a:gd name="T28" fmla="*/ 128 w 224"/>
                  <a:gd name="T29" fmla="*/ 55 h 104"/>
                  <a:gd name="T30" fmla="*/ 134 w 224"/>
                  <a:gd name="T31" fmla="*/ 55 h 104"/>
                  <a:gd name="T32" fmla="*/ 134 w 224"/>
                  <a:gd name="T33" fmla="*/ 61 h 104"/>
                  <a:gd name="T34" fmla="*/ 148 w 224"/>
                  <a:gd name="T35" fmla="*/ 61 h 104"/>
                  <a:gd name="T36" fmla="*/ 148 w 224"/>
                  <a:gd name="T37" fmla="*/ 73 h 104"/>
                  <a:gd name="T38" fmla="*/ 179 w 224"/>
                  <a:gd name="T39" fmla="*/ 73 h 104"/>
                  <a:gd name="T40" fmla="*/ 179 w 224"/>
                  <a:gd name="T41" fmla="*/ 61 h 104"/>
                  <a:gd name="T42" fmla="*/ 185 w 224"/>
                  <a:gd name="T43" fmla="*/ 61 h 104"/>
                  <a:gd name="T44" fmla="*/ 185 w 224"/>
                  <a:gd name="T45" fmla="*/ 55 h 104"/>
                  <a:gd name="T46" fmla="*/ 193 w 224"/>
                  <a:gd name="T47" fmla="*/ 55 h 104"/>
                  <a:gd name="T48" fmla="*/ 193 w 224"/>
                  <a:gd name="T49" fmla="*/ 49 h 104"/>
                  <a:gd name="T50" fmla="*/ 199 w 224"/>
                  <a:gd name="T51" fmla="*/ 49 h 104"/>
                  <a:gd name="T52" fmla="*/ 199 w 224"/>
                  <a:gd name="T53" fmla="*/ 37 h 104"/>
                  <a:gd name="T54" fmla="*/ 205 w 224"/>
                  <a:gd name="T55" fmla="*/ 37 h 104"/>
                  <a:gd name="T56" fmla="*/ 205 w 224"/>
                  <a:gd name="T57" fmla="*/ 31 h 104"/>
                  <a:gd name="T58" fmla="*/ 211 w 224"/>
                  <a:gd name="T59" fmla="*/ 31 h 104"/>
                  <a:gd name="T60" fmla="*/ 211 w 224"/>
                  <a:gd name="T61" fmla="*/ 19 h 104"/>
                  <a:gd name="T62" fmla="*/ 224 w 224"/>
                  <a:gd name="T63" fmla="*/ 19 h 104"/>
                  <a:gd name="T64" fmla="*/ 224 w 224"/>
                  <a:gd name="T65" fmla="*/ 0 h 104"/>
                  <a:gd name="T66" fmla="*/ 211 w 224"/>
                  <a:gd name="T67" fmla="*/ 0 h 104"/>
                  <a:gd name="T68" fmla="*/ 211 w 224"/>
                  <a:gd name="T69" fmla="*/ 6 h 104"/>
                  <a:gd name="T70" fmla="*/ 199 w 224"/>
                  <a:gd name="T71" fmla="*/ 6 h 104"/>
                  <a:gd name="T72" fmla="*/ 199 w 224"/>
                  <a:gd name="T73" fmla="*/ 25 h 104"/>
                  <a:gd name="T74" fmla="*/ 193 w 224"/>
                  <a:gd name="T75" fmla="*/ 25 h 104"/>
                  <a:gd name="T76" fmla="*/ 193 w 224"/>
                  <a:gd name="T77" fmla="*/ 31 h 104"/>
                  <a:gd name="T78" fmla="*/ 179 w 224"/>
                  <a:gd name="T79" fmla="*/ 31 h 104"/>
                  <a:gd name="T80" fmla="*/ 179 w 224"/>
                  <a:gd name="T81" fmla="*/ 43 h 104"/>
                  <a:gd name="T82" fmla="*/ 141 w 224"/>
                  <a:gd name="T83" fmla="*/ 43 h 104"/>
                  <a:gd name="T84" fmla="*/ 141 w 224"/>
                  <a:gd name="T85" fmla="*/ 37 h 104"/>
                  <a:gd name="T86" fmla="*/ 134 w 224"/>
                  <a:gd name="T87" fmla="*/ 37 h 104"/>
                  <a:gd name="T88" fmla="*/ 134 w 224"/>
                  <a:gd name="T89" fmla="*/ 31 h 104"/>
                  <a:gd name="T90" fmla="*/ 128 w 224"/>
                  <a:gd name="T91" fmla="*/ 31 h 104"/>
                  <a:gd name="T92" fmla="*/ 128 w 224"/>
                  <a:gd name="T93" fmla="*/ 25 h 104"/>
                  <a:gd name="T94" fmla="*/ 83 w 224"/>
                  <a:gd name="T95" fmla="*/ 25 h 104"/>
                  <a:gd name="T96" fmla="*/ 83 w 224"/>
                  <a:gd name="T97" fmla="*/ 31 h 104"/>
                  <a:gd name="T98" fmla="*/ 77 w 224"/>
                  <a:gd name="T99" fmla="*/ 31 h 104"/>
                  <a:gd name="T100" fmla="*/ 77 w 224"/>
                  <a:gd name="T101" fmla="*/ 37 h 104"/>
                  <a:gd name="T102" fmla="*/ 39 w 224"/>
                  <a:gd name="T103" fmla="*/ 37 h 104"/>
                  <a:gd name="T104" fmla="*/ 39 w 224"/>
                  <a:gd name="T105" fmla="*/ 55 h 104"/>
                  <a:gd name="T106" fmla="*/ 32 w 224"/>
                  <a:gd name="T107" fmla="*/ 55 h 104"/>
                  <a:gd name="T108" fmla="*/ 32 w 224"/>
                  <a:gd name="T109" fmla="*/ 61 h 104"/>
                  <a:gd name="T110" fmla="*/ 26 w 224"/>
                  <a:gd name="T111" fmla="*/ 61 h 104"/>
                  <a:gd name="T112" fmla="*/ 26 w 224"/>
                  <a:gd name="T113" fmla="*/ 67 h 104"/>
                  <a:gd name="T114" fmla="*/ 20 w 224"/>
                  <a:gd name="T115" fmla="*/ 67 h 104"/>
                  <a:gd name="T116" fmla="*/ 20 w 224"/>
                  <a:gd name="T117" fmla="*/ 86 h 104"/>
                  <a:gd name="T118" fmla="*/ 0 w 224"/>
                  <a:gd name="T119" fmla="*/ 86 h 104"/>
                  <a:gd name="T120" fmla="*/ 0 w 224"/>
                  <a:gd name="T121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4" h="104">
                    <a:moveTo>
                      <a:pt x="0" y="104"/>
                    </a:moveTo>
                    <a:lnTo>
                      <a:pt x="20" y="104"/>
                    </a:lnTo>
                    <a:lnTo>
                      <a:pt x="20" y="92"/>
                    </a:lnTo>
                    <a:lnTo>
                      <a:pt x="32" y="92"/>
                    </a:lnTo>
                    <a:lnTo>
                      <a:pt x="32" y="80"/>
                    </a:lnTo>
                    <a:lnTo>
                      <a:pt x="39" y="80"/>
                    </a:lnTo>
                    <a:lnTo>
                      <a:pt x="39" y="67"/>
                    </a:lnTo>
                    <a:lnTo>
                      <a:pt x="45" y="67"/>
                    </a:lnTo>
                    <a:lnTo>
                      <a:pt x="45" y="61"/>
                    </a:lnTo>
                    <a:lnTo>
                      <a:pt x="77" y="61"/>
                    </a:lnTo>
                    <a:lnTo>
                      <a:pt x="77" y="55"/>
                    </a:lnTo>
                    <a:lnTo>
                      <a:pt x="90" y="55"/>
                    </a:lnTo>
                    <a:lnTo>
                      <a:pt x="90" y="49"/>
                    </a:lnTo>
                    <a:lnTo>
                      <a:pt x="128" y="49"/>
                    </a:lnTo>
                    <a:lnTo>
                      <a:pt x="128" y="55"/>
                    </a:lnTo>
                    <a:lnTo>
                      <a:pt x="134" y="55"/>
                    </a:lnTo>
                    <a:lnTo>
                      <a:pt x="134" y="61"/>
                    </a:lnTo>
                    <a:lnTo>
                      <a:pt x="148" y="61"/>
                    </a:lnTo>
                    <a:lnTo>
                      <a:pt x="148" y="73"/>
                    </a:lnTo>
                    <a:lnTo>
                      <a:pt x="179" y="73"/>
                    </a:lnTo>
                    <a:lnTo>
                      <a:pt x="179" y="61"/>
                    </a:lnTo>
                    <a:lnTo>
                      <a:pt x="185" y="61"/>
                    </a:lnTo>
                    <a:lnTo>
                      <a:pt x="185" y="55"/>
                    </a:lnTo>
                    <a:lnTo>
                      <a:pt x="193" y="55"/>
                    </a:lnTo>
                    <a:lnTo>
                      <a:pt x="193" y="49"/>
                    </a:lnTo>
                    <a:lnTo>
                      <a:pt x="199" y="49"/>
                    </a:lnTo>
                    <a:lnTo>
                      <a:pt x="199" y="37"/>
                    </a:lnTo>
                    <a:lnTo>
                      <a:pt x="205" y="37"/>
                    </a:lnTo>
                    <a:lnTo>
                      <a:pt x="205" y="31"/>
                    </a:lnTo>
                    <a:lnTo>
                      <a:pt x="211" y="31"/>
                    </a:lnTo>
                    <a:lnTo>
                      <a:pt x="211" y="19"/>
                    </a:lnTo>
                    <a:lnTo>
                      <a:pt x="224" y="19"/>
                    </a:lnTo>
                    <a:lnTo>
                      <a:pt x="224" y="0"/>
                    </a:lnTo>
                    <a:lnTo>
                      <a:pt x="211" y="0"/>
                    </a:lnTo>
                    <a:lnTo>
                      <a:pt x="211" y="6"/>
                    </a:lnTo>
                    <a:lnTo>
                      <a:pt x="199" y="6"/>
                    </a:lnTo>
                    <a:lnTo>
                      <a:pt x="199" y="25"/>
                    </a:lnTo>
                    <a:lnTo>
                      <a:pt x="193" y="25"/>
                    </a:lnTo>
                    <a:lnTo>
                      <a:pt x="193" y="31"/>
                    </a:lnTo>
                    <a:lnTo>
                      <a:pt x="179" y="31"/>
                    </a:lnTo>
                    <a:lnTo>
                      <a:pt x="179" y="43"/>
                    </a:lnTo>
                    <a:lnTo>
                      <a:pt x="141" y="43"/>
                    </a:lnTo>
                    <a:lnTo>
                      <a:pt x="141" y="37"/>
                    </a:lnTo>
                    <a:lnTo>
                      <a:pt x="134" y="37"/>
                    </a:lnTo>
                    <a:lnTo>
                      <a:pt x="134" y="31"/>
                    </a:lnTo>
                    <a:lnTo>
                      <a:pt x="128" y="31"/>
                    </a:lnTo>
                    <a:lnTo>
                      <a:pt x="128" y="25"/>
                    </a:lnTo>
                    <a:lnTo>
                      <a:pt x="83" y="25"/>
                    </a:lnTo>
                    <a:lnTo>
                      <a:pt x="83" y="31"/>
                    </a:lnTo>
                    <a:lnTo>
                      <a:pt x="77" y="31"/>
                    </a:lnTo>
                    <a:lnTo>
                      <a:pt x="77" y="37"/>
                    </a:lnTo>
                    <a:lnTo>
                      <a:pt x="39" y="37"/>
                    </a:lnTo>
                    <a:lnTo>
                      <a:pt x="39" y="55"/>
                    </a:lnTo>
                    <a:lnTo>
                      <a:pt x="32" y="55"/>
                    </a:lnTo>
                    <a:lnTo>
                      <a:pt x="32" y="61"/>
                    </a:lnTo>
                    <a:lnTo>
                      <a:pt x="26" y="61"/>
                    </a:lnTo>
                    <a:lnTo>
                      <a:pt x="26" y="67"/>
                    </a:lnTo>
                    <a:lnTo>
                      <a:pt x="20" y="67"/>
                    </a:lnTo>
                    <a:lnTo>
                      <a:pt x="20" y="86"/>
                    </a:lnTo>
                    <a:lnTo>
                      <a:pt x="0" y="86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89" name="Freeform 2993">
                <a:extLst>
                  <a:ext uri="{FF2B5EF4-FFF2-40B4-BE49-F238E27FC236}">
                    <a16:creationId xmlns:a16="http://schemas.microsoft.com/office/drawing/2014/main" xmlns="" id="{86153C6F-F53D-4093-B855-BAD6C96E4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" y="114"/>
                <a:ext cx="7" cy="4"/>
              </a:xfrm>
              <a:custGeom>
                <a:avLst/>
                <a:gdLst>
                  <a:gd name="T0" fmla="*/ 13 w 236"/>
                  <a:gd name="T1" fmla="*/ 36 h 122"/>
                  <a:gd name="T2" fmla="*/ 13 w 236"/>
                  <a:gd name="T3" fmla="*/ 30 h 122"/>
                  <a:gd name="T4" fmla="*/ 32 w 236"/>
                  <a:gd name="T5" fmla="*/ 30 h 122"/>
                  <a:gd name="T6" fmla="*/ 32 w 236"/>
                  <a:gd name="T7" fmla="*/ 24 h 122"/>
                  <a:gd name="T8" fmla="*/ 39 w 236"/>
                  <a:gd name="T9" fmla="*/ 24 h 122"/>
                  <a:gd name="T10" fmla="*/ 39 w 236"/>
                  <a:gd name="T11" fmla="*/ 18 h 122"/>
                  <a:gd name="T12" fmla="*/ 198 w 236"/>
                  <a:gd name="T13" fmla="*/ 18 h 122"/>
                  <a:gd name="T14" fmla="*/ 198 w 236"/>
                  <a:gd name="T15" fmla="*/ 24 h 122"/>
                  <a:gd name="T16" fmla="*/ 211 w 236"/>
                  <a:gd name="T17" fmla="*/ 24 h 122"/>
                  <a:gd name="T18" fmla="*/ 211 w 236"/>
                  <a:gd name="T19" fmla="*/ 36 h 122"/>
                  <a:gd name="T20" fmla="*/ 218 w 236"/>
                  <a:gd name="T21" fmla="*/ 36 h 122"/>
                  <a:gd name="T22" fmla="*/ 218 w 236"/>
                  <a:gd name="T23" fmla="*/ 90 h 122"/>
                  <a:gd name="T24" fmla="*/ 224 w 236"/>
                  <a:gd name="T25" fmla="*/ 90 h 122"/>
                  <a:gd name="T26" fmla="*/ 224 w 236"/>
                  <a:gd name="T27" fmla="*/ 122 h 122"/>
                  <a:gd name="T28" fmla="*/ 236 w 236"/>
                  <a:gd name="T29" fmla="*/ 122 h 122"/>
                  <a:gd name="T30" fmla="*/ 236 w 236"/>
                  <a:gd name="T31" fmla="*/ 42 h 122"/>
                  <a:gd name="T32" fmla="*/ 230 w 236"/>
                  <a:gd name="T33" fmla="*/ 42 h 122"/>
                  <a:gd name="T34" fmla="*/ 230 w 236"/>
                  <a:gd name="T35" fmla="*/ 30 h 122"/>
                  <a:gd name="T36" fmla="*/ 224 w 236"/>
                  <a:gd name="T37" fmla="*/ 30 h 122"/>
                  <a:gd name="T38" fmla="*/ 224 w 236"/>
                  <a:gd name="T39" fmla="*/ 18 h 122"/>
                  <a:gd name="T40" fmla="*/ 218 w 236"/>
                  <a:gd name="T41" fmla="*/ 18 h 122"/>
                  <a:gd name="T42" fmla="*/ 218 w 236"/>
                  <a:gd name="T43" fmla="*/ 6 h 122"/>
                  <a:gd name="T44" fmla="*/ 198 w 236"/>
                  <a:gd name="T45" fmla="*/ 6 h 122"/>
                  <a:gd name="T46" fmla="*/ 198 w 236"/>
                  <a:gd name="T47" fmla="*/ 0 h 122"/>
                  <a:gd name="T48" fmla="*/ 45 w 236"/>
                  <a:gd name="T49" fmla="*/ 0 h 122"/>
                  <a:gd name="T50" fmla="*/ 45 w 236"/>
                  <a:gd name="T51" fmla="*/ 6 h 122"/>
                  <a:gd name="T52" fmla="*/ 32 w 236"/>
                  <a:gd name="T53" fmla="*/ 6 h 122"/>
                  <a:gd name="T54" fmla="*/ 32 w 236"/>
                  <a:gd name="T55" fmla="*/ 12 h 122"/>
                  <a:gd name="T56" fmla="*/ 6 w 236"/>
                  <a:gd name="T57" fmla="*/ 12 h 122"/>
                  <a:gd name="T58" fmla="*/ 6 w 236"/>
                  <a:gd name="T59" fmla="*/ 18 h 122"/>
                  <a:gd name="T60" fmla="*/ 0 w 236"/>
                  <a:gd name="T61" fmla="*/ 18 h 122"/>
                  <a:gd name="T62" fmla="*/ 0 w 236"/>
                  <a:gd name="T63" fmla="*/ 36 h 122"/>
                  <a:gd name="T64" fmla="*/ 13 w 236"/>
                  <a:gd name="T65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" h="122">
                    <a:moveTo>
                      <a:pt x="13" y="36"/>
                    </a:moveTo>
                    <a:lnTo>
                      <a:pt x="13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39" y="24"/>
                    </a:lnTo>
                    <a:lnTo>
                      <a:pt x="39" y="18"/>
                    </a:lnTo>
                    <a:lnTo>
                      <a:pt x="198" y="18"/>
                    </a:lnTo>
                    <a:lnTo>
                      <a:pt x="198" y="24"/>
                    </a:lnTo>
                    <a:lnTo>
                      <a:pt x="211" y="24"/>
                    </a:lnTo>
                    <a:lnTo>
                      <a:pt x="211" y="36"/>
                    </a:lnTo>
                    <a:lnTo>
                      <a:pt x="218" y="36"/>
                    </a:lnTo>
                    <a:lnTo>
                      <a:pt x="218" y="90"/>
                    </a:lnTo>
                    <a:lnTo>
                      <a:pt x="224" y="90"/>
                    </a:lnTo>
                    <a:lnTo>
                      <a:pt x="224" y="122"/>
                    </a:lnTo>
                    <a:lnTo>
                      <a:pt x="236" y="122"/>
                    </a:lnTo>
                    <a:lnTo>
                      <a:pt x="236" y="42"/>
                    </a:lnTo>
                    <a:lnTo>
                      <a:pt x="230" y="42"/>
                    </a:lnTo>
                    <a:lnTo>
                      <a:pt x="230" y="30"/>
                    </a:lnTo>
                    <a:lnTo>
                      <a:pt x="224" y="30"/>
                    </a:lnTo>
                    <a:lnTo>
                      <a:pt x="224" y="18"/>
                    </a:lnTo>
                    <a:lnTo>
                      <a:pt x="218" y="18"/>
                    </a:lnTo>
                    <a:lnTo>
                      <a:pt x="218" y="6"/>
                    </a:lnTo>
                    <a:lnTo>
                      <a:pt x="198" y="6"/>
                    </a:lnTo>
                    <a:lnTo>
                      <a:pt x="198" y="0"/>
                    </a:lnTo>
                    <a:lnTo>
                      <a:pt x="45" y="0"/>
                    </a:lnTo>
                    <a:lnTo>
                      <a:pt x="45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13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0" name="Freeform 2994">
                <a:extLst>
                  <a:ext uri="{FF2B5EF4-FFF2-40B4-BE49-F238E27FC236}">
                    <a16:creationId xmlns:a16="http://schemas.microsoft.com/office/drawing/2014/main" xmlns="" id="{50B98E94-711D-4B04-82D8-C6B6658DC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" y="153"/>
                <a:ext cx="3" cy="9"/>
              </a:xfrm>
              <a:custGeom>
                <a:avLst/>
                <a:gdLst>
                  <a:gd name="T0" fmla="*/ 37 w 95"/>
                  <a:gd name="T1" fmla="*/ 157 h 327"/>
                  <a:gd name="T2" fmla="*/ 31 w 95"/>
                  <a:gd name="T3" fmla="*/ 170 h 327"/>
                  <a:gd name="T4" fmla="*/ 25 w 95"/>
                  <a:gd name="T5" fmla="*/ 219 h 327"/>
                  <a:gd name="T6" fmla="*/ 18 w 95"/>
                  <a:gd name="T7" fmla="*/ 243 h 327"/>
                  <a:gd name="T8" fmla="*/ 12 w 95"/>
                  <a:gd name="T9" fmla="*/ 279 h 327"/>
                  <a:gd name="T10" fmla="*/ 6 w 95"/>
                  <a:gd name="T11" fmla="*/ 291 h 327"/>
                  <a:gd name="T12" fmla="*/ 0 w 95"/>
                  <a:gd name="T13" fmla="*/ 327 h 327"/>
                  <a:gd name="T14" fmla="*/ 12 w 95"/>
                  <a:gd name="T15" fmla="*/ 291 h 327"/>
                  <a:gd name="T16" fmla="*/ 18 w 95"/>
                  <a:gd name="T17" fmla="*/ 285 h 327"/>
                  <a:gd name="T18" fmla="*/ 25 w 95"/>
                  <a:gd name="T19" fmla="*/ 273 h 327"/>
                  <a:gd name="T20" fmla="*/ 31 w 95"/>
                  <a:gd name="T21" fmla="*/ 249 h 327"/>
                  <a:gd name="T22" fmla="*/ 37 w 95"/>
                  <a:gd name="T23" fmla="*/ 176 h 327"/>
                  <a:gd name="T24" fmla="*/ 51 w 95"/>
                  <a:gd name="T25" fmla="*/ 163 h 327"/>
                  <a:gd name="T26" fmla="*/ 57 w 95"/>
                  <a:gd name="T27" fmla="*/ 157 h 327"/>
                  <a:gd name="T28" fmla="*/ 63 w 95"/>
                  <a:gd name="T29" fmla="*/ 145 h 327"/>
                  <a:gd name="T30" fmla="*/ 69 w 95"/>
                  <a:gd name="T31" fmla="*/ 139 h 327"/>
                  <a:gd name="T32" fmla="*/ 76 w 95"/>
                  <a:gd name="T33" fmla="*/ 133 h 327"/>
                  <a:gd name="T34" fmla="*/ 82 w 95"/>
                  <a:gd name="T35" fmla="*/ 121 h 327"/>
                  <a:gd name="T36" fmla="*/ 88 w 95"/>
                  <a:gd name="T37" fmla="*/ 115 h 327"/>
                  <a:gd name="T38" fmla="*/ 95 w 95"/>
                  <a:gd name="T39" fmla="*/ 61 h 327"/>
                  <a:gd name="T40" fmla="*/ 82 w 95"/>
                  <a:gd name="T41" fmla="*/ 55 h 327"/>
                  <a:gd name="T42" fmla="*/ 76 w 95"/>
                  <a:gd name="T43" fmla="*/ 43 h 327"/>
                  <a:gd name="T44" fmla="*/ 69 w 95"/>
                  <a:gd name="T45" fmla="*/ 37 h 327"/>
                  <a:gd name="T46" fmla="*/ 63 w 95"/>
                  <a:gd name="T47" fmla="*/ 0 h 327"/>
                  <a:gd name="T48" fmla="*/ 51 w 95"/>
                  <a:gd name="T49" fmla="*/ 43 h 327"/>
                  <a:gd name="T50" fmla="*/ 57 w 95"/>
                  <a:gd name="T51" fmla="*/ 49 h 327"/>
                  <a:gd name="T52" fmla="*/ 63 w 95"/>
                  <a:gd name="T53" fmla="*/ 61 h 327"/>
                  <a:gd name="T54" fmla="*/ 69 w 95"/>
                  <a:gd name="T55" fmla="*/ 67 h 327"/>
                  <a:gd name="T56" fmla="*/ 76 w 95"/>
                  <a:gd name="T57" fmla="*/ 121 h 327"/>
                  <a:gd name="T58" fmla="*/ 63 w 95"/>
                  <a:gd name="T59" fmla="*/ 133 h 327"/>
                  <a:gd name="T60" fmla="*/ 57 w 95"/>
                  <a:gd name="T61" fmla="*/ 139 h 327"/>
                  <a:gd name="T62" fmla="*/ 51 w 95"/>
                  <a:gd name="T63" fmla="*/ 15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327">
                    <a:moveTo>
                      <a:pt x="37" y="151"/>
                    </a:moveTo>
                    <a:lnTo>
                      <a:pt x="37" y="157"/>
                    </a:lnTo>
                    <a:lnTo>
                      <a:pt x="31" y="157"/>
                    </a:lnTo>
                    <a:lnTo>
                      <a:pt x="31" y="170"/>
                    </a:lnTo>
                    <a:lnTo>
                      <a:pt x="25" y="170"/>
                    </a:lnTo>
                    <a:lnTo>
                      <a:pt x="25" y="219"/>
                    </a:lnTo>
                    <a:lnTo>
                      <a:pt x="18" y="219"/>
                    </a:lnTo>
                    <a:lnTo>
                      <a:pt x="18" y="243"/>
                    </a:lnTo>
                    <a:lnTo>
                      <a:pt x="12" y="243"/>
                    </a:lnTo>
                    <a:lnTo>
                      <a:pt x="12" y="279"/>
                    </a:lnTo>
                    <a:lnTo>
                      <a:pt x="6" y="279"/>
                    </a:lnTo>
                    <a:lnTo>
                      <a:pt x="6" y="291"/>
                    </a:lnTo>
                    <a:lnTo>
                      <a:pt x="0" y="291"/>
                    </a:lnTo>
                    <a:lnTo>
                      <a:pt x="0" y="327"/>
                    </a:lnTo>
                    <a:lnTo>
                      <a:pt x="12" y="327"/>
                    </a:lnTo>
                    <a:lnTo>
                      <a:pt x="12" y="291"/>
                    </a:lnTo>
                    <a:lnTo>
                      <a:pt x="18" y="291"/>
                    </a:lnTo>
                    <a:lnTo>
                      <a:pt x="18" y="285"/>
                    </a:lnTo>
                    <a:lnTo>
                      <a:pt x="25" y="285"/>
                    </a:lnTo>
                    <a:lnTo>
                      <a:pt x="25" y="273"/>
                    </a:lnTo>
                    <a:lnTo>
                      <a:pt x="31" y="273"/>
                    </a:lnTo>
                    <a:lnTo>
                      <a:pt x="31" y="249"/>
                    </a:lnTo>
                    <a:lnTo>
                      <a:pt x="37" y="249"/>
                    </a:lnTo>
                    <a:lnTo>
                      <a:pt x="37" y="176"/>
                    </a:lnTo>
                    <a:lnTo>
                      <a:pt x="51" y="176"/>
                    </a:lnTo>
                    <a:lnTo>
                      <a:pt x="51" y="163"/>
                    </a:lnTo>
                    <a:lnTo>
                      <a:pt x="57" y="163"/>
                    </a:lnTo>
                    <a:lnTo>
                      <a:pt x="57" y="157"/>
                    </a:lnTo>
                    <a:lnTo>
                      <a:pt x="63" y="157"/>
                    </a:lnTo>
                    <a:lnTo>
                      <a:pt x="63" y="145"/>
                    </a:lnTo>
                    <a:lnTo>
                      <a:pt x="69" y="145"/>
                    </a:lnTo>
                    <a:lnTo>
                      <a:pt x="69" y="139"/>
                    </a:lnTo>
                    <a:lnTo>
                      <a:pt x="76" y="139"/>
                    </a:lnTo>
                    <a:lnTo>
                      <a:pt x="76" y="133"/>
                    </a:lnTo>
                    <a:lnTo>
                      <a:pt x="82" y="133"/>
                    </a:lnTo>
                    <a:lnTo>
                      <a:pt x="82" y="121"/>
                    </a:lnTo>
                    <a:lnTo>
                      <a:pt x="88" y="121"/>
                    </a:lnTo>
                    <a:lnTo>
                      <a:pt x="88" y="115"/>
                    </a:lnTo>
                    <a:lnTo>
                      <a:pt x="95" y="115"/>
                    </a:lnTo>
                    <a:lnTo>
                      <a:pt x="95" y="61"/>
                    </a:lnTo>
                    <a:lnTo>
                      <a:pt x="82" y="61"/>
                    </a:lnTo>
                    <a:lnTo>
                      <a:pt x="82" y="55"/>
                    </a:lnTo>
                    <a:lnTo>
                      <a:pt x="76" y="55"/>
                    </a:lnTo>
                    <a:lnTo>
                      <a:pt x="76" y="43"/>
                    </a:lnTo>
                    <a:lnTo>
                      <a:pt x="69" y="43"/>
                    </a:lnTo>
                    <a:lnTo>
                      <a:pt x="69" y="37"/>
                    </a:lnTo>
                    <a:lnTo>
                      <a:pt x="63" y="37"/>
                    </a:lnTo>
                    <a:lnTo>
                      <a:pt x="63" y="0"/>
                    </a:lnTo>
                    <a:lnTo>
                      <a:pt x="51" y="0"/>
                    </a:lnTo>
                    <a:lnTo>
                      <a:pt x="51" y="43"/>
                    </a:lnTo>
                    <a:lnTo>
                      <a:pt x="57" y="43"/>
                    </a:lnTo>
                    <a:lnTo>
                      <a:pt x="57" y="49"/>
                    </a:lnTo>
                    <a:lnTo>
                      <a:pt x="63" y="49"/>
                    </a:lnTo>
                    <a:lnTo>
                      <a:pt x="63" y="61"/>
                    </a:lnTo>
                    <a:lnTo>
                      <a:pt x="69" y="61"/>
                    </a:lnTo>
                    <a:lnTo>
                      <a:pt x="69" y="67"/>
                    </a:lnTo>
                    <a:lnTo>
                      <a:pt x="76" y="67"/>
                    </a:lnTo>
                    <a:lnTo>
                      <a:pt x="76" y="121"/>
                    </a:lnTo>
                    <a:lnTo>
                      <a:pt x="63" y="121"/>
                    </a:lnTo>
                    <a:lnTo>
                      <a:pt x="63" y="133"/>
                    </a:lnTo>
                    <a:lnTo>
                      <a:pt x="57" y="133"/>
                    </a:lnTo>
                    <a:lnTo>
                      <a:pt x="57" y="139"/>
                    </a:lnTo>
                    <a:lnTo>
                      <a:pt x="51" y="139"/>
                    </a:lnTo>
                    <a:lnTo>
                      <a:pt x="51" y="151"/>
                    </a:lnTo>
                    <a:lnTo>
                      <a:pt x="37" y="15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1" name="Freeform 2995">
                <a:extLst>
                  <a:ext uri="{FF2B5EF4-FFF2-40B4-BE49-F238E27FC236}">
                    <a16:creationId xmlns:a16="http://schemas.microsoft.com/office/drawing/2014/main" xmlns="" id="{8961EC43-84CB-4A64-89A0-E869229A6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223"/>
                <a:ext cx="8" cy="2"/>
              </a:xfrm>
              <a:custGeom>
                <a:avLst/>
                <a:gdLst>
                  <a:gd name="T0" fmla="*/ 167 w 262"/>
                  <a:gd name="T1" fmla="*/ 12 h 60"/>
                  <a:gd name="T2" fmla="*/ 167 w 262"/>
                  <a:gd name="T3" fmla="*/ 18 h 60"/>
                  <a:gd name="T4" fmla="*/ 160 w 262"/>
                  <a:gd name="T5" fmla="*/ 18 h 60"/>
                  <a:gd name="T6" fmla="*/ 160 w 262"/>
                  <a:gd name="T7" fmla="*/ 24 h 60"/>
                  <a:gd name="T8" fmla="*/ 39 w 262"/>
                  <a:gd name="T9" fmla="*/ 24 h 60"/>
                  <a:gd name="T10" fmla="*/ 39 w 262"/>
                  <a:gd name="T11" fmla="*/ 30 h 60"/>
                  <a:gd name="T12" fmla="*/ 32 w 262"/>
                  <a:gd name="T13" fmla="*/ 30 h 60"/>
                  <a:gd name="T14" fmla="*/ 32 w 262"/>
                  <a:gd name="T15" fmla="*/ 42 h 60"/>
                  <a:gd name="T16" fmla="*/ 13 w 262"/>
                  <a:gd name="T17" fmla="*/ 42 h 60"/>
                  <a:gd name="T18" fmla="*/ 13 w 262"/>
                  <a:gd name="T19" fmla="*/ 36 h 60"/>
                  <a:gd name="T20" fmla="*/ 0 w 262"/>
                  <a:gd name="T21" fmla="*/ 36 h 60"/>
                  <a:gd name="T22" fmla="*/ 0 w 262"/>
                  <a:gd name="T23" fmla="*/ 48 h 60"/>
                  <a:gd name="T24" fmla="*/ 6 w 262"/>
                  <a:gd name="T25" fmla="*/ 48 h 60"/>
                  <a:gd name="T26" fmla="*/ 6 w 262"/>
                  <a:gd name="T27" fmla="*/ 60 h 60"/>
                  <a:gd name="T28" fmla="*/ 39 w 262"/>
                  <a:gd name="T29" fmla="*/ 60 h 60"/>
                  <a:gd name="T30" fmla="*/ 39 w 262"/>
                  <a:gd name="T31" fmla="*/ 48 h 60"/>
                  <a:gd name="T32" fmla="*/ 160 w 262"/>
                  <a:gd name="T33" fmla="*/ 48 h 60"/>
                  <a:gd name="T34" fmla="*/ 160 w 262"/>
                  <a:gd name="T35" fmla="*/ 36 h 60"/>
                  <a:gd name="T36" fmla="*/ 167 w 262"/>
                  <a:gd name="T37" fmla="*/ 36 h 60"/>
                  <a:gd name="T38" fmla="*/ 167 w 262"/>
                  <a:gd name="T39" fmla="*/ 30 h 60"/>
                  <a:gd name="T40" fmla="*/ 192 w 262"/>
                  <a:gd name="T41" fmla="*/ 30 h 60"/>
                  <a:gd name="T42" fmla="*/ 192 w 262"/>
                  <a:gd name="T43" fmla="*/ 24 h 60"/>
                  <a:gd name="T44" fmla="*/ 198 w 262"/>
                  <a:gd name="T45" fmla="*/ 24 h 60"/>
                  <a:gd name="T46" fmla="*/ 198 w 262"/>
                  <a:gd name="T47" fmla="*/ 18 h 60"/>
                  <a:gd name="T48" fmla="*/ 243 w 262"/>
                  <a:gd name="T49" fmla="*/ 18 h 60"/>
                  <a:gd name="T50" fmla="*/ 243 w 262"/>
                  <a:gd name="T51" fmla="*/ 24 h 60"/>
                  <a:gd name="T52" fmla="*/ 262 w 262"/>
                  <a:gd name="T53" fmla="*/ 24 h 60"/>
                  <a:gd name="T54" fmla="*/ 262 w 262"/>
                  <a:gd name="T55" fmla="*/ 12 h 60"/>
                  <a:gd name="T56" fmla="*/ 256 w 262"/>
                  <a:gd name="T57" fmla="*/ 12 h 60"/>
                  <a:gd name="T58" fmla="*/ 256 w 262"/>
                  <a:gd name="T59" fmla="*/ 6 h 60"/>
                  <a:gd name="T60" fmla="*/ 236 w 262"/>
                  <a:gd name="T61" fmla="*/ 6 h 60"/>
                  <a:gd name="T62" fmla="*/ 236 w 262"/>
                  <a:gd name="T63" fmla="*/ 0 h 60"/>
                  <a:gd name="T64" fmla="*/ 205 w 262"/>
                  <a:gd name="T65" fmla="*/ 0 h 60"/>
                  <a:gd name="T66" fmla="*/ 205 w 262"/>
                  <a:gd name="T67" fmla="*/ 6 h 60"/>
                  <a:gd name="T68" fmla="*/ 192 w 262"/>
                  <a:gd name="T69" fmla="*/ 6 h 60"/>
                  <a:gd name="T70" fmla="*/ 192 w 262"/>
                  <a:gd name="T71" fmla="*/ 12 h 60"/>
                  <a:gd name="T72" fmla="*/ 167 w 262"/>
                  <a:gd name="T7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2" h="60">
                    <a:moveTo>
                      <a:pt x="167" y="12"/>
                    </a:moveTo>
                    <a:lnTo>
                      <a:pt x="167" y="18"/>
                    </a:lnTo>
                    <a:lnTo>
                      <a:pt x="160" y="18"/>
                    </a:lnTo>
                    <a:lnTo>
                      <a:pt x="160" y="24"/>
                    </a:lnTo>
                    <a:lnTo>
                      <a:pt x="39" y="24"/>
                    </a:lnTo>
                    <a:lnTo>
                      <a:pt x="39" y="30"/>
                    </a:lnTo>
                    <a:lnTo>
                      <a:pt x="32" y="30"/>
                    </a:lnTo>
                    <a:lnTo>
                      <a:pt x="32" y="42"/>
                    </a:lnTo>
                    <a:lnTo>
                      <a:pt x="13" y="42"/>
                    </a:lnTo>
                    <a:lnTo>
                      <a:pt x="13" y="36"/>
                    </a:lnTo>
                    <a:lnTo>
                      <a:pt x="0" y="36"/>
                    </a:lnTo>
                    <a:lnTo>
                      <a:pt x="0" y="48"/>
                    </a:lnTo>
                    <a:lnTo>
                      <a:pt x="6" y="48"/>
                    </a:lnTo>
                    <a:lnTo>
                      <a:pt x="6" y="60"/>
                    </a:lnTo>
                    <a:lnTo>
                      <a:pt x="39" y="60"/>
                    </a:lnTo>
                    <a:lnTo>
                      <a:pt x="39" y="48"/>
                    </a:lnTo>
                    <a:lnTo>
                      <a:pt x="160" y="48"/>
                    </a:lnTo>
                    <a:lnTo>
                      <a:pt x="160" y="36"/>
                    </a:lnTo>
                    <a:lnTo>
                      <a:pt x="167" y="36"/>
                    </a:lnTo>
                    <a:lnTo>
                      <a:pt x="167" y="30"/>
                    </a:lnTo>
                    <a:lnTo>
                      <a:pt x="192" y="30"/>
                    </a:lnTo>
                    <a:lnTo>
                      <a:pt x="192" y="24"/>
                    </a:lnTo>
                    <a:lnTo>
                      <a:pt x="198" y="24"/>
                    </a:lnTo>
                    <a:lnTo>
                      <a:pt x="198" y="18"/>
                    </a:lnTo>
                    <a:lnTo>
                      <a:pt x="243" y="18"/>
                    </a:lnTo>
                    <a:lnTo>
                      <a:pt x="243" y="24"/>
                    </a:lnTo>
                    <a:lnTo>
                      <a:pt x="262" y="24"/>
                    </a:lnTo>
                    <a:lnTo>
                      <a:pt x="262" y="12"/>
                    </a:lnTo>
                    <a:lnTo>
                      <a:pt x="256" y="12"/>
                    </a:lnTo>
                    <a:lnTo>
                      <a:pt x="256" y="6"/>
                    </a:lnTo>
                    <a:lnTo>
                      <a:pt x="236" y="6"/>
                    </a:lnTo>
                    <a:lnTo>
                      <a:pt x="236" y="0"/>
                    </a:lnTo>
                    <a:lnTo>
                      <a:pt x="205" y="0"/>
                    </a:lnTo>
                    <a:lnTo>
                      <a:pt x="205" y="6"/>
                    </a:lnTo>
                    <a:lnTo>
                      <a:pt x="192" y="6"/>
                    </a:lnTo>
                    <a:lnTo>
                      <a:pt x="192" y="12"/>
                    </a:lnTo>
                    <a:lnTo>
                      <a:pt x="167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2" name="Freeform 2996">
                <a:extLst>
                  <a:ext uri="{FF2B5EF4-FFF2-40B4-BE49-F238E27FC236}">
                    <a16:creationId xmlns:a16="http://schemas.microsoft.com/office/drawing/2014/main" xmlns="" id="{14B84697-4D06-4653-8A3B-A576360A7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" y="169"/>
                <a:ext cx="1" cy="8"/>
              </a:xfrm>
              <a:custGeom>
                <a:avLst/>
                <a:gdLst>
                  <a:gd name="T0" fmla="*/ 19 w 26"/>
                  <a:gd name="T1" fmla="*/ 0 h 267"/>
                  <a:gd name="T2" fmla="*/ 0 w 26"/>
                  <a:gd name="T3" fmla="*/ 0 h 267"/>
                  <a:gd name="T4" fmla="*/ 0 w 26"/>
                  <a:gd name="T5" fmla="*/ 267 h 267"/>
                  <a:gd name="T6" fmla="*/ 13 w 26"/>
                  <a:gd name="T7" fmla="*/ 267 h 267"/>
                  <a:gd name="T8" fmla="*/ 13 w 26"/>
                  <a:gd name="T9" fmla="*/ 261 h 267"/>
                  <a:gd name="T10" fmla="*/ 19 w 26"/>
                  <a:gd name="T11" fmla="*/ 261 h 267"/>
                  <a:gd name="T12" fmla="*/ 19 w 26"/>
                  <a:gd name="T13" fmla="*/ 242 h 267"/>
                  <a:gd name="T14" fmla="*/ 26 w 26"/>
                  <a:gd name="T15" fmla="*/ 242 h 267"/>
                  <a:gd name="T16" fmla="*/ 26 w 26"/>
                  <a:gd name="T17" fmla="*/ 200 h 267"/>
                  <a:gd name="T18" fmla="*/ 19 w 26"/>
                  <a:gd name="T19" fmla="*/ 200 h 267"/>
                  <a:gd name="T20" fmla="*/ 19 w 26"/>
                  <a:gd name="T21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67">
                    <a:moveTo>
                      <a:pt x="19" y="0"/>
                    </a:moveTo>
                    <a:lnTo>
                      <a:pt x="0" y="0"/>
                    </a:lnTo>
                    <a:lnTo>
                      <a:pt x="0" y="267"/>
                    </a:lnTo>
                    <a:lnTo>
                      <a:pt x="13" y="267"/>
                    </a:lnTo>
                    <a:lnTo>
                      <a:pt x="13" y="261"/>
                    </a:lnTo>
                    <a:lnTo>
                      <a:pt x="19" y="261"/>
                    </a:lnTo>
                    <a:lnTo>
                      <a:pt x="19" y="242"/>
                    </a:lnTo>
                    <a:lnTo>
                      <a:pt x="26" y="242"/>
                    </a:lnTo>
                    <a:lnTo>
                      <a:pt x="26" y="200"/>
                    </a:lnTo>
                    <a:lnTo>
                      <a:pt x="19" y="20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3" name="Freeform 2997">
                <a:extLst>
                  <a:ext uri="{FF2B5EF4-FFF2-40B4-BE49-F238E27FC236}">
                    <a16:creationId xmlns:a16="http://schemas.microsoft.com/office/drawing/2014/main" xmlns="" id="{58E29E3C-F3E0-4CDA-8204-030E62BD5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" y="76"/>
                <a:ext cx="7" cy="4"/>
              </a:xfrm>
              <a:custGeom>
                <a:avLst/>
                <a:gdLst>
                  <a:gd name="T0" fmla="*/ 83 w 211"/>
                  <a:gd name="T1" fmla="*/ 0 h 152"/>
                  <a:gd name="T2" fmla="*/ 83 w 211"/>
                  <a:gd name="T3" fmla="*/ 12 h 152"/>
                  <a:gd name="T4" fmla="*/ 64 w 211"/>
                  <a:gd name="T5" fmla="*/ 12 h 152"/>
                  <a:gd name="T6" fmla="*/ 64 w 211"/>
                  <a:gd name="T7" fmla="*/ 24 h 152"/>
                  <a:gd name="T8" fmla="*/ 57 w 211"/>
                  <a:gd name="T9" fmla="*/ 24 h 152"/>
                  <a:gd name="T10" fmla="*/ 57 w 211"/>
                  <a:gd name="T11" fmla="*/ 30 h 152"/>
                  <a:gd name="T12" fmla="*/ 51 w 211"/>
                  <a:gd name="T13" fmla="*/ 30 h 152"/>
                  <a:gd name="T14" fmla="*/ 51 w 211"/>
                  <a:gd name="T15" fmla="*/ 36 h 152"/>
                  <a:gd name="T16" fmla="*/ 45 w 211"/>
                  <a:gd name="T17" fmla="*/ 36 h 152"/>
                  <a:gd name="T18" fmla="*/ 45 w 211"/>
                  <a:gd name="T19" fmla="*/ 55 h 152"/>
                  <a:gd name="T20" fmla="*/ 39 w 211"/>
                  <a:gd name="T21" fmla="*/ 55 h 152"/>
                  <a:gd name="T22" fmla="*/ 39 w 211"/>
                  <a:gd name="T23" fmla="*/ 67 h 152"/>
                  <a:gd name="T24" fmla="*/ 32 w 211"/>
                  <a:gd name="T25" fmla="*/ 67 h 152"/>
                  <a:gd name="T26" fmla="*/ 32 w 211"/>
                  <a:gd name="T27" fmla="*/ 73 h 152"/>
                  <a:gd name="T28" fmla="*/ 26 w 211"/>
                  <a:gd name="T29" fmla="*/ 73 h 152"/>
                  <a:gd name="T30" fmla="*/ 26 w 211"/>
                  <a:gd name="T31" fmla="*/ 85 h 152"/>
                  <a:gd name="T32" fmla="*/ 19 w 211"/>
                  <a:gd name="T33" fmla="*/ 85 h 152"/>
                  <a:gd name="T34" fmla="*/ 19 w 211"/>
                  <a:gd name="T35" fmla="*/ 91 h 152"/>
                  <a:gd name="T36" fmla="*/ 13 w 211"/>
                  <a:gd name="T37" fmla="*/ 91 h 152"/>
                  <a:gd name="T38" fmla="*/ 13 w 211"/>
                  <a:gd name="T39" fmla="*/ 97 h 152"/>
                  <a:gd name="T40" fmla="*/ 6 w 211"/>
                  <a:gd name="T41" fmla="*/ 97 h 152"/>
                  <a:gd name="T42" fmla="*/ 6 w 211"/>
                  <a:gd name="T43" fmla="*/ 121 h 152"/>
                  <a:gd name="T44" fmla="*/ 0 w 211"/>
                  <a:gd name="T45" fmla="*/ 121 h 152"/>
                  <a:gd name="T46" fmla="*/ 0 w 211"/>
                  <a:gd name="T47" fmla="*/ 152 h 152"/>
                  <a:gd name="T48" fmla="*/ 13 w 211"/>
                  <a:gd name="T49" fmla="*/ 152 h 152"/>
                  <a:gd name="T50" fmla="*/ 13 w 211"/>
                  <a:gd name="T51" fmla="*/ 145 h 152"/>
                  <a:gd name="T52" fmla="*/ 19 w 211"/>
                  <a:gd name="T53" fmla="*/ 145 h 152"/>
                  <a:gd name="T54" fmla="*/ 19 w 211"/>
                  <a:gd name="T55" fmla="*/ 139 h 152"/>
                  <a:gd name="T56" fmla="*/ 26 w 211"/>
                  <a:gd name="T57" fmla="*/ 139 h 152"/>
                  <a:gd name="T58" fmla="*/ 26 w 211"/>
                  <a:gd name="T59" fmla="*/ 97 h 152"/>
                  <a:gd name="T60" fmla="*/ 32 w 211"/>
                  <a:gd name="T61" fmla="*/ 97 h 152"/>
                  <a:gd name="T62" fmla="*/ 32 w 211"/>
                  <a:gd name="T63" fmla="*/ 91 h 152"/>
                  <a:gd name="T64" fmla="*/ 39 w 211"/>
                  <a:gd name="T65" fmla="*/ 91 h 152"/>
                  <a:gd name="T66" fmla="*/ 39 w 211"/>
                  <a:gd name="T67" fmla="*/ 79 h 152"/>
                  <a:gd name="T68" fmla="*/ 45 w 211"/>
                  <a:gd name="T69" fmla="*/ 79 h 152"/>
                  <a:gd name="T70" fmla="*/ 45 w 211"/>
                  <a:gd name="T71" fmla="*/ 73 h 152"/>
                  <a:gd name="T72" fmla="*/ 51 w 211"/>
                  <a:gd name="T73" fmla="*/ 73 h 152"/>
                  <a:gd name="T74" fmla="*/ 51 w 211"/>
                  <a:gd name="T75" fmla="*/ 61 h 152"/>
                  <a:gd name="T76" fmla="*/ 57 w 211"/>
                  <a:gd name="T77" fmla="*/ 61 h 152"/>
                  <a:gd name="T78" fmla="*/ 57 w 211"/>
                  <a:gd name="T79" fmla="*/ 55 h 152"/>
                  <a:gd name="T80" fmla="*/ 64 w 211"/>
                  <a:gd name="T81" fmla="*/ 55 h 152"/>
                  <a:gd name="T82" fmla="*/ 64 w 211"/>
                  <a:gd name="T83" fmla="*/ 42 h 152"/>
                  <a:gd name="T84" fmla="*/ 71 w 211"/>
                  <a:gd name="T85" fmla="*/ 42 h 152"/>
                  <a:gd name="T86" fmla="*/ 71 w 211"/>
                  <a:gd name="T87" fmla="*/ 36 h 152"/>
                  <a:gd name="T88" fmla="*/ 77 w 211"/>
                  <a:gd name="T89" fmla="*/ 36 h 152"/>
                  <a:gd name="T90" fmla="*/ 77 w 211"/>
                  <a:gd name="T91" fmla="*/ 30 h 152"/>
                  <a:gd name="T92" fmla="*/ 83 w 211"/>
                  <a:gd name="T93" fmla="*/ 30 h 152"/>
                  <a:gd name="T94" fmla="*/ 83 w 211"/>
                  <a:gd name="T95" fmla="*/ 24 h 152"/>
                  <a:gd name="T96" fmla="*/ 90 w 211"/>
                  <a:gd name="T97" fmla="*/ 24 h 152"/>
                  <a:gd name="T98" fmla="*/ 90 w 211"/>
                  <a:gd name="T99" fmla="*/ 18 h 152"/>
                  <a:gd name="T100" fmla="*/ 160 w 211"/>
                  <a:gd name="T101" fmla="*/ 18 h 152"/>
                  <a:gd name="T102" fmla="*/ 160 w 211"/>
                  <a:gd name="T103" fmla="*/ 24 h 152"/>
                  <a:gd name="T104" fmla="*/ 185 w 211"/>
                  <a:gd name="T105" fmla="*/ 24 h 152"/>
                  <a:gd name="T106" fmla="*/ 185 w 211"/>
                  <a:gd name="T107" fmla="*/ 18 h 152"/>
                  <a:gd name="T108" fmla="*/ 211 w 211"/>
                  <a:gd name="T109" fmla="*/ 18 h 152"/>
                  <a:gd name="T110" fmla="*/ 211 w 211"/>
                  <a:gd name="T111" fmla="*/ 0 h 152"/>
                  <a:gd name="T112" fmla="*/ 83 w 211"/>
                  <a:gd name="T1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1" h="152">
                    <a:moveTo>
                      <a:pt x="83" y="0"/>
                    </a:moveTo>
                    <a:lnTo>
                      <a:pt x="83" y="12"/>
                    </a:lnTo>
                    <a:lnTo>
                      <a:pt x="64" y="12"/>
                    </a:lnTo>
                    <a:lnTo>
                      <a:pt x="64" y="24"/>
                    </a:lnTo>
                    <a:lnTo>
                      <a:pt x="57" y="24"/>
                    </a:lnTo>
                    <a:lnTo>
                      <a:pt x="57" y="30"/>
                    </a:lnTo>
                    <a:lnTo>
                      <a:pt x="51" y="30"/>
                    </a:lnTo>
                    <a:lnTo>
                      <a:pt x="51" y="36"/>
                    </a:lnTo>
                    <a:lnTo>
                      <a:pt x="45" y="36"/>
                    </a:lnTo>
                    <a:lnTo>
                      <a:pt x="45" y="55"/>
                    </a:lnTo>
                    <a:lnTo>
                      <a:pt x="39" y="55"/>
                    </a:lnTo>
                    <a:lnTo>
                      <a:pt x="39" y="67"/>
                    </a:lnTo>
                    <a:lnTo>
                      <a:pt x="32" y="67"/>
                    </a:lnTo>
                    <a:lnTo>
                      <a:pt x="32" y="73"/>
                    </a:lnTo>
                    <a:lnTo>
                      <a:pt x="26" y="73"/>
                    </a:lnTo>
                    <a:lnTo>
                      <a:pt x="26" y="85"/>
                    </a:lnTo>
                    <a:lnTo>
                      <a:pt x="19" y="85"/>
                    </a:lnTo>
                    <a:lnTo>
                      <a:pt x="19" y="91"/>
                    </a:lnTo>
                    <a:lnTo>
                      <a:pt x="13" y="91"/>
                    </a:lnTo>
                    <a:lnTo>
                      <a:pt x="13" y="97"/>
                    </a:lnTo>
                    <a:lnTo>
                      <a:pt x="6" y="97"/>
                    </a:lnTo>
                    <a:lnTo>
                      <a:pt x="6" y="121"/>
                    </a:lnTo>
                    <a:lnTo>
                      <a:pt x="0" y="121"/>
                    </a:lnTo>
                    <a:lnTo>
                      <a:pt x="0" y="152"/>
                    </a:lnTo>
                    <a:lnTo>
                      <a:pt x="13" y="152"/>
                    </a:lnTo>
                    <a:lnTo>
                      <a:pt x="13" y="145"/>
                    </a:lnTo>
                    <a:lnTo>
                      <a:pt x="19" y="145"/>
                    </a:lnTo>
                    <a:lnTo>
                      <a:pt x="19" y="139"/>
                    </a:lnTo>
                    <a:lnTo>
                      <a:pt x="26" y="139"/>
                    </a:lnTo>
                    <a:lnTo>
                      <a:pt x="26" y="97"/>
                    </a:lnTo>
                    <a:lnTo>
                      <a:pt x="32" y="97"/>
                    </a:lnTo>
                    <a:lnTo>
                      <a:pt x="32" y="91"/>
                    </a:lnTo>
                    <a:lnTo>
                      <a:pt x="39" y="91"/>
                    </a:lnTo>
                    <a:lnTo>
                      <a:pt x="39" y="79"/>
                    </a:lnTo>
                    <a:lnTo>
                      <a:pt x="45" y="79"/>
                    </a:lnTo>
                    <a:lnTo>
                      <a:pt x="45" y="73"/>
                    </a:lnTo>
                    <a:lnTo>
                      <a:pt x="51" y="73"/>
                    </a:lnTo>
                    <a:lnTo>
                      <a:pt x="51" y="61"/>
                    </a:lnTo>
                    <a:lnTo>
                      <a:pt x="57" y="61"/>
                    </a:lnTo>
                    <a:lnTo>
                      <a:pt x="57" y="55"/>
                    </a:lnTo>
                    <a:lnTo>
                      <a:pt x="64" y="55"/>
                    </a:lnTo>
                    <a:lnTo>
                      <a:pt x="64" y="42"/>
                    </a:lnTo>
                    <a:lnTo>
                      <a:pt x="71" y="42"/>
                    </a:lnTo>
                    <a:lnTo>
                      <a:pt x="71" y="36"/>
                    </a:lnTo>
                    <a:lnTo>
                      <a:pt x="77" y="36"/>
                    </a:lnTo>
                    <a:lnTo>
                      <a:pt x="77" y="30"/>
                    </a:lnTo>
                    <a:lnTo>
                      <a:pt x="83" y="30"/>
                    </a:lnTo>
                    <a:lnTo>
                      <a:pt x="83" y="24"/>
                    </a:lnTo>
                    <a:lnTo>
                      <a:pt x="90" y="24"/>
                    </a:lnTo>
                    <a:lnTo>
                      <a:pt x="90" y="18"/>
                    </a:lnTo>
                    <a:lnTo>
                      <a:pt x="160" y="18"/>
                    </a:lnTo>
                    <a:lnTo>
                      <a:pt x="160" y="24"/>
                    </a:lnTo>
                    <a:lnTo>
                      <a:pt x="185" y="24"/>
                    </a:lnTo>
                    <a:lnTo>
                      <a:pt x="185" y="18"/>
                    </a:lnTo>
                    <a:lnTo>
                      <a:pt x="211" y="18"/>
                    </a:lnTo>
                    <a:lnTo>
                      <a:pt x="211" y="0"/>
                    </a:lnTo>
                    <a:lnTo>
                      <a:pt x="8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4" name="Freeform 2998">
                <a:extLst>
                  <a:ext uri="{FF2B5EF4-FFF2-40B4-BE49-F238E27FC236}">
                    <a16:creationId xmlns:a16="http://schemas.microsoft.com/office/drawing/2014/main" xmlns="" id="{9CBAEEC2-234E-48B1-82CA-54B611863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" y="262"/>
                <a:ext cx="3" cy="6"/>
              </a:xfrm>
              <a:custGeom>
                <a:avLst/>
                <a:gdLst>
                  <a:gd name="T0" fmla="*/ 6 w 90"/>
                  <a:gd name="T1" fmla="*/ 206 h 218"/>
                  <a:gd name="T2" fmla="*/ 20 w 90"/>
                  <a:gd name="T3" fmla="*/ 206 h 218"/>
                  <a:gd name="T4" fmla="*/ 20 w 90"/>
                  <a:gd name="T5" fmla="*/ 218 h 218"/>
                  <a:gd name="T6" fmla="*/ 26 w 90"/>
                  <a:gd name="T7" fmla="*/ 218 h 218"/>
                  <a:gd name="T8" fmla="*/ 26 w 90"/>
                  <a:gd name="T9" fmla="*/ 206 h 218"/>
                  <a:gd name="T10" fmla="*/ 39 w 90"/>
                  <a:gd name="T11" fmla="*/ 206 h 218"/>
                  <a:gd name="T12" fmla="*/ 39 w 90"/>
                  <a:gd name="T13" fmla="*/ 200 h 218"/>
                  <a:gd name="T14" fmla="*/ 45 w 90"/>
                  <a:gd name="T15" fmla="*/ 200 h 218"/>
                  <a:gd name="T16" fmla="*/ 45 w 90"/>
                  <a:gd name="T17" fmla="*/ 188 h 218"/>
                  <a:gd name="T18" fmla="*/ 51 w 90"/>
                  <a:gd name="T19" fmla="*/ 188 h 218"/>
                  <a:gd name="T20" fmla="*/ 51 w 90"/>
                  <a:gd name="T21" fmla="*/ 151 h 218"/>
                  <a:gd name="T22" fmla="*/ 45 w 90"/>
                  <a:gd name="T23" fmla="*/ 151 h 218"/>
                  <a:gd name="T24" fmla="*/ 45 w 90"/>
                  <a:gd name="T25" fmla="*/ 139 h 218"/>
                  <a:gd name="T26" fmla="*/ 39 w 90"/>
                  <a:gd name="T27" fmla="*/ 139 h 218"/>
                  <a:gd name="T28" fmla="*/ 39 w 90"/>
                  <a:gd name="T29" fmla="*/ 115 h 218"/>
                  <a:gd name="T30" fmla="*/ 26 w 90"/>
                  <a:gd name="T31" fmla="*/ 115 h 218"/>
                  <a:gd name="T32" fmla="*/ 26 w 90"/>
                  <a:gd name="T33" fmla="*/ 79 h 218"/>
                  <a:gd name="T34" fmla="*/ 20 w 90"/>
                  <a:gd name="T35" fmla="*/ 79 h 218"/>
                  <a:gd name="T36" fmla="*/ 20 w 90"/>
                  <a:gd name="T37" fmla="*/ 54 h 218"/>
                  <a:gd name="T38" fmla="*/ 26 w 90"/>
                  <a:gd name="T39" fmla="*/ 54 h 218"/>
                  <a:gd name="T40" fmla="*/ 26 w 90"/>
                  <a:gd name="T41" fmla="*/ 42 h 218"/>
                  <a:gd name="T42" fmla="*/ 39 w 90"/>
                  <a:gd name="T43" fmla="*/ 42 h 218"/>
                  <a:gd name="T44" fmla="*/ 39 w 90"/>
                  <a:gd name="T45" fmla="*/ 48 h 218"/>
                  <a:gd name="T46" fmla="*/ 65 w 90"/>
                  <a:gd name="T47" fmla="*/ 48 h 218"/>
                  <a:gd name="T48" fmla="*/ 65 w 90"/>
                  <a:gd name="T49" fmla="*/ 42 h 218"/>
                  <a:gd name="T50" fmla="*/ 71 w 90"/>
                  <a:gd name="T51" fmla="*/ 42 h 218"/>
                  <a:gd name="T52" fmla="*/ 71 w 90"/>
                  <a:gd name="T53" fmla="*/ 36 h 218"/>
                  <a:gd name="T54" fmla="*/ 77 w 90"/>
                  <a:gd name="T55" fmla="*/ 36 h 218"/>
                  <a:gd name="T56" fmla="*/ 77 w 90"/>
                  <a:gd name="T57" fmla="*/ 24 h 218"/>
                  <a:gd name="T58" fmla="*/ 90 w 90"/>
                  <a:gd name="T59" fmla="*/ 24 h 218"/>
                  <a:gd name="T60" fmla="*/ 90 w 90"/>
                  <a:gd name="T61" fmla="*/ 0 h 218"/>
                  <a:gd name="T62" fmla="*/ 77 w 90"/>
                  <a:gd name="T63" fmla="*/ 0 h 218"/>
                  <a:gd name="T64" fmla="*/ 77 w 90"/>
                  <a:gd name="T65" fmla="*/ 12 h 218"/>
                  <a:gd name="T66" fmla="*/ 71 w 90"/>
                  <a:gd name="T67" fmla="*/ 12 h 218"/>
                  <a:gd name="T68" fmla="*/ 71 w 90"/>
                  <a:gd name="T69" fmla="*/ 18 h 218"/>
                  <a:gd name="T70" fmla="*/ 65 w 90"/>
                  <a:gd name="T71" fmla="*/ 18 h 218"/>
                  <a:gd name="T72" fmla="*/ 65 w 90"/>
                  <a:gd name="T73" fmla="*/ 24 h 218"/>
                  <a:gd name="T74" fmla="*/ 58 w 90"/>
                  <a:gd name="T75" fmla="*/ 24 h 218"/>
                  <a:gd name="T76" fmla="*/ 58 w 90"/>
                  <a:gd name="T77" fmla="*/ 30 h 218"/>
                  <a:gd name="T78" fmla="*/ 45 w 90"/>
                  <a:gd name="T79" fmla="*/ 30 h 218"/>
                  <a:gd name="T80" fmla="*/ 45 w 90"/>
                  <a:gd name="T81" fmla="*/ 24 h 218"/>
                  <a:gd name="T82" fmla="*/ 26 w 90"/>
                  <a:gd name="T83" fmla="*/ 24 h 218"/>
                  <a:gd name="T84" fmla="*/ 26 w 90"/>
                  <a:gd name="T85" fmla="*/ 30 h 218"/>
                  <a:gd name="T86" fmla="*/ 20 w 90"/>
                  <a:gd name="T87" fmla="*/ 30 h 218"/>
                  <a:gd name="T88" fmla="*/ 20 w 90"/>
                  <a:gd name="T89" fmla="*/ 36 h 218"/>
                  <a:gd name="T90" fmla="*/ 6 w 90"/>
                  <a:gd name="T91" fmla="*/ 36 h 218"/>
                  <a:gd name="T92" fmla="*/ 6 w 90"/>
                  <a:gd name="T93" fmla="*/ 42 h 218"/>
                  <a:gd name="T94" fmla="*/ 0 w 90"/>
                  <a:gd name="T95" fmla="*/ 42 h 218"/>
                  <a:gd name="T96" fmla="*/ 0 w 90"/>
                  <a:gd name="T97" fmla="*/ 97 h 218"/>
                  <a:gd name="T98" fmla="*/ 14 w 90"/>
                  <a:gd name="T99" fmla="*/ 97 h 218"/>
                  <a:gd name="T100" fmla="*/ 14 w 90"/>
                  <a:gd name="T101" fmla="*/ 133 h 218"/>
                  <a:gd name="T102" fmla="*/ 20 w 90"/>
                  <a:gd name="T103" fmla="*/ 133 h 218"/>
                  <a:gd name="T104" fmla="*/ 20 w 90"/>
                  <a:gd name="T105" fmla="*/ 139 h 218"/>
                  <a:gd name="T106" fmla="*/ 26 w 90"/>
                  <a:gd name="T107" fmla="*/ 139 h 218"/>
                  <a:gd name="T108" fmla="*/ 26 w 90"/>
                  <a:gd name="T109" fmla="*/ 194 h 218"/>
                  <a:gd name="T110" fmla="*/ 20 w 90"/>
                  <a:gd name="T111" fmla="*/ 194 h 218"/>
                  <a:gd name="T112" fmla="*/ 20 w 90"/>
                  <a:gd name="T113" fmla="*/ 200 h 218"/>
                  <a:gd name="T114" fmla="*/ 6 w 90"/>
                  <a:gd name="T115" fmla="*/ 200 h 218"/>
                  <a:gd name="T116" fmla="*/ 6 w 90"/>
                  <a:gd name="T117" fmla="*/ 20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0" h="218">
                    <a:moveTo>
                      <a:pt x="6" y="206"/>
                    </a:moveTo>
                    <a:lnTo>
                      <a:pt x="20" y="206"/>
                    </a:lnTo>
                    <a:lnTo>
                      <a:pt x="20" y="218"/>
                    </a:lnTo>
                    <a:lnTo>
                      <a:pt x="26" y="218"/>
                    </a:lnTo>
                    <a:lnTo>
                      <a:pt x="26" y="206"/>
                    </a:lnTo>
                    <a:lnTo>
                      <a:pt x="39" y="206"/>
                    </a:lnTo>
                    <a:lnTo>
                      <a:pt x="39" y="200"/>
                    </a:lnTo>
                    <a:lnTo>
                      <a:pt x="45" y="200"/>
                    </a:lnTo>
                    <a:lnTo>
                      <a:pt x="45" y="188"/>
                    </a:lnTo>
                    <a:lnTo>
                      <a:pt x="51" y="188"/>
                    </a:lnTo>
                    <a:lnTo>
                      <a:pt x="51" y="151"/>
                    </a:lnTo>
                    <a:lnTo>
                      <a:pt x="45" y="151"/>
                    </a:lnTo>
                    <a:lnTo>
                      <a:pt x="45" y="139"/>
                    </a:lnTo>
                    <a:lnTo>
                      <a:pt x="39" y="139"/>
                    </a:lnTo>
                    <a:lnTo>
                      <a:pt x="39" y="115"/>
                    </a:lnTo>
                    <a:lnTo>
                      <a:pt x="26" y="115"/>
                    </a:lnTo>
                    <a:lnTo>
                      <a:pt x="26" y="79"/>
                    </a:lnTo>
                    <a:lnTo>
                      <a:pt x="20" y="79"/>
                    </a:lnTo>
                    <a:lnTo>
                      <a:pt x="20" y="54"/>
                    </a:lnTo>
                    <a:lnTo>
                      <a:pt x="26" y="54"/>
                    </a:lnTo>
                    <a:lnTo>
                      <a:pt x="26" y="42"/>
                    </a:lnTo>
                    <a:lnTo>
                      <a:pt x="39" y="42"/>
                    </a:lnTo>
                    <a:lnTo>
                      <a:pt x="39" y="48"/>
                    </a:lnTo>
                    <a:lnTo>
                      <a:pt x="65" y="48"/>
                    </a:lnTo>
                    <a:lnTo>
                      <a:pt x="65" y="42"/>
                    </a:lnTo>
                    <a:lnTo>
                      <a:pt x="71" y="42"/>
                    </a:lnTo>
                    <a:lnTo>
                      <a:pt x="71" y="36"/>
                    </a:lnTo>
                    <a:lnTo>
                      <a:pt x="77" y="36"/>
                    </a:lnTo>
                    <a:lnTo>
                      <a:pt x="77" y="24"/>
                    </a:lnTo>
                    <a:lnTo>
                      <a:pt x="90" y="24"/>
                    </a:lnTo>
                    <a:lnTo>
                      <a:pt x="90" y="0"/>
                    </a:lnTo>
                    <a:lnTo>
                      <a:pt x="77" y="0"/>
                    </a:lnTo>
                    <a:lnTo>
                      <a:pt x="77" y="12"/>
                    </a:lnTo>
                    <a:lnTo>
                      <a:pt x="71" y="12"/>
                    </a:lnTo>
                    <a:lnTo>
                      <a:pt x="71" y="18"/>
                    </a:lnTo>
                    <a:lnTo>
                      <a:pt x="65" y="18"/>
                    </a:lnTo>
                    <a:lnTo>
                      <a:pt x="65" y="24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45" y="30"/>
                    </a:lnTo>
                    <a:lnTo>
                      <a:pt x="45" y="24"/>
                    </a:lnTo>
                    <a:lnTo>
                      <a:pt x="26" y="24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20" y="36"/>
                    </a:lnTo>
                    <a:lnTo>
                      <a:pt x="6" y="36"/>
                    </a:lnTo>
                    <a:lnTo>
                      <a:pt x="6" y="42"/>
                    </a:lnTo>
                    <a:lnTo>
                      <a:pt x="0" y="42"/>
                    </a:lnTo>
                    <a:lnTo>
                      <a:pt x="0" y="97"/>
                    </a:lnTo>
                    <a:lnTo>
                      <a:pt x="14" y="97"/>
                    </a:lnTo>
                    <a:lnTo>
                      <a:pt x="14" y="133"/>
                    </a:lnTo>
                    <a:lnTo>
                      <a:pt x="20" y="133"/>
                    </a:lnTo>
                    <a:lnTo>
                      <a:pt x="20" y="139"/>
                    </a:lnTo>
                    <a:lnTo>
                      <a:pt x="26" y="139"/>
                    </a:lnTo>
                    <a:lnTo>
                      <a:pt x="26" y="194"/>
                    </a:lnTo>
                    <a:lnTo>
                      <a:pt x="20" y="194"/>
                    </a:lnTo>
                    <a:lnTo>
                      <a:pt x="20" y="200"/>
                    </a:lnTo>
                    <a:lnTo>
                      <a:pt x="6" y="200"/>
                    </a:lnTo>
                    <a:lnTo>
                      <a:pt x="6" y="20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5" name="Freeform 2999">
                <a:extLst>
                  <a:ext uri="{FF2B5EF4-FFF2-40B4-BE49-F238E27FC236}">
                    <a16:creationId xmlns:a16="http://schemas.microsoft.com/office/drawing/2014/main" xmlns="" id="{5745B515-C434-4E9A-B091-9828D0C26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" y="322"/>
                <a:ext cx="8" cy="5"/>
              </a:xfrm>
              <a:custGeom>
                <a:avLst/>
                <a:gdLst>
                  <a:gd name="T0" fmla="*/ 0 w 255"/>
                  <a:gd name="T1" fmla="*/ 18 h 188"/>
                  <a:gd name="T2" fmla="*/ 25 w 255"/>
                  <a:gd name="T3" fmla="*/ 24 h 188"/>
                  <a:gd name="T4" fmla="*/ 38 w 255"/>
                  <a:gd name="T5" fmla="*/ 30 h 188"/>
                  <a:gd name="T6" fmla="*/ 44 w 255"/>
                  <a:gd name="T7" fmla="*/ 37 h 188"/>
                  <a:gd name="T8" fmla="*/ 57 w 255"/>
                  <a:gd name="T9" fmla="*/ 62 h 188"/>
                  <a:gd name="T10" fmla="*/ 64 w 255"/>
                  <a:gd name="T11" fmla="*/ 74 h 188"/>
                  <a:gd name="T12" fmla="*/ 70 w 255"/>
                  <a:gd name="T13" fmla="*/ 80 h 188"/>
                  <a:gd name="T14" fmla="*/ 76 w 255"/>
                  <a:gd name="T15" fmla="*/ 86 h 188"/>
                  <a:gd name="T16" fmla="*/ 82 w 255"/>
                  <a:gd name="T17" fmla="*/ 92 h 188"/>
                  <a:gd name="T18" fmla="*/ 89 w 255"/>
                  <a:gd name="T19" fmla="*/ 104 h 188"/>
                  <a:gd name="T20" fmla="*/ 96 w 255"/>
                  <a:gd name="T21" fmla="*/ 110 h 188"/>
                  <a:gd name="T22" fmla="*/ 108 w 255"/>
                  <a:gd name="T23" fmla="*/ 122 h 188"/>
                  <a:gd name="T24" fmla="*/ 115 w 255"/>
                  <a:gd name="T25" fmla="*/ 134 h 188"/>
                  <a:gd name="T26" fmla="*/ 121 w 255"/>
                  <a:gd name="T27" fmla="*/ 140 h 188"/>
                  <a:gd name="T28" fmla="*/ 127 w 255"/>
                  <a:gd name="T29" fmla="*/ 146 h 188"/>
                  <a:gd name="T30" fmla="*/ 133 w 255"/>
                  <a:gd name="T31" fmla="*/ 158 h 188"/>
                  <a:gd name="T32" fmla="*/ 141 w 255"/>
                  <a:gd name="T33" fmla="*/ 164 h 188"/>
                  <a:gd name="T34" fmla="*/ 147 w 255"/>
                  <a:gd name="T35" fmla="*/ 170 h 188"/>
                  <a:gd name="T36" fmla="*/ 159 w 255"/>
                  <a:gd name="T37" fmla="*/ 182 h 188"/>
                  <a:gd name="T38" fmla="*/ 166 w 255"/>
                  <a:gd name="T39" fmla="*/ 188 h 188"/>
                  <a:gd name="T40" fmla="*/ 236 w 255"/>
                  <a:gd name="T41" fmla="*/ 182 h 188"/>
                  <a:gd name="T42" fmla="*/ 178 w 255"/>
                  <a:gd name="T43" fmla="*/ 170 h 188"/>
                  <a:gd name="T44" fmla="*/ 243 w 255"/>
                  <a:gd name="T45" fmla="*/ 176 h 188"/>
                  <a:gd name="T46" fmla="*/ 255 w 255"/>
                  <a:gd name="T47" fmla="*/ 170 h 188"/>
                  <a:gd name="T48" fmla="*/ 249 w 255"/>
                  <a:gd name="T49" fmla="*/ 164 h 188"/>
                  <a:gd name="T50" fmla="*/ 178 w 255"/>
                  <a:gd name="T51" fmla="*/ 158 h 188"/>
                  <a:gd name="T52" fmla="*/ 166 w 255"/>
                  <a:gd name="T53" fmla="*/ 152 h 188"/>
                  <a:gd name="T54" fmla="*/ 153 w 255"/>
                  <a:gd name="T55" fmla="*/ 146 h 188"/>
                  <a:gd name="T56" fmla="*/ 147 w 255"/>
                  <a:gd name="T57" fmla="*/ 134 h 188"/>
                  <a:gd name="T58" fmla="*/ 141 w 255"/>
                  <a:gd name="T59" fmla="*/ 128 h 188"/>
                  <a:gd name="T60" fmla="*/ 133 w 255"/>
                  <a:gd name="T61" fmla="*/ 122 h 188"/>
                  <a:gd name="T62" fmla="*/ 127 w 255"/>
                  <a:gd name="T63" fmla="*/ 116 h 188"/>
                  <a:gd name="T64" fmla="*/ 121 w 255"/>
                  <a:gd name="T65" fmla="*/ 104 h 188"/>
                  <a:gd name="T66" fmla="*/ 115 w 255"/>
                  <a:gd name="T67" fmla="*/ 98 h 188"/>
                  <a:gd name="T68" fmla="*/ 108 w 255"/>
                  <a:gd name="T69" fmla="*/ 92 h 188"/>
                  <a:gd name="T70" fmla="*/ 102 w 255"/>
                  <a:gd name="T71" fmla="*/ 86 h 188"/>
                  <a:gd name="T72" fmla="*/ 96 w 255"/>
                  <a:gd name="T73" fmla="*/ 74 h 188"/>
                  <a:gd name="T74" fmla="*/ 89 w 255"/>
                  <a:gd name="T75" fmla="*/ 68 h 188"/>
                  <a:gd name="T76" fmla="*/ 82 w 255"/>
                  <a:gd name="T77" fmla="*/ 55 h 188"/>
                  <a:gd name="T78" fmla="*/ 76 w 255"/>
                  <a:gd name="T79" fmla="*/ 43 h 188"/>
                  <a:gd name="T80" fmla="*/ 70 w 255"/>
                  <a:gd name="T81" fmla="*/ 30 h 188"/>
                  <a:gd name="T82" fmla="*/ 64 w 255"/>
                  <a:gd name="T83" fmla="*/ 18 h 188"/>
                  <a:gd name="T84" fmla="*/ 57 w 255"/>
                  <a:gd name="T85" fmla="*/ 12 h 188"/>
                  <a:gd name="T86" fmla="*/ 44 w 255"/>
                  <a:gd name="T87" fmla="*/ 6 h 188"/>
                  <a:gd name="T88" fmla="*/ 25 w 255"/>
                  <a:gd name="T89" fmla="*/ 0 h 188"/>
                  <a:gd name="T90" fmla="*/ 19 w 255"/>
                  <a:gd name="T91" fmla="*/ 1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5" h="188">
                    <a:moveTo>
                      <a:pt x="0" y="12"/>
                    </a:moveTo>
                    <a:lnTo>
                      <a:pt x="0" y="18"/>
                    </a:lnTo>
                    <a:lnTo>
                      <a:pt x="25" y="18"/>
                    </a:lnTo>
                    <a:lnTo>
                      <a:pt x="25" y="24"/>
                    </a:lnTo>
                    <a:lnTo>
                      <a:pt x="38" y="24"/>
                    </a:lnTo>
                    <a:lnTo>
                      <a:pt x="38" y="30"/>
                    </a:lnTo>
                    <a:lnTo>
                      <a:pt x="44" y="30"/>
                    </a:lnTo>
                    <a:lnTo>
                      <a:pt x="44" y="37"/>
                    </a:lnTo>
                    <a:lnTo>
                      <a:pt x="57" y="37"/>
                    </a:lnTo>
                    <a:lnTo>
                      <a:pt x="57" y="62"/>
                    </a:lnTo>
                    <a:lnTo>
                      <a:pt x="64" y="62"/>
                    </a:lnTo>
                    <a:lnTo>
                      <a:pt x="64" y="74"/>
                    </a:lnTo>
                    <a:lnTo>
                      <a:pt x="70" y="74"/>
                    </a:lnTo>
                    <a:lnTo>
                      <a:pt x="70" y="80"/>
                    </a:lnTo>
                    <a:lnTo>
                      <a:pt x="76" y="80"/>
                    </a:lnTo>
                    <a:lnTo>
                      <a:pt x="76" y="86"/>
                    </a:lnTo>
                    <a:lnTo>
                      <a:pt x="82" y="86"/>
                    </a:lnTo>
                    <a:lnTo>
                      <a:pt x="82" y="92"/>
                    </a:lnTo>
                    <a:lnTo>
                      <a:pt x="89" y="92"/>
                    </a:lnTo>
                    <a:lnTo>
                      <a:pt x="89" y="104"/>
                    </a:lnTo>
                    <a:lnTo>
                      <a:pt x="96" y="104"/>
                    </a:lnTo>
                    <a:lnTo>
                      <a:pt x="96" y="110"/>
                    </a:lnTo>
                    <a:lnTo>
                      <a:pt x="108" y="110"/>
                    </a:lnTo>
                    <a:lnTo>
                      <a:pt x="108" y="122"/>
                    </a:lnTo>
                    <a:lnTo>
                      <a:pt x="115" y="122"/>
                    </a:lnTo>
                    <a:lnTo>
                      <a:pt x="115" y="134"/>
                    </a:lnTo>
                    <a:lnTo>
                      <a:pt x="121" y="134"/>
                    </a:lnTo>
                    <a:lnTo>
                      <a:pt x="121" y="140"/>
                    </a:lnTo>
                    <a:lnTo>
                      <a:pt x="127" y="140"/>
                    </a:lnTo>
                    <a:lnTo>
                      <a:pt x="127" y="146"/>
                    </a:lnTo>
                    <a:lnTo>
                      <a:pt x="133" y="146"/>
                    </a:lnTo>
                    <a:lnTo>
                      <a:pt x="133" y="158"/>
                    </a:lnTo>
                    <a:lnTo>
                      <a:pt x="141" y="158"/>
                    </a:lnTo>
                    <a:lnTo>
                      <a:pt x="141" y="164"/>
                    </a:lnTo>
                    <a:lnTo>
                      <a:pt x="147" y="164"/>
                    </a:lnTo>
                    <a:lnTo>
                      <a:pt x="147" y="170"/>
                    </a:lnTo>
                    <a:lnTo>
                      <a:pt x="159" y="170"/>
                    </a:lnTo>
                    <a:lnTo>
                      <a:pt x="159" y="182"/>
                    </a:lnTo>
                    <a:lnTo>
                      <a:pt x="166" y="182"/>
                    </a:lnTo>
                    <a:lnTo>
                      <a:pt x="166" y="188"/>
                    </a:lnTo>
                    <a:lnTo>
                      <a:pt x="236" y="188"/>
                    </a:lnTo>
                    <a:lnTo>
                      <a:pt x="236" y="182"/>
                    </a:lnTo>
                    <a:lnTo>
                      <a:pt x="178" y="182"/>
                    </a:lnTo>
                    <a:lnTo>
                      <a:pt x="178" y="170"/>
                    </a:lnTo>
                    <a:lnTo>
                      <a:pt x="243" y="170"/>
                    </a:lnTo>
                    <a:lnTo>
                      <a:pt x="243" y="176"/>
                    </a:lnTo>
                    <a:lnTo>
                      <a:pt x="255" y="176"/>
                    </a:lnTo>
                    <a:lnTo>
                      <a:pt x="255" y="170"/>
                    </a:lnTo>
                    <a:lnTo>
                      <a:pt x="249" y="170"/>
                    </a:lnTo>
                    <a:lnTo>
                      <a:pt x="249" y="164"/>
                    </a:lnTo>
                    <a:lnTo>
                      <a:pt x="178" y="164"/>
                    </a:lnTo>
                    <a:lnTo>
                      <a:pt x="178" y="158"/>
                    </a:lnTo>
                    <a:lnTo>
                      <a:pt x="166" y="158"/>
                    </a:lnTo>
                    <a:lnTo>
                      <a:pt x="166" y="152"/>
                    </a:lnTo>
                    <a:lnTo>
                      <a:pt x="153" y="152"/>
                    </a:lnTo>
                    <a:lnTo>
                      <a:pt x="153" y="146"/>
                    </a:lnTo>
                    <a:lnTo>
                      <a:pt x="147" y="146"/>
                    </a:lnTo>
                    <a:lnTo>
                      <a:pt x="147" y="134"/>
                    </a:lnTo>
                    <a:lnTo>
                      <a:pt x="141" y="134"/>
                    </a:lnTo>
                    <a:lnTo>
                      <a:pt x="141" y="128"/>
                    </a:lnTo>
                    <a:lnTo>
                      <a:pt x="133" y="128"/>
                    </a:lnTo>
                    <a:lnTo>
                      <a:pt x="133" y="122"/>
                    </a:lnTo>
                    <a:lnTo>
                      <a:pt x="127" y="122"/>
                    </a:lnTo>
                    <a:lnTo>
                      <a:pt x="127" y="116"/>
                    </a:lnTo>
                    <a:lnTo>
                      <a:pt x="121" y="116"/>
                    </a:lnTo>
                    <a:lnTo>
                      <a:pt x="121" y="104"/>
                    </a:lnTo>
                    <a:lnTo>
                      <a:pt x="115" y="104"/>
                    </a:lnTo>
                    <a:lnTo>
                      <a:pt x="115" y="98"/>
                    </a:lnTo>
                    <a:lnTo>
                      <a:pt x="108" y="98"/>
                    </a:lnTo>
                    <a:lnTo>
                      <a:pt x="108" y="92"/>
                    </a:lnTo>
                    <a:lnTo>
                      <a:pt x="102" y="92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6" y="74"/>
                    </a:lnTo>
                    <a:lnTo>
                      <a:pt x="89" y="74"/>
                    </a:lnTo>
                    <a:lnTo>
                      <a:pt x="89" y="68"/>
                    </a:lnTo>
                    <a:lnTo>
                      <a:pt x="82" y="68"/>
                    </a:lnTo>
                    <a:lnTo>
                      <a:pt x="82" y="55"/>
                    </a:lnTo>
                    <a:lnTo>
                      <a:pt x="76" y="55"/>
                    </a:lnTo>
                    <a:lnTo>
                      <a:pt x="76" y="43"/>
                    </a:lnTo>
                    <a:lnTo>
                      <a:pt x="70" y="43"/>
                    </a:lnTo>
                    <a:lnTo>
                      <a:pt x="70" y="30"/>
                    </a:lnTo>
                    <a:lnTo>
                      <a:pt x="64" y="30"/>
                    </a:lnTo>
                    <a:lnTo>
                      <a:pt x="64" y="18"/>
                    </a:lnTo>
                    <a:lnTo>
                      <a:pt x="57" y="18"/>
                    </a:lnTo>
                    <a:lnTo>
                      <a:pt x="57" y="12"/>
                    </a:lnTo>
                    <a:lnTo>
                      <a:pt x="44" y="12"/>
                    </a:lnTo>
                    <a:lnTo>
                      <a:pt x="44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6" name="Freeform 3000">
                <a:extLst>
                  <a:ext uri="{FF2B5EF4-FFF2-40B4-BE49-F238E27FC236}">
                    <a16:creationId xmlns:a16="http://schemas.microsoft.com/office/drawing/2014/main" xmlns="" id="{DF1997F8-FFBA-4976-96FC-C98A439B5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" y="181"/>
                <a:ext cx="4" cy="7"/>
              </a:xfrm>
              <a:custGeom>
                <a:avLst/>
                <a:gdLst>
                  <a:gd name="T0" fmla="*/ 96 w 134"/>
                  <a:gd name="T1" fmla="*/ 249 h 267"/>
                  <a:gd name="T2" fmla="*/ 108 w 134"/>
                  <a:gd name="T3" fmla="*/ 255 h 267"/>
                  <a:gd name="T4" fmla="*/ 134 w 134"/>
                  <a:gd name="T5" fmla="*/ 267 h 267"/>
                  <a:gd name="T6" fmla="*/ 115 w 134"/>
                  <a:gd name="T7" fmla="*/ 249 h 267"/>
                  <a:gd name="T8" fmla="*/ 108 w 134"/>
                  <a:gd name="T9" fmla="*/ 243 h 267"/>
                  <a:gd name="T10" fmla="*/ 102 w 134"/>
                  <a:gd name="T11" fmla="*/ 237 h 267"/>
                  <a:gd name="T12" fmla="*/ 96 w 134"/>
                  <a:gd name="T13" fmla="*/ 231 h 267"/>
                  <a:gd name="T14" fmla="*/ 90 w 134"/>
                  <a:gd name="T15" fmla="*/ 225 h 267"/>
                  <a:gd name="T16" fmla="*/ 83 w 134"/>
                  <a:gd name="T17" fmla="*/ 219 h 267"/>
                  <a:gd name="T18" fmla="*/ 70 w 134"/>
                  <a:gd name="T19" fmla="*/ 207 h 267"/>
                  <a:gd name="T20" fmla="*/ 64 w 134"/>
                  <a:gd name="T21" fmla="*/ 200 h 267"/>
                  <a:gd name="T22" fmla="*/ 57 w 134"/>
                  <a:gd name="T23" fmla="*/ 194 h 267"/>
                  <a:gd name="T24" fmla="*/ 51 w 134"/>
                  <a:gd name="T25" fmla="*/ 188 h 267"/>
                  <a:gd name="T26" fmla="*/ 45 w 134"/>
                  <a:gd name="T27" fmla="*/ 175 h 267"/>
                  <a:gd name="T28" fmla="*/ 32 w 134"/>
                  <a:gd name="T29" fmla="*/ 169 h 267"/>
                  <a:gd name="T30" fmla="*/ 25 w 134"/>
                  <a:gd name="T31" fmla="*/ 157 h 267"/>
                  <a:gd name="T32" fmla="*/ 19 w 134"/>
                  <a:gd name="T33" fmla="*/ 145 h 267"/>
                  <a:gd name="T34" fmla="*/ 25 w 134"/>
                  <a:gd name="T35" fmla="*/ 85 h 267"/>
                  <a:gd name="T36" fmla="*/ 32 w 134"/>
                  <a:gd name="T37" fmla="*/ 43 h 267"/>
                  <a:gd name="T38" fmla="*/ 39 w 134"/>
                  <a:gd name="T39" fmla="*/ 31 h 267"/>
                  <a:gd name="T40" fmla="*/ 45 w 134"/>
                  <a:gd name="T41" fmla="*/ 25 h 267"/>
                  <a:gd name="T42" fmla="*/ 51 w 134"/>
                  <a:gd name="T43" fmla="*/ 13 h 267"/>
                  <a:gd name="T44" fmla="*/ 39 w 134"/>
                  <a:gd name="T45" fmla="*/ 6 h 267"/>
                  <a:gd name="T46" fmla="*/ 32 w 134"/>
                  <a:gd name="T47" fmla="*/ 0 h 267"/>
                  <a:gd name="T48" fmla="*/ 25 w 134"/>
                  <a:gd name="T49" fmla="*/ 6 h 267"/>
                  <a:gd name="T50" fmla="*/ 19 w 134"/>
                  <a:gd name="T51" fmla="*/ 31 h 267"/>
                  <a:gd name="T52" fmla="*/ 13 w 134"/>
                  <a:gd name="T53" fmla="*/ 43 h 267"/>
                  <a:gd name="T54" fmla="*/ 0 w 134"/>
                  <a:gd name="T55" fmla="*/ 79 h 267"/>
                  <a:gd name="T56" fmla="*/ 6 w 134"/>
                  <a:gd name="T57" fmla="*/ 151 h 267"/>
                  <a:gd name="T58" fmla="*/ 13 w 134"/>
                  <a:gd name="T59" fmla="*/ 157 h 267"/>
                  <a:gd name="T60" fmla="*/ 19 w 134"/>
                  <a:gd name="T61" fmla="*/ 163 h 267"/>
                  <a:gd name="T62" fmla="*/ 25 w 134"/>
                  <a:gd name="T63" fmla="*/ 175 h 267"/>
                  <a:gd name="T64" fmla="*/ 32 w 134"/>
                  <a:gd name="T65" fmla="*/ 182 h 267"/>
                  <a:gd name="T66" fmla="*/ 45 w 134"/>
                  <a:gd name="T67" fmla="*/ 194 h 267"/>
                  <a:gd name="T68" fmla="*/ 51 w 134"/>
                  <a:gd name="T69" fmla="*/ 200 h 267"/>
                  <a:gd name="T70" fmla="*/ 64 w 134"/>
                  <a:gd name="T71" fmla="*/ 213 h 267"/>
                  <a:gd name="T72" fmla="*/ 70 w 134"/>
                  <a:gd name="T73" fmla="*/ 225 h 267"/>
                  <a:gd name="T74" fmla="*/ 83 w 134"/>
                  <a:gd name="T75" fmla="*/ 231 h 267"/>
                  <a:gd name="T76" fmla="*/ 90 w 134"/>
                  <a:gd name="T77" fmla="*/ 23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4" h="267">
                    <a:moveTo>
                      <a:pt x="90" y="249"/>
                    </a:moveTo>
                    <a:lnTo>
                      <a:pt x="96" y="249"/>
                    </a:lnTo>
                    <a:lnTo>
                      <a:pt x="96" y="255"/>
                    </a:lnTo>
                    <a:lnTo>
                      <a:pt x="108" y="255"/>
                    </a:lnTo>
                    <a:lnTo>
                      <a:pt x="108" y="267"/>
                    </a:lnTo>
                    <a:lnTo>
                      <a:pt x="134" y="267"/>
                    </a:lnTo>
                    <a:lnTo>
                      <a:pt x="134" y="249"/>
                    </a:lnTo>
                    <a:lnTo>
                      <a:pt x="115" y="249"/>
                    </a:lnTo>
                    <a:lnTo>
                      <a:pt x="115" y="243"/>
                    </a:lnTo>
                    <a:lnTo>
                      <a:pt x="108" y="243"/>
                    </a:lnTo>
                    <a:lnTo>
                      <a:pt x="108" y="237"/>
                    </a:lnTo>
                    <a:lnTo>
                      <a:pt x="102" y="237"/>
                    </a:lnTo>
                    <a:lnTo>
                      <a:pt x="102" y="231"/>
                    </a:lnTo>
                    <a:lnTo>
                      <a:pt x="96" y="231"/>
                    </a:lnTo>
                    <a:lnTo>
                      <a:pt x="96" y="225"/>
                    </a:lnTo>
                    <a:lnTo>
                      <a:pt x="90" y="225"/>
                    </a:lnTo>
                    <a:lnTo>
                      <a:pt x="90" y="219"/>
                    </a:lnTo>
                    <a:lnTo>
                      <a:pt x="83" y="219"/>
                    </a:lnTo>
                    <a:lnTo>
                      <a:pt x="83" y="207"/>
                    </a:lnTo>
                    <a:lnTo>
                      <a:pt x="70" y="207"/>
                    </a:lnTo>
                    <a:lnTo>
                      <a:pt x="70" y="200"/>
                    </a:lnTo>
                    <a:lnTo>
                      <a:pt x="64" y="200"/>
                    </a:lnTo>
                    <a:lnTo>
                      <a:pt x="64" y="194"/>
                    </a:lnTo>
                    <a:lnTo>
                      <a:pt x="57" y="194"/>
                    </a:lnTo>
                    <a:lnTo>
                      <a:pt x="57" y="188"/>
                    </a:lnTo>
                    <a:lnTo>
                      <a:pt x="51" y="188"/>
                    </a:lnTo>
                    <a:lnTo>
                      <a:pt x="51" y="175"/>
                    </a:lnTo>
                    <a:lnTo>
                      <a:pt x="45" y="175"/>
                    </a:lnTo>
                    <a:lnTo>
                      <a:pt x="45" y="169"/>
                    </a:lnTo>
                    <a:lnTo>
                      <a:pt x="32" y="169"/>
                    </a:lnTo>
                    <a:lnTo>
                      <a:pt x="32" y="157"/>
                    </a:lnTo>
                    <a:lnTo>
                      <a:pt x="25" y="157"/>
                    </a:lnTo>
                    <a:lnTo>
                      <a:pt x="25" y="145"/>
                    </a:lnTo>
                    <a:lnTo>
                      <a:pt x="19" y="145"/>
                    </a:lnTo>
                    <a:lnTo>
                      <a:pt x="19" y="85"/>
                    </a:lnTo>
                    <a:lnTo>
                      <a:pt x="25" y="85"/>
                    </a:lnTo>
                    <a:lnTo>
                      <a:pt x="25" y="43"/>
                    </a:lnTo>
                    <a:lnTo>
                      <a:pt x="32" y="43"/>
                    </a:lnTo>
                    <a:lnTo>
                      <a:pt x="32" y="31"/>
                    </a:lnTo>
                    <a:lnTo>
                      <a:pt x="39" y="31"/>
                    </a:lnTo>
                    <a:lnTo>
                      <a:pt x="39" y="25"/>
                    </a:lnTo>
                    <a:lnTo>
                      <a:pt x="45" y="25"/>
                    </a:lnTo>
                    <a:lnTo>
                      <a:pt x="45" y="13"/>
                    </a:lnTo>
                    <a:lnTo>
                      <a:pt x="51" y="13"/>
                    </a:lnTo>
                    <a:lnTo>
                      <a:pt x="51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31"/>
                    </a:lnTo>
                    <a:lnTo>
                      <a:pt x="19" y="31"/>
                    </a:lnTo>
                    <a:lnTo>
                      <a:pt x="19" y="43"/>
                    </a:lnTo>
                    <a:lnTo>
                      <a:pt x="13" y="43"/>
                    </a:lnTo>
                    <a:lnTo>
                      <a:pt x="13" y="79"/>
                    </a:lnTo>
                    <a:lnTo>
                      <a:pt x="0" y="79"/>
                    </a:lnTo>
                    <a:lnTo>
                      <a:pt x="0" y="151"/>
                    </a:lnTo>
                    <a:lnTo>
                      <a:pt x="6" y="151"/>
                    </a:lnTo>
                    <a:lnTo>
                      <a:pt x="6" y="157"/>
                    </a:lnTo>
                    <a:lnTo>
                      <a:pt x="13" y="157"/>
                    </a:lnTo>
                    <a:lnTo>
                      <a:pt x="13" y="163"/>
                    </a:lnTo>
                    <a:lnTo>
                      <a:pt x="19" y="163"/>
                    </a:lnTo>
                    <a:lnTo>
                      <a:pt x="19" y="175"/>
                    </a:lnTo>
                    <a:lnTo>
                      <a:pt x="25" y="175"/>
                    </a:lnTo>
                    <a:lnTo>
                      <a:pt x="25" y="182"/>
                    </a:lnTo>
                    <a:lnTo>
                      <a:pt x="32" y="182"/>
                    </a:lnTo>
                    <a:lnTo>
                      <a:pt x="32" y="194"/>
                    </a:lnTo>
                    <a:lnTo>
                      <a:pt x="45" y="194"/>
                    </a:lnTo>
                    <a:lnTo>
                      <a:pt x="45" y="200"/>
                    </a:lnTo>
                    <a:lnTo>
                      <a:pt x="51" y="200"/>
                    </a:lnTo>
                    <a:lnTo>
                      <a:pt x="51" y="213"/>
                    </a:lnTo>
                    <a:lnTo>
                      <a:pt x="64" y="213"/>
                    </a:lnTo>
                    <a:lnTo>
                      <a:pt x="64" y="225"/>
                    </a:lnTo>
                    <a:lnTo>
                      <a:pt x="70" y="225"/>
                    </a:lnTo>
                    <a:lnTo>
                      <a:pt x="70" y="231"/>
                    </a:lnTo>
                    <a:lnTo>
                      <a:pt x="83" y="231"/>
                    </a:lnTo>
                    <a:lnTo>
                      <a:pt x="83" y="237"/>
                    </a:lnTo>
                    <a:lnTo>
                      <a:pt x="90" y="237"/>
                    </a:lnTo>
                    <a:lnTo>
                      <a:pt x="90" y="2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7" name="Freeform 3001">
                <a:extLst>
                  <a:ext uri="{FF2B5EF4-FFF2-40B4-BE49-F238E27FC236}">
                    <a16:creationId xmlns:a16="http://schemas.microsoft.com/office/drawing/2014/main" xmlns="" id="{9EE5B713-089E-49DD-A613-B6AC759FC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" y="219"/>
                <a:ext cx="6" cy="5"/>
              </a:xfrm>
              <a:custGeom>
                <a:avLst/>
                <a:gdLst>
                  <a:gd name="T0" fmla="*/ 19 w 204"/>
                  <a:gd name="T1" fmla="*/ 170 h 182"/>
                  <a:gd name="T2" fmla="*/ 25 w 204"/>
                  <a:gd name="T3" fmla="*/ 164 h 182"/>
                  <a:gd name="T4" fmla="*/ 39 w 204"/>
                  <a:gd name="T5" fmla="*/ 158 h 182"/>
                  <a:gd name="T6" fmla="*/ 45 w 204"/>
                  <a:gd name="T7" fmla="*/ 146 h 182"/>
                  <a:gd name="T8" fmla="*/ 57 w 204"/>
                  <a:gd name="T9" fmla="*/ 128 h 182"/>
                  <a:gd name="T10" fmla="*/ 70 w 204"/>
                  <a:gd name="T11" fmla="*/ 109 h 182"/>
                  <a:gd name="T12" fmla="*/ 77 w 204"/>
                  <a:gd name="T13" fmla="*/ 103 h 182"/>
                  <a:gd name="T14" fmla="*/ 83 w 204"/>
                  <a:gd name="T15" fmla="*/ 91 h 182"/>
                  <a:gd name="T16" fmla="*/ 102 w 204"/>
                  <a:gd name="T17" fmla="*/ 85 h 182"/>
                  <a:gd name="T18" fmla="*/ 108 w 204"/>
                  <a:gd name="T19" fmla="*/ 79 h 182"/>
                  <a:gd name="T20" fmla="*/ 122 w 204"/>
                  <a:gd name="T21" fmla="*/ 67 h 182"/>
                  <a:gd name="T22" fmla="*/ 134 w 204"/>
                  <a:gd name="T23" fmla="*/ 61 h 182"/>
                  <a:gd name="T24" fmla="*/ 141 w 204"/>
                  <a:gd name="T25" fmla="*/ 48 h 182"/>
                  <a:gd name="T26" fmla="*/ 147 w 204"/>
                  <a:gd name="T27" fmla="*/ 42 h 182"/>
                  <a:gd name="T28" fmla="*/ 167 w 204"/>
                  <a:gd name="T29" fmla="*/ 30 h 182"/>
                  <a:gd name="T30" fmla="*/ 179 w 204"/>
                  <a:gd name="T31" fmla="*/ 18 h 182"/>
                  <a:gd name="T32" fmla="*/ 198 w 204"/>
                  <a:gd name="T33" fmla="*/ 12 h 182"/>
                  <a:gd name="T34" fmla="*/ 204 w 204"/>
                  <a:gd name="T35" fmla="*/ 0 h 182"/>
                  <a:gd name="T36" fmla="*/ 179 w 204"/>
                  <a:gd name="T37" fmla="*/ 6 h 182"/>
                  <a:gd name="T38" fmla="*/ 159 w 204"/>
                  <a:gd name="T39" fmla="*/ 18 h 182"/>
                  <a:gd name="T40" fmla="*/ 153 w 204"/>
                  <a:gd name="T41" fmla="*/ 24 h 182"/>
                  <a:gd name="T42" fmla="*/ 141 w 204"/>
                  <a:gd name="T43" fmla="*/ 30 h 182"/>
                  <a:gd name="T44" fmla="*/ 134 w 204"/>
                  <a:gd name="T45" fmla="*/ 36 h 182"/>
                  <a:gd name="T46" fmla="*/ 122 w 204"/>
                  <a:gd name="T47" fmla="*/ 48 h 182"/>
                  <a:gd name="T48" fmla="*/ 115 w 204"/>
                  <a:gd name="T49" fmla="*/ 54 h 182"/>
                  <a:gd name="T50" fmla="*/ 102 w 204"/>
                  <a:gd name="T51" fmla="*/ 67 h 182"/>
                  <a:gd name="T52" fmla="*/ 83 w 204"/>
                  <a:gd name="T53" fmla="*/ 73 h 182"/>
                  <a:gd name="T54" fmla="*/ 77 w 204"/>
                  <a:gd name="T55" fmla="*/ 85 h 182"/>
                  <a:gd name="T56" fmla="*/ 70 w 204"/>
                  <a:gd name="T57" fmla="*/ 91 h 182"/>
                  <a:gd name="T58" fmla="*/ 64 w 204"/>
                  <a:gd name="T59" fmla="*/ 97 h 182"/>
                  <a:gd name="T60" fmla="*/ 57 w 204"/>
                  <a:gd name="T61" fmla="*/ 109 h 182"/>
                  <a:gd name="T62" fmla="*/ 51 w 204"/>
                  <a:gd name="T63" fmla="*/ 122 h 182"/>
                  <a:gd name="T64" fmla="*/ 45 w 204"/>
                  <a:gd name="T65" fmla="*/ 128 h 182"/>
                  <a:gd name="T66" fmla="*/ 39 w 204"/>
                  <a:gd name="T67" fmla="*/ 134 h 182"/>
                  <a:gd name="T68" fmla="*/ 32 w 204"/>
                  <a:gd name="T69" fmla="*/ 146 h 182"/>
                  <a:gd name="T70" fmla="*/ 19 w 204"/>
                  <a:gd name="T71" fmla="*/ 158 h 182"/>
                  <a:gd name="T72" fmla="*/ 13 w 204"/>
                  <a:gd name="T73" fmla="*/ 164 h 182"/>
                  <a:gd name="T74" fmla="*/ 0 w 204"/>
                  <a:gd name="T75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182">
                    <a:moveTo>
                      <a:pt x="19" y="182"/>
                    </a:moveTo>
                    <a:lnTo>
                      <a:pt x="19" y="170"/>
                    </a:lnTo>
                    <a:lnTo>
                      <a:pt x="25" y="170"/>
                    </a:lnTo>
                    <a:lnTo>
                      <a:pt x="25" y="164"/>
                    </a:lnTo>
                    <a:lnTo>
                      <a:pt x="39" y="164"/>
                    </a:lnTo>
                    <a:lnTo>
                      <a:pt x="39" y="158"/>
                    </a:lnTo>
                    <a:lnTo>
                      <a:pt x="45" y="158"/>
                    </a:lnTo>
                    <a:lnTo>
                      <a:pt x="45" y="146"/>
                    </a:lnTo>
                    <a:lnTo>
                      <a:pt x="57" y="146"/>
                    </a:lnTo>
                    <a:lnTo>
                      <a:pt x="57" y="128"/>
                    </a:lnTo>
                    <a:lnTo>
                      <a:pt x="70" y="128"/>
                    </a:lnTo>
                    <a:lnTo>
                      <a:pt x="70" y="109"/>
                    </a:lnTo>
                    <a:lnTo>
                      <a:pt x="77" y="109"/>
                    </a:lnTo>
                    <a:lnTo>
                      <a:pt x="77" y="103"/>
                    </a:lnTo>
                    <a:lnTo>
                      <a:pt x="83" y="103"/>
                    </a:lnTo>
                    <a:lnTo>
                      <a:pt x="83" y="91"/>
                    </a:lnTo>
                    <a:lnTo>
                      <a:pt x="102" y="91"/>
                    </a:lnTo>
                    <a:lnTo>
                      <a:pt x="102" y="85"/>
                    </a:lnTo>
                    <a:lnTo>
                      <a:pt x="108" y="85"/>
                    </a:lnTo>
                    <a:lnTo>
                      <a:pt x="108" y="79"/>
                    </a:lnTo>
                    <a:lnTo>
                      <a:pt x="122" y="79"/>
                    </a:lnTo>
                    <a:lnTo>
                      <a:pt x="122" y="67"/>
                    </a:lnTo>
                    <a:lnTo>
                      <a:pt x="134" y="67"/>
                    </a:lnTo>
                    <a:lnTo>
                      <a:pt x="134" y="61"/>
                    </a:lnTo>
                    <a:lnTo>
                      <a:pt x="141" y="61"/>
                    </a:lnTo>
                    <a:lnTo>
                      <a:pt x="141" y="48"/>
                    </a:lnTo>
                    <a:lnTo>
                      <a:pt x="147" y="48"/>
                    </a:lnTo>
                    <a:lnTo>
                      <a:pt x="147" y="42"/>
                    </a:lnTo>
                    <a:lnTo>
                      <a:pt x="167" y="42"/>
                    </a:lnTo>
                    <a:lnTo>
                      <a:pt x="167" y="30"/>
                    </a:lnTo>
                    <a:lnTo>
                      <a:pt x="179" y="30"/>
                    </a:lnTo>
                    <a:lnTo>
                      <a:pt x="179" y="18"/>
                    </a:lnTo>
                    <a:lnTo>
                      <a:pt x="198" y="18"/>
                    </a:lnTo>
                    <a:lnTo>
                      <a:pt x="198" y="12"/>
                    </a:lnTo>
                    <a:lnTo>
                      <a:pt x="204" y="12"/>
                    </a:lnTo>
                    <a:lnTo>
                      <a:pt x="204" y="0"/>
                    </a:lnTo>
                    <a:lnTo>
                      <a:pt x="179" y="0"/>
                    </a:lnTo>
                    <a:lnTo>
                      <a:pt x="179" y="6"/>
                    </a:lnTo>
                    <a:lnTo>
                      <a:pt x="159" y="6"/>
                    </a:lnTo>
                    <a:lnTo>
                      <a:pt x="159" y="18"/>
                    </a:lnTo>
                    <a:lnTo>
                      <a:pt x="153" y="18"/>
                    </a:lnTo>
                    <a:lnTo>
                      <a:pt x="153" y="24"/>
                    </a:lnTo>
                    <a:lnTo>
                      <a:pt x="141" y="24"/>
                    </a:lnTo>
                    <a:lnTo>
                      <a:pt x="141" y="30"/>
                    </a:lnTo>
                    <a:lnTo>
                      <a:pt x="134" y="30"/>
                    </a:lnTo>
                    <a:lnTo>
                      <a:pt x="134" y="36"/>
                    </a:lnTo>
                    <a:lnTo>
                      <a:pt x="122" y="36"/>
                    </a:lnTo>
                    <a:lnTo>
                      <a:pt x="122" y="48"/>
                    </a:lnTo>
                    <a:lnTo>
                      <a:pt x="115" y="48"/>
                    </a:lnTo>
                    <a:lnTo>
                      <a:pt x="115" y="54"/>
                    </a:lnTo>
                    <a:lnTo>
                      <a:pt x="102" y="54"/>
                    </a:lnTo>
                    <a:lnTo>
                      <a:pt x="102" y="67"/>
                    </a:lnTo>
                    <a:lnTo>
                      <a:pt x="83" y="67"/>
                    </a:lnTo>
                    <a:lnTo>
                      <a:pt x="83" y="73"/>
                    </a:lnTo>
                    <a:lnTo>
                      <a:pt x="77" y="73"/>
                    </a:lnTo>
                    <a:lnTo>
                      <a:pt x="77" y="85"/>
                    </a:lnTo>
                    <a:lnTo>
                      <a:pt x="70" y="85"/>
                    </a:lnTo>
                    <a:lnTo>
                      <a:pt x="70" y="91"/>
                    </a:lnTo>
                    <a:lnTo>
                      <a:pt x="64" y="91"/>
                    </a:lnTo>
                    <a:lnTo>
                      <a:pt x="64" y="97"/>
                    </a:lnTo>
                    <a:lnTo>
                      <a:pt x="57" y="97"/>
                    </a:lnTo>
                    <a:lnTo>
                      <a:pt x="57" y="109"/>
                    </a:lnTo>
                    <a:lnTo>
                      <a:pt x="51" y="109"/>
                    </a:lnTo>
                    <a:lnTo>
                      <a:pt x="51" y="122"/>
                    </a:lnTo>
                    <a:lnTo>
                      <a:pt x="45" y="122"/>
                    </a:lnTo>
                    <a:lnTo>
                      <a:pt x="45" y="128"/>
                    </a:lnTo>
                    <a:lnTo>
                      <a:pt x="39" y="128"/>
                    </a:lnTo>
                    <a:lnTo>
                      <a:pt x="39" y="134"/>
                    </a:lnTo>
                    <a:lnTo>
                      <a:pt x="32" y="134"/>
                    </a:lnTo>
                    <a:lnTo>
                      <a:pt x="32" y="146"/>
                    </a:lnTo>
                    <a:lnTo>
                      <a:pt x="19" y="146"/>
                    </a:lnTo>
                    <a:lnTo>
                      <a:pt x="19" y="158"/>
                    </a:lnTo>
                    <a:lnTo>
                      <a:pt x="13" y="158"/>
                    </a:lnTo>
                    <a:lnTo>
                      <a:pt x="13" y="164"/>
                    </a:lnTo>
                    <a:lnTo>
                      <a:pt x="0" y="164"/>
                    </a:lnTo>
                    <a:lnTo>
                      <a:pt x="0" y="182"/>
                    </a:lnTo>
                    <a:lnTo>
                      <a:pt x="19" y="18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8" name="Freeform 3002">
                <a:extLst>
                  <a:ext uri="{FF2B5EF4-FFF2-40B4-BE49-F238E27FC236}">
                    <a16:creationId xmlns:a16="http://schemas.microsoft.com/office/drawing/2014/main" xmlns="" id="{68B46A08-0298-4B79-83BA-2D57ED95C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340"/>
                <a:ext cx="7" cy="2"/>
              </a:xfrm>
              <a:custGeom>
                <a:avLst/>
                <a:gdLst>
                  <a:gd name="T0" fmla="*/ 147 w 230"/>
                  <a:gd name="T1" fmla="*/ 6 h 80"/>
                  <a:gd name="T2" fmla="*/ 90 w 230"/>
                  <a:gd name="T3" fmla="*/ 6 h 80"/>
                  <a:gd name="T4" fmla="*/ 90 w 230"/>
                  <a:gd name="T5" fmla="*/ 13 h 80"/>
                  <a:gd name="T6" fmla="*/ 84 w 230"/>
                  <a:gd name="T7" fmla="*/ 13 h 80"/>
                  <a:gd name="T8" fmla="*/ 84 w 230"/>
                  <a:gd name="T9" fmla="*/ 19 h 80"/>
                  <a:gd name="T10" fmla="*/ 70 w 230"/>
                  <a:gd name="T11" fmla="*/ 19 h 80"/>
                  <a:gd name="T12" fmla="*/ 70 w 230"/>
                  <a:gd name="T13" fmla="*/ 25 h 80"/>
                  <a:gd name="T14" fmla="*/ 64 w 230"/>
                  <a:gd name="T15" fmla="*/ 25 h 80"/>
                  <a:gd name="T16" fmla="*/ 64 w 230"/>
                  <a:gd name="T17" fmla="*/ 38 h 80"/>
                  <a:gd name="T18" fmla="*/ 51 w 230"/>
                  <a:gd name="T19" fmla="*/ 38 h 80"/>
                  <a:gd name="T20" fmla="*/ 51 w 230"/>
                  <a:gd name="T21" fmla="*/ 44 h 80"/>
                  <a:gd name="T22" fmla="*/ 45 w 230"/>
                  <a:gd name="T23" fmla="*/ 44 h 80"/>
                  <a:gd name="T24" fmla="*/ 45 w 230"/>
                  <a:gd name="T25" fmla="*/ 50 h 80"/>
                  <a:gd name="T26" fmla="*/ 33 w 230"/>
                  <a:gd name="T27" fmla="*/ 50 h 80"/>
                  <a:gd name="T28" fmla="*/ 33 w 230"/>
                  <a:gd name="T29" fmla="*/ 56 h 80"/>
                  <a:gd name="T30" fmla="*/ 26 w 230"/>
                  <a:gd name="T31" fmla="*/ 56 h 80"/>
                  <a:gd name="T32" fmla="*/ 26 w 230"/>
                  <a:gd name="T33" fmla="*/ 62 h 80"/>
                  <a:gd name="T34" fmla="*/ 0 w 230"/>
                  <a:gd name="T35" fmla="*/ 62 h 80"/>
                  <a:gd name="T36" fmla="*/ 0 w 230"/>
                  <a:gd name="T37" fmla="*/ 68 h 80"/>
                  <a:gd name="T38" fmla="*/ 33 w 230"/>
                  <a:gd name="T39" fmla="*/ 68 h 80"/>
                  <a:gd name="T40" fmla="*/ 33 w 230"/>
                  <a:gd name="T41" fmla="*/ 80 h 80"/>
                  <a:gd name="T42" fmla="*/ 39 w 230"/>
                  <a:gd name="T43" fmla="*/ 80 h 80"/>
                  <a:gd name="T44" fmla="*/ 39 w 230"/>
                  <a:gd name="T45" fmla="*/ 74 h 80"/>
                  <a:gd name="T46" fmla="*/ 51 w 230"/>
                  <a:gd name="T47" fmla="*/ 74 h 80"/>
                  <a:gd name="T48" fmla="*/ 51 w 230"/>
                  <a:gd name="T49" fmla="*/ 68 h 80"/>
                  <a:gd name="T50" fmla="*/ 58 w 230"/>
                  <a:gd name="T51" fmla="*/ 68 h 80"/>
                  <a:gd name="T52" fmla="*/ 58 w 230"/>
                  <a:gd name="T53" fmla="*/ 62 h 80"/>
                  <a:gd name="T54" fmla="*/ 64 w 230"/>
                  <a:gd name="T55" fmla="*/ 62 h 80"/>
                  <a:gd name="T56" fmla="*/ 64 w 230"/>
                  <a:gd name="T57" fmla="*/ 56 h 80"/>
                  <a:gd name="T58" fmla="*/ 70 w 230"/>
                  <a:gd name="T59" fmla="*/ 56 h 80"/>
                  <a:gd name="T60" fmla="*/ 70 w 230"/>
                  <a:gd name="T61" fmla="*/ 44 h 80"/>
                  <a:gd name="T62" fmla="*/ 84 w 230"/>
                  <a:gd name="T63" fmla="*/ 44 h 80"/>
                  <a:gd name="T64" fmla="*/ 84 w 230"/>
                  <a:gd name="T65" fmla="*/ 38 h 80"/>
                  <a:gd name="T66" fmla="*/ 147 w 230"/>
                  <a:gd name="T67" fmla="*/ 38 h 80"/>
                  <a:gd name="T68" fmla="*/ 147 w 230"/>
                  <a:gd name="T69" fmla="*/ 25 h 80"/>
                  <a:gd name="T70" fmla="*/ 198 w 230"/>
                  <a:gd name="T71" fmla="*/ 25 h 80"/>
                  <a:gd name="T72" fmla="*/ 198 w 230"/>
                  <a:gd name="T73" fmla="*/ 31 h 80"/>
                  <a:gd name="T74" fmla="*/ 204 w 230"/>
                  <a:gd name="T75" fmla="*/ 31 h 80"/>
                  <a:gd name="T76" fmla="*/ 204 w 230"/>
                  <a:gd name="T77" fmla="*/ 38 h 80"/>
                  <a:gd name="T78" fmla="*/ 212 w 230"/>
                  <a:gd name="T79" fmla="*/ 38 h 80"/>
                  <a:gd name="T80" fmla="*/ 212 w 230"/>
                  <a:gd name="T81" fmla="*/ 25 h 80"/>
                  <a:gd name="T82" fmla="*/ 230 w 230"/>
                  <a:gd name="T83" fmla="*/ 25 h 80"/>
                  <a:gd name="T84" fmla="*/ 230 w 230"/>
                  <a:gd name="T85" fmla="*/ 19 h 80"/>
                  <a:gd name="T86" fmla="*/ 218 w 230"/>
                  <a:gd name="T87" fmla="*/ 19 h 80"/>
                  <a:gd name="T88" fmla="*/ 218 w 230"/>
                  <a:gd name="T89" fmla="*/ 13 h 80"/>
                  <a:gd name="T90" fmla="*/ 212 w 230"/>
                  <a:gd name="T91" fmla="*/ 13 h 80"/>
                  <a:gd name="T92" fmla="*/ 212 w 230"/>
                  <a:gd name="T93" fmla="*/ 0 h 80"/>
                  <a:gd name="T94" fmla="*/ 153 w 230"/>
                  <a:gd name="T95" fmla="*/ 0 h 80"/>
                  <a:gd name="T96" fmla="*/ 153 w 230"/>
                  <a:gd name="T97" fmla="*/ 6 h 80"/>
                  <a:gd name="T98" fmla="*/ 198 w 230"/>
                  <a:gd name="T99" fmla="*/ 6 h 80"/>
                  <a:gd name="T100" fmla="*/ 198 w 230"/>
                  <a:gd name="T101" fmla="*/ 13 h 80"/>
                  <a:gd name="T102" fmla="*/ 204 w 230"/>
                  <a:gd name="T103" fmla="*/ 13 h 80"/>
                  <a:gd name="T104" fmla="*/ 204 w 230"/>
                  <a:gd name="T105" fmla="*/ 19 h 80"/>
                  <a:gd name="T106" fmla="*/ 147 w 230"/>
                  <a:gd name="T107" fmla="*/ 19 h 80"/>
                  <a:gd name="T108" fmla="*/ 147 w 230"/>
                  <a:gd name="T109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0" h="80">
                    <a:moveTo>
                      <a:pt x="147" y="6"/>
                    </a:moveTo>
                    <a:lnTo>
                      <a:pt x="90" y="6"/>
                    </a:lnTo>
                    <a:lnTo>
                      <a:pt x="90" y="13"/>
                    </a:lnTo>
                    <a:lnTo>
                      <a:pt x="84" y="13"/>
                    </a:lnTo>
                    <a:lnTo>
                      <a:pt x="84" y="19"/>
                    </a:lnTo>
                    <a:lnTo>
                      <a:pt x="70" y="19"/>
                    </a:lnTo>
                    <a:lnTo>
                      <a:pt x="70" y="25"/>
                    </a:lnTo>
                    <a:lnTo>
                      <a:pt x="64" y="25"/>
                    </a:lnTo>
                    <a:lnTo>
                      <a:pt x="64" y="38"/>
                    </a:lnTo>
                    <a:lnTo>
                      <a:pt x="51" y="38"/>
                    </a:lnTo>
                    <a:lnTo>
                      <a:pt x="51" y="44"/>
                    </a:lnTo>
                    <a:lnTo>
                      <a:pt x="45" y="44"/>
                    </a:lnTo>
                    <a:lnTo>
                      <a:pt x="45" y="50"/>
                    </a:lnTo>
                    <a:lnTo>
                      <a:pt x="33" y="50"/>
                    </a:lnTo>
                    <a:lnTo>
                      <a:pt x="33" y="56"/>
                    </a:lnTo>
                    <a:lnTo>
                      <a:pt x="26" y="56"/>
                    </a:lnTo>
                    <a:lnTo>
                      <a:pt x="26" y="62"/>
                    </a:lnTo>
                    <a:lnTo>
                      <a:pt x="0" y="62"/>
                    </a:lnTo>
                    <a:lnTo>
                      <a:pt x="0" y="68"/>
                    </a:lnTo>
                    <a:lnTo>
                      <a:pt x="33" y="68"/>
                    </a:lnTo>
                    <a:lnTo>
                      <a:pt x="33" y="80"/>
                    </a:lnTo>
                    <a:lnTo>
                      <a:pt x="39" y="80"/>
                    </a:lnTo>
                    <a:lnTo>
                      <a:pt x="39" y="74"/>
                    </a:lnTo>
                    <a:lnTo>
                      <a:pt x="51" y="74"/>
                    </a:lnTo>
                    <a:lnTo>
                      <a:pt x="51" y="68"/>
                    </a:lnTo>
                    <a:lnTo>
                      <a:pt x="58" y="68"/>
                    </a:lnTo>
                    <a:lnTo>
                      <a:pt x="58" y="62"/>
                    </a:lnTo>
                    <a:lnTo>
                      <a:pt x="64" y="62"/>
                    </a:lnTo>
                    <a:lnTo>
                      <a:pt x="64" y="56"/>
                    </a:lnTo>
                    <a:lnTo>
                      <a:pt x="70" y="56"/>
                    </a:lnTo>
                    <a:lnTo>
                      <a:pt x="70" y="44"/>
                    </a:lnTo>
                    <a:lnTo>
                      <a:pt x="84" y="44"/>
                    </a:lnTo>
                    <a:lnTo>
                      <a:pt x="84" y="38"/>
                    </a:lnTo>
                    <a:lnTo>
                      <a:pt x="147" y="38"/>
                    </a:lnTo>
                    <a:lnTo>
                      <a:pt x="147" y="25"/>
                    </a:lnTo>
                    <a:lnTo>
                      <a:pt x="198" y="25"/>
                    </a:lnTo>
                    <a:lnTo>
                      <a:pt x="198" y="31"/>
                    </a:lnTo>
                    <a:lnTo>
                      <a:pt x="204" y="31"/>
                    </a:lnTo>
                    <a:lnTo>
                      <a:pt x="204" y="38"/>
                    </a:lnTo>
                    <a:lnTo>
                      <a:pt x="212" y="38"/>
                    </a:lnTo>
                    <a:lnTo>
                      <a:pt x="212" y="25"/>
                    </a:lnTo>
                    <a:lnTo>
                      <a:pt x="230" y="25"/>
                    </a:lnTo>
                    <a:lnTo>
                      <a:pt x="230" y="19"/>
                    </a:lnTo>
                    <a:lnTo>
                      <a:pt x="218" y="19"/>
                    </a:lnTo>
                    <a:lnTo>
                      <a:pt x="218" y="13"/>
                    </a:lnTo>
                    <a:lnTo>
                      <a:pt x="212" y="13"/>
                    </a:lnTo>
                    <a:lnTo>
                      <a:pt x="212" y="0"/>
                    </a:lnTo>
                    <a:lnTo>
                      <a:pt x="153" y="0"/>
                    </a:lnTo>
                    <a:lnTo>
                      <a:pt x="153" y="6"/>
                    </a:lnTo>
                    <a:lnTo>
                      <a:pt x="198" y="6"/>
                    </a:lnTo>
                    <a:lnTo>
                      <a:pt x="198" y="13"/>
                    </a:lnTo>
                    <a:lnTo>
                      <a:pt x="204" y="13"/>
                    </a:lnTo>
                    <a:lnTo>
                      <a:pt x="204" y="19"/>
                    </a:lnTo>
                    <a:lnTo>
                      <a:pt x="147" y="19"/>
                    </a:lnTo>
                    <a:lnTo>
                      <a:pt x="147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899" name="Freeform 3003">
                <a:extLst>
                  <a:ext uri="{FF2B5EF4-FFF2-40B4-BE49-F238E27FC236}">
                    <a16:creationId xmlns:a16="http://schemas.microsoft.com/office/drawing/2014/main" xmlns="" id="{3AE0DD51-910F-41BB-A5C1-3DC09B327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157"/>
                <a:ext cx="3" cy="5"/>
              </a:xfrm>
              <a:custGeom>
                <a:avLst/>
                <a:gdLst>
                  <a:gd name="T0" fmla="*/ 20 w 109"/>
                  <a:gd name="T1" fmla="*/ 170 h 182"/>
                  <a:gd name="T2" fmla="*/ 26 w 109"/>
                  <a:gd name="T3" fmla="*/ 182 h 182"/>
                  <a:gd name="T4" fmla="*/ 32 w 109"/>
                  <a:gd name="T5" fmla="*/ 176 h 182"/>
                  <a:gd name="T6" fmla="*/ 38 w 109"/>
                  <a:gd name="T7" fmla="*/ 170 h 182"/>
                  <a:gd name="T8" fmla="*/ 51 w 109"/>
                  <a:gd name="T9" fmla="*/ 152 h 182"/>
                  <a:gd name="T10" fmla="*/ 57 w 109"/>
                  <a:gd name="T11" fmla="*/ 140 h 182"/>
                  <a:gd name="T12" fmla="*/ 71 w 109"/>
                  <a:gd name="T13" fmla="*/ 86 h 182"/>
                  <a:gd name="T14" fmla="*/ 64 w 109"/>
                  <a:gd name="T15" fmla="*/ 80 h 182"/>
                  <a:gd name="T16" fmla="*/ 51 w 109"/>
                  <a:gd name="T17" fmla="*/ 74 h 182"/>
                  <a:gd name="T18" fmla="*/ 45 w 109"/>
                  <a:gd name="T19" fmla="*/ 62 h 182"/>
                  <a:gd name="T20" fmla="*/ 38 w 109"/>
                  <a:gd name="T21" fmla="*/ 56 h 182"/>
                  <a:gd name="T22" fmla="*/ 32 w 109"/>
                  <a:gd name="T23" fmla="*/ 38 h 182"/>
                  <a:gd name="T24" fmla="*/ 77 w 109"/>
                  <a:gd name="T25" fmla="*/ 31 h 182"/>
                  <a:gd name="T26" fmla="*/ 20 w 109"/>
                  <a:gd name="T27" fmla="*/ 50 h 182"/>
                  <a:gd name="T28" fmla="*/ 12 w 109"/>
                  <a:gd name="T29" fmla="*/ 44 h 182"/>
                  <a:gd name="T30" fmla="*/ 6 w 109"/>
                  <a:gd name="T31" fmla="*/ 25 h 182"/>
                  <a:gd name="T32" fmla="*/ 12 w 109"/>
                  <a:gd name="T33" fmla="*/ 19 h 182"/>
                  <a:gd name="T34" fmla="*/ 83 w 109"/>
                  <a:gd name="T35" fmla="*/ 25 h 182"/>
                  <a:gd name="T36" fmla="*/ 102 w 109"/>
                  <a:gd name="T37" fmla="*/ 19 h 182"/>
                  <a:gd name="T38" fmla="*/ 109 w 109"/>
                  <a:gd name="T39" fmla="*/ 12 h 182"/>
                  <a:gd name="T40" fmla="*/ 89 w 109"/>
                  <a:gd name="T41" fmla="*/ 0 h 182"/>
                  <a:gd name="T42" fmla="*/ 83 w 109"/>
                  <a:gd name="T43" fmla="*/ 6 h 182"/>
                  <a:gd name="T44" fmla="*/ 77 w 109"/>
                  <a:gd name="T45" fmla="*/ 12 h 182"/>
                  <a:gd name="T46" fmla="*/ 6 w 109"/>
                  <a:gd name="T47" fmla="*/ 19 h 182"/>
                  <a:gd name="T48" fmla="*/ 0 w 109"/>
                  <a:gd name="T49" fmla="*/ 50 h 182"/>
                  <a:gd name="T50" fmla="*/ 6 w 109"/>
                  <a:gd name="T51" fmla="*/ 56 h 182"/>
                  <a:gd name="T52" fmla="*/ 12 w 109"/>
                  <a:gd name="T53" fmla="*/ 62 h 182"/>
                  <a:gd name="T54" fmla="*/ 20 w 109"/>
                  <a:gd name="T55" fmla="*/ 68 h 182"/>
                  <a:gd name="T56" fmla="*/ 26 w 109"/>
                  <a:gd name="T57" fmla="*/ 80 h 182"/>
                  <a:gd name="T58" fmla="*/ 32 w 109"/>
                  <a:gd name="T59" fmla="*/ 86 h 182"/>
                  <a:gd name="T60" fmla="*/ 38 w 109"/>
                  <a:gd name="T61" fmla="*/ 92 h 182"/>
                  <a:gd name="T62" fmla="*/ 45 w 109"/>
                  <a:gd name="T63" fmla="*/ 98 h 182"/>
                  <a:gd name="T64" fmla="*/ 51 w 109"/>
                  <a:gd name="T65" fmla="*/ 134 h 182"/>
                  <a:gd name="T66" fmla="*/ 45 w 109"/>
                  <a:gd name="T67" fmla="*/ 140 h 182"/>
                  <a:gd name="T68" fmla="*/ 38 w 109"/>
                  <a:gd name="T69" fmla="*/ 152 h 182"/>
                  <a:gd name="T70" fmla="*/ 26 w 109"/>
                  <a:gd name="T71" fmla="*/ 16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182">
                    <a:moveTo>
                      <a:pt x="20" y="164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26" y="182"/>
                    </a:lnTo>
                    <a:lnTo>
                      <a:pt x="32" y="182"/>
                    </a:lnTo>
                    <a:lnTo>
                      <a:pt x="32" y="176"/>
                    </a:lnTo>
                    <a:lnTo>
                      <a:pt x="38" y="176"/>
                    </a:lnTo>
                    <a:lnTo>
                      <a:pt x="38" y="170"/>
                    </a:lnTo>
                    <a:lnTo>
                      <a:pt x="51" y="170"/>
                    </a:lnTo>
                    <a:lnTo>
                      <a:pt x="51" y="152"/>
                    </a:lnTo>
                    <a:lnTo>
                      <a:pt x="57" y="152"/>
                    </a:lnTo>
                    <a:lnTo>
                      <a:pt x="57" y="140"/>
                    </a:lnTo>
                    <a:lnTo>
                      <a:pt x="71" y="140"/>
                    </a:lnTo>
                    <a:lnTo>
                      <a:pt x="71" y="86"/>
                    </a:lnTo>
                    <a:lnTo>
                      <a:pt x="64" y="86"/>
                    </a:lnTo>
                    <a:lnTo>
                      <a:pt x="64" y="80"/>
                    </a:lnTo>
                    <a:lnTo>
                      <a:pt x="51" y="80"/>
                    </a:lnTo>
                    <a:lnTo>
                      <a:pt x="51" y="74"/>
                    </a:lnTo>
                    <a:lnTo>
                      <a:pt x="45" y="74"/>
                    </a:lnTo>
                    <a:lnTo>
                      <a:pt x="45" y="62"/>
                    </a:lnTo>
                    <a:lnTo>
                      <a:pt x="38" y="62"/>
                    </a:lnTo>
                    <a:lnTo>
                      <a:pt x="38" y="56"/>
                    </a:lnTo>
                    <a:lnTo>
                      <a:pt x="32" y="56"/>
                    </a:lnTo>
                    <a:lnTo>
                      <a:pt x="32" y="38"/>
                    </a:lnTo>
                    <a:lnTo>
                      <a:pt x="77" y="38"/>
                    </a:lnTo>
                    <a:lnTo>
                      <a:pt x="77" y="31"/>
                    </a:lnTo>
                    <a:lnTo>
                      <a:pt x="20" y="31"/>
                    </a:lnTo>
                    <a:lnTo>
                      <a:pt x="20" y="50"/>
                    </a:lnTo>
                    <a:lnTo>
                      <a:pt x="12" y="50"/>
                    </a:lnTo>
                    <a:lnTo>
                      <a:pt x="12" y="44"/>
                    </a:lnTo>
                    <a:lnTo>
                      <a:pt x="6" y="44"/>
                    </a:lnTo>
                    <a:lnTo>
                      <a:pt x="6" y="25"/>
                    </a:lnTo>
                    <a:lnTo>
                      <a:pt x="12" y="25"/>
                    </a:lnTo>
                    <a:lnTo>
                      <a:pt x="12" y="19"/>
                    </a:lnTo>
                    <a:lnTo>
                      <a:pt x="83" y="19"/>
                    </a:lnTo>
                    <a:lnTo>
                      <a:pt x="83" y="25"/>
                    </a:lnTo>
                    <a:lnTo>
                      <a:pt x="102" y="25"/>
                    </a:lnTo>
                    <a:lnTo>
                      <a:pt x="102" y="19"/>
                    </a:lnTo>
                    <a:lnTo>
                      <a:pt x="109" y="19"/>
                    </a:lnTo>
                    <a:lnTo>
                      <a:pt x="109" y="12"/>
                    </a:lnTo>
                    <a:lnTo>
                      <a:pt x="89" y="12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83" y="6"/>
                    </a:lnTo>
                    <a:lnTo>
                      <a:pt x="77" y="6"/>
                    </a:lnTo>
                    <a:lnTo>
                      <a:pt x="77" y="12"/>
                    </a:lnTo>
                    <a:lnTo>
                      <a:pt x="6" y="12"/>
                    </a:lnTo>
                    <a:lnTo>
                      <a:pt x="6" y="19"/>
                    </a:lnTo>
                    <a:lnTo>
                      <a:pt x="0" y="19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56"/>
                    </a:lnTo>
                    <a:lnTo>
                      <a:pt x="12" y="56"/>
                    </a:lnTo>
                    <a:lnTo>
                      <a:pt x="12" y="62"/>
                    </a:lnTo>
                    <a:lnTo>
                      <a:pt x="20" y="62"/>
                    </a:lnTo>
                    <a:lnTo>
                      <a:pt x="20" y="68"/>
                    </a:lnTo>
                    <a:lnTo>
                      <a:pt x="26" y="68"/>
                    </a:lnTo>
                    <a:lnTo>
                      <a:pt x="26" y="80"/>
                    </a:lnTo>
                    <a:lnTo>
                      <a:pt x="32" y="80"/>
                    </a:lnTo>
                    <a:lnTo>
                      <a:pt x="32" y="86"/>
                    </a:lnTo>
                    <a:lnTo>
                      <a:pt x="38" y="86"/>
                    </a:lnTo>
                    <a:lnTo>
                      <a:pt x="38" y="92"/>
                    </a:lnTo>
                    <a:lnTo>
                      <a:pt x="45" y="92"/>
                    </a:lnTo>
                    <a:lnTo>
                      <a:pt x="45" y="98"/>
                    </a:lnTo>
                    <a:lnTo>
                      <a:pt x="51" y="98"/>
                    </a:lnTo>
                    <a:lnTo>
                      <a:pt x="51" y="134"/>
                    </a:lnTo>
                    <a:lnTo>
                      <a:pt x="45" y="134"/>
                    </a:lnTo>
                    <a:lnTo>
                      <a:pt x="45" y="140"/>
                    </a:lnTo>
                    <a:lnTo>
                      <a:pt x="38" y="140"/>
                    </a:lnTo>
                    <a:lnTo>
                      <a:pt x="38" y="152"/>
                    </a:lnTo>
                    <a:lnTo>
                      <a:pt x="26" y="152"/>
                    </a:lnTo>
                    <a:lnTo>
                      <a:pt x="26" y="164"/>
                    </a:lnTo>
                    <a:lnTo>
                      <a:pt x="20" y="16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0" name="Freeform 3004">
                <a:extLst>
                  <a:ext uri="{FF2B5EF4-FFF2-40B4-BE49-F238E27FC236}">
                    <a16:creationId xmlns:a16="http://schemas.microsoft.com/office/drawing/2014/main" xmlns="" id="{B605CA72-C7FE-45C9-A5CB-6192CA19A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" y="303"/>
                <a:ext cx="3" cy="5"/>
              </a:xfrm>
              <a:custGeom>
                <a:avLst/>
                <a:gdLst>
                  <a:gd name="T0" fmla="*/ 7 w 77"/>
                  <a:gd name="T1" fmla="*/ 170 h 200"/>
                  <a:gd name="T2" fmla="*/ 7 w 77"/>
                  <a:gd name="T3" fmla="*/ 176 h 200"/>
                  <a:gd name="T4" fmla="*/ 26 w 77"/>
                  <a:gd name="T5" fmla="*/ 176 h 200"/>
                  <a:gd name="T6" fmla="*/ 26 w 77"/>
                  <a:gd name="T7" fmla="*/ 194 h 200"/>
                  <a:gd name="T8" fmla="*/ 13 w 77"/>
                  <a:gd name="T9" fmla="*/ 194 h 200"/>
                  <a:gd name="T10" fmla="*/ 13 w 77"/>
                  <a:gd name="T11" fmla="*/ 188 h 200"/>
                  <a:gd name="T12" fmla="*/ 0 w 77"/>
                  <a:gd name="T13" fmla="*/ 188 h 200"/>
                  <a:gd name="T14" fmla="*/ 0 w 77"/>
                  <a:gd name="T15" fmla="*/ 194 h 200"/>
                  <a:gd name="T16" fmla="*/ 7 w 77"/>
                  <a:gd name="T17" fmla="*/ 194 h 200"/>
                  <a:gd name="T18" fmla="*/ 7 w 77"/>
                  <a:gd name="T19" fmla="*/ 200 h 200"/>
                  <a:gd name="T20" fmla="*/ 32 w 77"/>
                  <a:gd name="T21" fmla="*/ 200 h 200"/>
                  <a:gd name="T22" fmla="*/ 32 w 77"/>
                  <a:gd name="T23" fmla="*/ 176 h 200"/>
                  <a:gd name="T24" fmla="*/ 38 w 77"/>
                  <a:gd name="T25" fmla="*/ 176 h 200"/>
                  <a:gd name="T26" fmla="*/ 38 w 77"/>
                  <a:gd name="T27" fmla="*/ 170 h 200"/>
                  <a:gd name="T28" fmla="*/ 44 w 77"/>
                  <a:gd name="T29" fmla="*/ 170 h 200"/>
                  <a:gd name="T30" fmla="*/ 44 w 77"/>
                  <a:gd name="T31" fmla="*/ 152 h 200"/>
                  <a:gd name="T32" fmla="*/ 52 w 77"/>
                  <a:gd name="T33" fmla="*/ 152 h 200"/>
                  <a:gd name="T34" fmla="*/ 52 w 77"/>
                  <a:gd name="T35" fmla="*/ 134 h 200"/>
                  <a:gd name="T36" fmla="*/ 58 w 77"/>
                  <a:gd name="T37" fmla="*/ 134 h 200"/>
                  <a:gd name="T38" fmla="*/ 58 w 77"/>
                  <a:gd name="T39" fmla="*/ 121 h 200"/>
                  <a:gd name="T40" fmla="*/ 64 w 77"/>
                  <a:gd name="T41" fmla="*/ 121 h 200"/>
                  <a:gd name="T42" fmla="*/ 64 w 77"/>
                  <a:gd name="T43" fmla="*/ 109 h 200"/>
                  <a:gd name="T44" fmla="*/ 70 w 77"/>
                  <a:gd name="T45" fmla="*/ 109 h 200"/>
                  <a:gd name="T46" fmla="*/ 70 w 77"/>
                  <a:gd name="T47" fmla="*/ 30 h 200"/>
                  <a:gd name="T48" fmla="*/ 77 w 77"/>
                  <a:gd name="T49" fmla="*/ 30 h 200"/>
                  <a:gd name="T50" fmla="*/ 77 w 77"/>
                  <a:gd name="T51" fmla="*/ 0 h 200"/>
                  <a:gd name="T52" fmla="*/ 64 w 77"/>
                  <a:gd name="T53" fmla="*/ 0 h 200"/>
                  <a:gd name="T54" fmla="*/ 64 w 77"/>
                  <a:gd name="T55" fmla="*/ 6 h 200"/>
                  <a:gd name="T56" fmla="*/ 58 w 77"/>
                  <a:gd name="T57" fmla="*/ 6 h 200"/>
                  <a:gd name="T58" fmla="*/ 58 w 77"/>
                  <a:gd name="T59" fmla="*/ 12 h 200"/>
                  <a:gd name="T60" fmla="*/ 52 w 77"/>
                  <a:gd name="T61" fmla="*/ 12 h 200"/>
                  <a:gd name="T62" fmla="*/ 52 w 77"/>
                  <a:gd name="T63" fmla="*/ 36 h 200"/>
                  <a:gd name="T64" fmla="*/ 44 w 77"/>
                  <a:gd name="T65" fmla="*/ 36 h 200"/>
                  <a:gd name="T66" fmla="*/ 44 w 77"/>
                  <a:gd name="T67" fmla="*/ 115 h 200"/>
                  <a:gd name="T68" fmla="*/ 38 w 77"/>
                  <a:gd name="T69" fmla="*/ 115 h 200"/>
                  <a:gd name="T70" fmla="*/ 38 w 77"/>
                  <a:gd name="T71" fmla="*/ 128 h 200"/>
                  <a:gd name="T72" fmla="*/ 32 w 77"/>
                  <a:gd name="T73" fmla="*/ 128 h 200"/>
                  <a:gd name="T74" fmla="*/ 32 w 77"/>
                  <a:gd name="T75" fmla="*/ 146 h 200"/>
                  <a:gd name="T76" fmla="*/ 26 w 77"/>
                  <a:gd name="T77" fmla="*/ 146 h 200"/>
                  <a:gd name="T78" fmla="*/ 26 w 77"/>
                  <a:gd name="T79" fmla="*/ 170 h 200"/>
                  <a:gd name="T80" fmla="*/ 7 w 77"/>
                  <a:gd name="T81" fmla="*/ 17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" h="200">
                    <a:moveTo>
                      <a:pt x="7" y="170"/>
                    </a:moveTo>
                    <a:lnTo>
                      <a:pt x="7" y="176"/>
                    </a:lnTo>
                    <a:lnTo>
                      <a:pt x="26" y="176"/>
                    </a:lnTo>
                    <a:lnTo>
                      <a:pt x="26" y="194"/>
                    </a:lnTo>
                    <a:lnTo>
                      <a:pt x="13" y="194"/>
                    </a:lnTo>
                    <a:lnTo>
                      <a:pt x="13" y="188"/>
                    </a:lnTo>
                    <a:lnTo>
                      <a:pt x="0" y="188"/>
                    </a:lnTo>
                    <a:lnTo>
                      <a:pt x="0" y="194"/>
                    </a:lnTo>
                    <a:lnTo>
                      <a:pt x="7" y="194"/>
                    </a:lnTo>
                    <a:lnTo>
                      <a:pt x="7" y="200"/>
                    </a:lnTo>
                    <a:lnTo>
                      <a:pt x="32" y="200"/>
                    </a:lnTo>
                    <a:lnTo>
                      <a:pt x="32" y="176"/>
                    </a:lnTo>
                    <a:lnTo>
                      <a:pt x="38" y="176"/>
                    </a:lnTo>
                    <a:lnTo>
                      <a:pt x="38" y="170"/>
                    </a:lnTo>
                    <a:lnTo>
                      <a:pt x="44" y="170"/>
                    </a:lnTo>
                    <a:lnTo>
                      <a:pt x="44" y="152"/>
                    </a:lnTo>
                    <a:lnTo>
                      <a:pt x="52" y="152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58" y="121"/>
                    </a:lnTo>
                    <a:lnTo>
                      <a:pt x="64" y="121"/>
                    </a:lnTo>
                    <a:lnTo>
                      <a:pt x="64" y="109"/>
                    </a:lnTo>
                    <a:lnTo>
                      <a:pt x="70" y="109"/>
                    </a:lnTo>
                    <a:lnTo>
                      <a:pt x="70" y="30"/>
                    </a:lnTo>
                    <a:lnTo>
                      <a:pt x="77" y="30"/>
                    </a:lnTo>
                    <a:lnTo>
                      <a:pt x="77" y="0"/>
                    </a:lnTo>
                    <a:lnTo>
                      <a:pt x="64" y="0"/>
                    </a:lnTo>
                    <a:lnTo>
                      <a:pt x="64" y="6"/>
                    </a:lnTo>
                    <a:lnTo>
                      <a:pt x="58" y="6"/>
                    </a:lnTo>
                    <a:lnTo>
                      <a:pt x="58" y="12"/>
                    </a:lnTo>
                    <a:lnTo>
                      <a:pt x="52" y="12"/>
                    </a:lnTo>
                    <a:lnTo>
                      <a:pt x="52" y="36"/>
                    </a:lnTo>
                    <a:lnTo>
                      <a:pt x="44" y="36"/>
                    </a:lnTo>
                    <a:lnTo>
                      <a:pt x="44" y="115"/>
                    </a:lnTo>
                    <a:lnTo>
                      <a:pt x="38" y="115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32" y="146"/>
                    </a:lnTo>
                    <a:lnTo>
                      <a:pt x="26" y="146"/>
                    </a:lnTo>
                    <a:lnTo>
                      <a:pt x="26" y="170"/>
                    </a:lnTo>
                    <a:lnTo>
                      <a:pt x="7" y="17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1" name="Freeform 3005">
                <a:extLst>
                  <a:ext uri="{FF2B5EF4-FFF2-40B4-BE49-F238E27FC236}">
                    <a16:creationId xmlns:a16="http://schemas.microsoft.com/office/drawing/2014/main" xmlns="" id="{B8EC2088-033E-4E88-BB9D-A2F717BB2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" y="222"/>
                <a:ext cx="4" cy="6"/>
              </a:xfrm>
              <a:custGeom>
                <a:avLst/>
                <a:gdLst>
                  <a:gd name="T0" fmla="*/ 7 w 128"/>
                  <a:gd name="T1" fmla="*/ 231 h 243"/>
                  <a:gd name="T2" fmla="*/ 7 w 128"/>
                  <a:gd name="T3" fmla="*/ 237 h 243"/>
                  <a:gd name="T4" fmla="*/ 0 w 128"/>
                  <a:gd name="T5" fmla="*/ 237 h 243"/>
                  <a:gd name="T6" fmla="*/ 0 w 128"/>
                  <a:gd name="T7" fmla="*/ 243 h 243"/>
                  <a:gd name="T8" fmla="*/ 25 w 128"/>
                  <a:gd name="T9" fmla="*/ 243 h 243"/>
                  <a:gd name="T10" fmla="*/ 25 w 128"/>
                  <a:gd name="T11" fmla="*/ 237 h 243"/>
                  <a:gd name="T12" fmla="*/ 32 w 128"/>
                  <a:gd name="T13" fmla="*/ 237 h 243"/>
                  <a:gd name="T14" fmla="*/ 32 w 128"/>
                  <a:gd name="T15" fmla="*/ 225 h 243"/>
                  <a:gd name="T16" fmla="*/ 39 w 128"/>
                  <a:gd name="T17" fmla="*/ 225 h 243"/>
                  <a:gd name="T18" fmla="*/ 39 w 128"/>
                  <a:gd name="T19" fmla="*/ 213 h 243"/>
                  <a:gd name="T20" fmla="*/ 45 w 128"/>
                  <a:gd name="T21" fmla="*/ 213 h 243"/>
                  <a:gd name="T22" fmla="*/ 45 w 128"/>
                  <a:gd name="T23" fmla="*/ 115 h 243"/>
                  <a:gd name="T24" fmla="*/ 51 w 128"/>
                  <a:gd name="T25" fmla="*/ 115 h 243"/>
                  <a:gd name="T26" fmla="*/ 51 w 128"/>
                  <a:gd name="T27" fmla="*/ 91 h 243"/>
                  <a:gd name="T28" fmla="*/ 64 w 128"/>
                  <a:gd name="T29" fmla="*/ 91 h 243"/>
                  <a:gd name="T30" fmla="*/ 64 w 128"/>
                  <a:gd name="T31" fmla="*/ 79 h 243"/>
                  <a:gd name="T32" fmla="*/ 70 w 128"/>
                  <a:gd name="T33" fmla="*/ 79 h 243"/>
                  <a:gd name="T34" fmla="*/ 70 w 128"/>
                  <a:gd name="T35" fmla="*/ 73 h 243"/>
                  <a:gd name="T36" fmla="*/ 76 w 128"/>
                  <a:gd name="T37" fmla="*/ 73 h 243"/>
                  <a:gd name="T38" fmla="*/ 76 w 128"/>
                  <a:gd name="T39" fmla="*/ 61 h 243"/>
                  <a:gd name="T40" fmla="*/ 84 w 128"/>
                  <a:gd name="T41" fmla="*/ 61 h 243"/>
                  <a:gd name="T42" fmla="*/ 84 w 128"/>
                  <a:gd name="T43" fmla="*/ 55 h 243"/>
                  <a:gd name="T44" fmla="*/ 90 w 128"/>
                  <a:gd name="T45" fmla="*/ 55 h 243"/>
                  <a:gd name="T46" fmla="*/ 90 w 128"/>
                  <a:gd name="T47" fmla="*/ 43 h 243"/>
                  <a:gd name="T48" fmla="*/ 96 w 128"/>
                  <a:gd name="T49" fmla="*/ 43 h 243"/>
                  <a:gd name="T50" fmla="*/ 96 w 128"/>
                  <a:gd name="T51" fmla="*/ 37 h 243"/>
                  <a:gd name="T52" fmla="*/ 109 w 128"/>
                  <a:gd name="T53" fmla="*/ 37 h 243"/>
                  <a:gd name="T54" fmla="*/ 109 w 128"/>
                  <a:gd name="T55" fmla="*/ 31 h 243"/>
                  <a:gd name="T56" fmla="*/ 115 w 128"/>
                  <a:gd name="T57" fmla="*/ 31 h 243"/>
                  <a:gd name="T58" fmla="*/ 115 w 128"/>
                  <a:gd name="T59" fmla="*/ 19 h 243"/>
                  <a:gd name="T60" fmla="*/ 121 w 128"/>
                  <a:gd name="T61" fmla="*/ 19 h 243"/>
                  <a:gd name="T62" fmla="*/ 121 w 128"/>
                  <a:gd name="T63" fmla="*/ 12 h 243"/>
                  <a:gd name="T64" fmla="*/ 128 w 128"/>
                  <a:gd name="T65" fmla="*/ 12 h 243"/>
                  <a:gd name="T66" fmla="*/ 128 w 128"/>
                  <a:gd name="T67" fmla="*/ 0 h 243"/>
                  <a:gd name="T68" fmla="*/ 109 w 128"/>
                  <a:gd name="T69" fmla="*/ 0 h 243"/>
                  <a:gd name="T70" fmla="*/ 109 w 128"/>
                  <a:gd name="T71" fmla="*/ 12 h 243"/>
                  <a:gd name="T72" fmla="*/ 96 w 128"/>
                  <a:gd name="T73" fmla="*/ 12 h 243"/>
                  <a:gd name="T74" fmla="*/ 96 w 128"/>
                  <a:gd name="T75" fmla="*/ 19 h 243"/>
                  <a:gd name="T76" fmla="*/ 90 w 128"/>
                  <a:gd name="T77" fmla="*/ 19 h 243"/>
                  <a:gd name="T78" fmla="*/ 90 w 128"/>
                  <a:gd name="T79" fmla="*/ 31 h 243"/>
                  <a:gd name="T80" fmla="*/ 76 w 128"/>
                  <a:gd name="T81" fmla="*/ 31 h 243"/>
                  <a:gd name="T82" fmla="*/ 76 w 128"/>
                  <a:gd name="T83" fmla="*/ 37 h 243"/>
                  <a:gd name="T84" fmla="*/ 70 w 128"/>
                  <a:gd name="T85" fmla="*/ 37 h 243"/>
                  <a:gd name="T86" fmla="*/ 70 w 128"/>
                  <a:gd name="T87" fmla="*/ 55 h 243"/>
                  <a:gd name="T88" fmla="*/ 64 w 128"/>
                  <a:gd name="T89" fmla="*/ 55 h 243"/>
                  <a:gd name="T90" fmla="*/ 64 w 128"/>
                  <a:gd name="T91" fmla="*/ 61 h 243"/>
                  <a:gd name="T92" fmla="*/ 51 w 128"/>
                  <a:gd name="T93" fmla="*/ 61 h 243"/>
                  <a:gd name="T94" fmla="*/ 51 w 128"/>
                  <a:gd name="T95" fmla="*/ 73 h 243"/>
                  <a:gd name="T96" fmla="*/ 45 w 128"/>
                  <a:gd name="T97" fmla="*/ 73 h 243"/>
                  <a:gd name="T98" fmla="*/ 45 w 128"/>
                  <a:gd name="T99" fmla="*/ 91 h 243"/>
                  <a:gd name="T100" fmla="*/ 39 w 128"/>
                  <a:gd name="T101" fmla="*/ 91 h 243"/>
                  <a:gd name="T102" fmla="*/ 39 w 128"/>
                  <a:gd name="T103" fmla="*/ 97 h 243"/>
                  <a:gd name="T104" fmla="*/ 32 w 128"/>
                  <a:gd name="T105" fmla="*/ 97 h 243"/>
                  <a:gd name="T106" fmla="*/ 32 w 128"/>
                  <a:gd name="T107" fmla="*/ 213 h 243"/>
                  <a:gd name="T108" fmla="*/ 25 w 128"/>
                  <a:gd name="T109" fmla="*/ 213 h 243"/>
                  <a:gd name="T110" fmla="*/ 25 w 128"/>
                  <a:gd name="T111" fmla="*/ 219 h 243"/>
                  <a:gd name="T112" fmla="*/ 19 w 128"/>
                  <a:gd name="T113" fmla="*/ 219 h 243"/>
                  <a:gd name="T114" fmla="*/ 19 w 128"/>
                  <a:gd name="T115" fmla="*/ 225 h 243"/>
                  <a:gd name="T116" fmla="*/ 13 w 128"/>
                  <a:gd name="T117" fmla="*/ 225 h 243"/>
                  <a:gd name="T118" fmla="*/ 13 w 128"/>
                  <a:gd name="T119" fmla="*/ 231 h 243"/>
                  <a:gd name="T120" fmla="*/ 7 w 128"/>
                  <a:gd name="T121" fmla="*/ 23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" h="243">
                    <a:moveTo>
                      <a:pt x="7" y="231"/>
                    </a:moveTo>
                    <a:lnTo>
                      <a:pt x="7" y="237"/>
                    </a:lnTo>
                    <a:lnTo>
                      <a:pt x="0" y="237"/>
                    </a:lnTo>
                    <a:lnTo>
                      <a:pt x="0" y="243"/>
                    </a:lnTo>
                    <a:lnTo>
                      <a:pt x="25" y="243"/>
                    </a:lnTo>
                    <a:lnTo>
                      <a:pt x="25" y="237"/>
                    </a:lnTo>
                    <a:lnTo>
                      <a:pt x="32" y="237"/>
                    </a:lnTo>
                    <a:lnTo>
                      <a:pt x="32" y="225"/>
                    </a:lnTo>
                    <a:lnTo>
                      <a:pt x="39" y="225"/>
                    </a:lnTo>
                    <a:lnTo>
                      <a:pt x="39" y="213"/>
                    </a:lnTo>
                    <a:lnTo>
                      <a:pt x="45" y="213"/>
                    </a:lnTo>
                    <a:lnTo>
                      <a:pt x="45" y="115"/>
                    </a:lnTo>
                    <a:lnTo>
                      <a:pt x="51" y="115"/>
                    </a:lnTo>
                    <a:lnTo>
                      <a:pt x="51" y="91"/>
                    </a:lnTo>
                    <a:lnTo>
                      <a:pt x="64" y="91"/>
                    </a:lnTo>
                    <a:lnTo>
                      <a:pt x="64" y="79"/>
                    </a:lnTo>
                    <a:lnTo>
                      <a:pt x="70" y="79"/>
                    </a:lnTo>
                    <a:lnTo>
                      <a:pt x="70" y="73"/>
                    </a:lnTo>
                    <a:lnTo>
                      <a:pt x="76" y="73"/>
                    </a:lnTo>
                    <a:lnTo>
                      <a:pt x="76" y="61"/>
                    </a:lnTo>
                    <a:lnTo>
                      <a:pt x="84" y="61"/>
                    </a:lnTo>
                    <a:lnTo>
                      <a:pt x="84" y="55"/>
                    </a:lnTo>
                    <a:lnTo>
                      <a:pt x="90" y="55"/>
                    </a:lnTo>
                    <a:lnTo>
                      <a:pt x="90" y="43"/>
                    </a:lnTo>
                    <a:lnTo>
                      <a:pt x="96" y="43"/>
                    </a:lnTo>
                    <a:lnTo>
                      <a:pt x="96" y="37"/>
                    </a:lnTo>
                    <a:lnTo>
                      <a:pt x="109" y="37"/>
                    </a:lnTo>
                    <a:lnTo>
                      <a:pt x="109" y="31"/>
                    </a:lnTo>
                    <a:lnTo>
                      <a:pt x="115" y="31"/>
                    </a:lnTo>
                    <a:lnTo>
                      <a:pt x="115" y="19"/>
                    </a:lnTo>
                    <a:lnTo>
                      <a:pt x="121" y="19"/>
                    </a:lnTo>
                    <a:lnTo>
                      <a:pt x="121" y="12"/>
                    </a:lnTo>
                    <a:lnTo>
                      <a:pt x="128" y="12"/>
                    </a:lnTo>
                    <a:lnTo>
                      <a:pt x="128" y="0"/>
                    </a:lnTo>
                    <a:lnTo>
                      <a:pt x="109" y="0"/>
                    </a:lnTo>
                    <a:lnTo>
                      <a:pt x="109" y="12"/>
                    </a:lnTo>
                    <a:lnTo>
                      <a:pt x="96" y="12"/>
                    </a:lnTo>
                    <a:lnTo>
                      <a:pt x="96" y="19"/>
                    </a:lnTo>
                    <a:lnTo>
                      <a:pt x="90" y="19"/>
                    </a:lnTo>
                    <a:lnTo>
                      <a:pt x="90" y="31"/>
                    </a:lnTo>
                    <a:lnTo>
                      <a:pt x="76" y="31"/>
                    </a:lnTo>
                    <a:lnTo>
                      <a:pt x="76" y="37"/>
                    </a:lnTo>
                    <a:lnTo>
                      <a:pt x="70" y="37"/>
                    </a:lnTo>
                    <a:lnTo>
                      <a:pt x="70" y="55"/>
                    </a:lnTo>
                    <a:lnTo>
                      <a:pt x="64" y="55"/>
                    </a:lnTo>
                    <a:lnTo>
                      <a:pt x="64" y="61"/>
                    </a:lnTo>
                    <a:lnTo>
                      <a:pt x="51" y="61"/>
                    </a:lnTo>
                    <a:lnTo>
                      <a:pt x="51" y="73"/>
                    </a:lnTo>
                    <a:lnTo>
                      <a:pt x="45" y="73"/>
                    </a:lnTo>
                    <a:lnTo>
                      <a:pt x="45" y="91"/>
                    </a:lnTo>
                    <a:lnTo>
                      <a:pt x="39" y="91"/>
                    </a:lnTo>
                    <a:lnTo>
                      <a:pt x="39" y="97"/>
                    </a:lnTo>
                    <a:lnTo>
                      <a:pt x="32" y="97"/>
                    </a:lnTo>
                    <a:lnTo>
                      <a:pt x="32" y="213"/>
                    </a:lnTo>
                    <a:lnTo>
                      <a:pt x="25" y="213"/>
                    </a:lnTo>
                    <a:lnTo>
                      <a:pt x="25" y="219"/>
                    </a:lnTo>
                    <a:lnTo>
                      <a:pt x="19" y="219"/>
                    </a:lnTo>
                    <a:lnTo>
                      <a:pt x="19" y="225"/>
                    </a:lnTo>
                    <a:lnTo>
                      <a:pt x="13" y="225"/>
                    </a:lnTo>
                    <a:lnTo>
                      <a:pt x="13" y="231"/>
                    </a:lnTo>
                    <a:lnTo>
                      <a:pt x="7" y="2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2" name="Freeform 3006">
                <a:extLst>
                  <a:ext uri="{FF2B5EF4-FFF2-40B4-BE49-F238E27FC236}">
                    <a16:creationId xmlns:a16="http://schemas.microsoft.com/office/drawing/2014/main" xmlns="" id="{0BCCD3FF-93BA-4F53-AA7F-089698266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185"/>
                <a:ext cx="4" cy="5"/>
              </a:xfrm>
              <a:custGeom>
                <a:avLst/>
                <a:gdLst>
                  <a:gd name="T0" fmla="*/ 95 w 114"/>
                  <a:gd name="T1" fmla="*/ 189 h 189"/>
                  <a:gd name="T2" fmla="*/ 114 w 114"/>
                  <a:gd name="T3" fmla="*/ 189 h 189"/>
                  <a:gd name="T4" fmla="*/ 114 w 114"/>
                  <a:gd name="T5" fmla="*/ 176 h 189"/>
                  <a:gd name="T6" fmla="*/ 108 w 114"/>
                  <a:gd name="T7" fmla="*/ 176 h 189"/>
                  <a:gd name="T8" fmla="*/ 108 w 114"/>
                  <a:gd name="T9" fmla="*/ 170 h 189"/>
                  <a:gd name="T10" fmla="*/ 102 w 114"/>
                  <a:gd name="T11" fmla="*/ 170 h 189"/>
                  <a:gd name="T12" fmla="*/ 102 w 114"/>
                  <a:gd name="T13" fmla="*/ 158 h 189"/>
                  <a:gd name="T14" fmla="*/ 89 w 114"/>
                  <a:gd name="T15" fmla="*/ 158 h 189"/>
                  <a:gd name="T16" fmla="*/ 89 w 114"/>
                  <a:gd name="T17" fmla="*/ 152 h 189"/>
                  <a:gd name="T18" fmla="*/ 76 w 114"/>
                  <a:gd name="T19" fmla="*/ 152 h 189"/>
                  <a:gd name="T20" fmla="*/ 76 w 114"/>
                  <a:gd name="T21" fmla="*/ 140 h 189"/>
                  <a:gd name="T22" fmla="*/ 57 w 114"/>
                  <a:gd name="T23" fmla="*/ 140 h 189"/>
                  <a:gd name="T24" fmla="*/ 57 w 114"/>
                  <a:gd name="T25" fmla="*/ 122 h 189"/>
                  <a:gd name="T26" fmla="*/ 51 w 114"/>
                  <a:gd name="T27" fmla="*/ 122 h 189"/>
                  <a:gd name="T28" fmla="*/ 51 w 114"/>
                  <a:gd name="T29" fmla="*/ 44 h 189"/>
                  <a:gd name="T30" fmla="*/ 44 w 114"/>
                  <a:gd name="T31" fmla="*/ 44 h 189"/>
                  <a:gd name="T32" fmla="*/ 44 w 114"/>
                  <a:gd name="T33" fmla="*/ 38 h 189"/>
                  <a:gd name="T34" fmla="*/ 31 w 114"/>
                  <a:gd name="T35" fmla="*/ 38 h 189"/>
                  <a:gd name="T36" fmla="*/ 31 w 114"/>
                  <a:gd name="T37" fmla="*/ 19 h 189"/>
                  <a:gd name="T38" fmla="*/ 25 w 114"/>
                  <a:gd name="T39" fmla="*/ 19 h 189"/>
                  <a:gd name="T40" fmla="*/ 25 w 114"/>
                  <a:gd name="T41" fmla="*/ 6 h 189"/>
                  <a:gd name="T42" fmla="*/ 12 w 114"/>
                  <a:gd name="T43" fmla="*/ 6 h 189"/>
                  <a:gd name="T44" fmla="*/ 12 w 114"/>
                  <a:gd name="T45" fmla="*/ 0 h 189"/>
                  <a:gd name="T46" fmla="*/ 0 w 114"/>
                  <a:gd name="T47" fmla="*/ 0 h 189"/>
                  <a:gd name="T48" fmla="*/ 0 w 114"/>
                  <a:gd name="T49" fmla="*/ 19 h 189"/>
                  <a:gd name="T50" fmla="*/ 6 w 114"/>
                  <a:gd name="T51" fmla="*/ 19 h 189"/>
                  <a:gd name="T52" fmla="*/ 6 w 114"/>
                  <a:gd name="T53" fmla="*/ 31 h 189"/>
                  <a:gd name="T54" fmla="*/ 12 w 114"/>
                  <a:gd name="T55" fmla="*/ 31 h 189"/>
                  <a:gd name="T56" fmla="*/ 12 w 114"/>
                  <a:gd name="T57" fmla="*/ 38 h 189"/>
                  <a:gd name="T58" fmla="*/ 18 w 114"/>
                  <a:gd name="T59" fmla="*/ 38 h 189"/>
                  <a:gd name="T60" fmla="*/ 18 w 114"/>
                  <a:gd name="T61" fmla="*/ 44 h 189"/>
                  <a:gd name="T62" fmla="*/ 31 w 114"/>
                  <a:gd name="T63" fmla="*/ 44 h 189"/>
                  <a:gd name="T64" fmla="*/ 31 w 114"/>
                  <a:gd name="T65" fmla="*/ 128 h 189"/>
                  <a:gd name="T66" fmla="*/ 38 w 114"/>
                  <a:gd name="T67" fmla="*/ 128 h 189"/>
                  <a:gd name="T68" fmla="*/ 38 w 114"/>
                  <a:gd name="T69" fmla="*/ 140 h 189"/>
                  <a:gd name="T70" fmla="*/ 44 w 114"/>
                  <a:gd name="T71" fmla="*/ 140 h 189"/>
                  <a:gd name="T72" fmla="*/ 44 w 114"/>
                  <a:gd name="T73" fmla="*/ 146 h 189"/>
                  <a:gd name="T74" fmla="*/ 57 w 114"/>
                  <a:gd name="T75" fmla="*/ 146 h 189"/>
                  <a:gd name="T76" fmla="*/ 57 w 114"/>
                  <a:gd name="T77" fmla="*/ 164 h 189"/>
                  <a:gd name="T78" fmla="*/ 69 w 114"/>
                  <a:gd name="T79" fmla="*/ 164 h 189"/>
                  <a:gd name="T80" fmla="*/ 69 w 114"/>
                  <a:gd name="T81" fmla="*/ 170 h 189"/>
                  <a:gd name="T82" fmla="*/ 76 w 114"/>
                  <a:gd name="T83" fmla="*/ 170 h 189"/>
                  <a:gd name="T84" fmla="*/ 76 w 114"/>
                  <a:gd name="T85" fmla="*/ 176 h 189"/>
                  <a:gd name="T86" fmla="*/ 83 w 114"/>
                  <a:gd name="T87" fmla="*/ 176 h 189"/>
                  <a:gd name="T88" fmla="*/ 83 w 114"/>
                  <a:gd name="T89" fmla="*/ 183 h 189"/>
                  <a:gd name="T90" fmla="*/ 95 w 114"/>
                  <a:gd name="T91" fmla="*/ 183 h 189"/>
                  <a:gd name="T92" fmla="*/ 95 w 114"/>
                  <a:gd name="T9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189">
                    <a:moveTo>
                      <a:pt x="95" y="189"/>
                    </a:moveTo>
                    <a:lnTo>
                      <a:pt x="114" y="189"/>
                    </a:lnTo>
                    <a:lnTo>
                      <a:pt x="114" y="176"/>
                    </a:lnTo>
                    <a:lnTo>
                      <a:pt x="108" y="176"/>
                    </a:lnTo>
                    <a:lnTo>
                      <a:pt x="108" y="170"/>
                    </a:lnTo>
                    <a:lnTo>
                      <a:pt x="102" y="170"/>
                    </a:lnTo>
                    <a:lnTo>
                      <a:pt x="102" y="158"/>
                    </a:lnTo>
                    <a:lnTo>
                      <a:pt x="89" y="158"/>
                    </a:lnTo>
                    <a:lnTo>
                      <a:pt x="89" y="152"/>
                    </a:lnTo>
                    <a:lnTo>
                      <a:pt x="76" y="152"/>
                    </a:lnTo>
                    <a:lnTo>
                      <a:pt x="76" y="140"/>
                    </a:lnTo>
                    <a:lnTo>
                      <a:pt x="57" y="140"/>
                    </a:lnTo>
                    <a:lnTo>
                      <a:pt x="57" y="122"/>
                    </a:lnTo>
                    <a:lnTo>
                      <a:pt x="51" y="122"/>
                    </a:lnTo>
                    <a:lnTo>
                      <a:pt x="51" y="44"/>
                    </a:lnTo>
                    <a:lnTo>
                      <a:pt x="44" y="44"/>
                    </a:lnTo>
                    <a:lnTo>
                      <a:pt x="44" y="38"/>
                    </a:lnTo>
                    <a:lnTo>
                      <a:pt x="31" y="38"/>
                    </a:lnTo>
                    <a:lnTo>
                      <a:pt x="31" y="19"/>
                    </a:lnTo>
                    <a:lnTo>
                      <a:pt x="25" y="19"/>
                    </a:lnTo>
                    <a:lnTo>
                      <a:pt x="25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31"/>
                    </a:lnTo>
                    <a:lnTo>
                      <a:pt x="12" y="31"/>
                    </a:lnTo>
                    <a:lnTo>
                      <a:pt x="12" y="38"/>
                    </a:lnTo>
                    <a:lnTo>
                      <a:pt x="18" y="38"/>
                    </a:lnTo>
                    <a:lnTo>
                      <a:pt x="18" y="44"/>
                    </a:lnTo>
                    <a:lnTo>
                      <a:pt x="31" y="44"/>
                    </a:lnTo>
                    <a:lnTo>
                      <a:pt x="31" y="128"/>
                    </a:lnTo>
                    <a:lnTo>
                      <a:pt x="38" y="128"/>
                    </a:lnTo>
                    <a:lnTo>
                      <a:pt x="38" y="140"/>
                    </a:lnTo>
                    <a:lnTo>
                      <a:pt x="44" y="140"/>
                    </a:lnTo>
                    <a:lnTo>
                      <a:pt x="44" y="146"/>
                    </a:lnTo>
                    <a:lnTo>
                      <a:pt x="57" y="146"/>
                    </a:lnTo>
                    <a:lnTo>
                      <a:pt x="57" y="164"/>
                    </a:lnTo>
                    <a:lnTo>
                      <a:pt x="69" y="164"/>
                    </a:lnTo>
                    <a:lnTo>
                      <a:pt x="69" y="170"/>
                    </a:lnTo>
                    <a:lnTo>
                      <a:pt x="76" y="170"/>
                    </a:lnTo>
                    <a:lnTo>
                      <a:pt x="76" y="176"/>
                    </a:lnTo>
                    <a:lnTo>
                      <a:pt x="83" y="176"/>
                    </a:lnTo>
                    <a:lnTo>
                      <a:pt x="83" y="183"/>
                    </a:lnTo>
                    <a:lnTo>
                      <a:pt x="95" y="183"/>
                    </a:lnTo>
                    <a:lnTo>
                      <a:pt x="95" y="18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3" name="Freeform 3007">
                <a:extLst>
                  <a:ext uri="{FF2B5EF4-FFF2-40B4-BE49-F238E27FC236}">
                    <a16:creationId xmlns:a16="http://schemas.microsoft.com/office/drawing/2014/main" xmlns="" id="{96F1DE69-D38B-4C91-80E8-F13050F8C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107"/>
                <a:ext cx="7" cy="2"/>
              </a:xfrm>
              <a:custGeom>
                <a:avLst/>
                <a:gdLst>
                  <a:gd name="T0" fmla="*/ 96 w 224"/>
                  <a:gd name="T1" fmla="*/ 24 h 73"/>
                  <a:gd name="T2" fmla="*/ 77 w 224"/>
                  <a:gd name="T3" fmla="*/ 30 h 73"/>
                  <a:gd name="T4" fmla="*/ 71 w 224"/>
                  <a:gd name="T5" fmla="*/ 36 h 73"/>
                  <a:gd name="T6" fmla="*/ 64 w 224"/>
                  <a:gd name="T7" fmla="*/ 43 h 73"/>
                  <a:gd name="T8" fmla="*/ 58 w 224"/>
                  <a:gd name="T9" fmla="*/ 49 h 73"/>
                  <a:gd name="T10" fmla="*/ 51 w 224"/>
                  <a:gd name="T11" fmla="*/ 55 h 73"/>
                  <a:gd name="T12" fmla="*/ 32 w 224"/>
                  <a:gd name="T13" fmla="*/ 49 h 73"/>
                  <a:gd name="T14" fmla="*/ 26 w 224"/>
                  <a:gd name="T15" fmla="*/ 43 h 73"/>
                  <a:gd name="T16" fmla="*/ 0 w 224"/>
                  <a:gd name="T17" fmla="*/ 61 h 73"/>
                  <a:gd name="T18" fmla="*/ 26 w 224"/>
                  <a:gd name="T19" fmla="*/ 67 h 73"/>
                  <a:gd name="T20" fmla="*/ 32 w 224"/>
                  <a:gd name="T21" fmla="*/ 73 h 73"/>
                  <a:gd name="T22" fmla="*/ 51 w 224"/>
                  <a:gd name="T23" fmla="*/ 67 h 73"/>
                  <a:gd name="T24" fmla="*/ 58 w 224"/>
                  <a:gd name="T25" fmla="*/ 61 h 73"/>
                  <a:gd name="T26" fmla="*/ 71 w 224"/>
                  <a:gd name="T27" fmla="*/ 49 h 73"/>
                  <a:gd name="T28" fmla="*/ 89 w 224"/>
                  <a:gd name="T29" fmla="*/ 43 h 73"/>
                  <a:gd name="T30" fmla="*/ 96 w 224"/>
                  <a:gd name="T31" fmla="*/ 30 h 73"/>
                  <a:gd name="T32" fmla="*/ 115 w 224"/>
                  <a:gd name="T33" fmla="*/ 24 h 73"/>
                  <a:gd name="T34" fmla="*/ 122 w 224"/>
                  <a:gd name="T35" fmla="*/ 18 h 73"/>
                  <a:gd name="T36" fmla="*/ 160 w 224"/>
                  <a:gd name="T37" fmla="*/ 30 h 73"/>
                  <a:gd name="T38" fmla="*/ 179 w 224"/>
                  <a:gd name="T39" fmla="*/ 36 h 73"/>
                  <a:gd name="T40" fmla="*/ 185 w 224"/>
                  <a:gd name="T41" fmla="*/ 43 h 73"/>
                  <a:gd name="T42" fmla="*/ 192 w 224"/>
                  <a:gd name="T43" fmla="*/ 49 h 73"/>
                  <a:gd name="T44" fmla="*/ 205 w 224"/>
                  <a:gd name="T45" fmla="*/ 55 h 73"/>
                  <a:gd name="T46" fmla="*/ 217 w 224"/>
                  <a:gd name="T47" fmla="*/ 49 h 73"/>
                  <a:gd name="T48" fmla="*/ 224 w 224"/>
                  <a:gd name="T49" fmla="*/ 43 h 73"/>
                  <a:gd name="T50" fmla="*/ 211 w 224"/>
                  <a:gd name="T51" fmla="*/ 30 h 73"/>
                  <a:gd name="T52" fmla="*/ 205 w 224"/>
                  <a:gd name="T53" fmla="*/ 24 h 73"/>
                  <a:gd name="T54" fmla="*/ 192 w 224"/>
                  <a:gd name="T55" fmla="*/ 12 h 73"/>
                  <a:gd name="T56" fmla="*/ 166 w 224"/>
                  <a:gd name="T57" fmla="*/ 6 h 73"/>
                  <a:gd name="T58" fmla="*/ 160 w 224"/>
                  <a:gd name="T59" fmla="*/ 0 h 73"/>
                  <a:gd name="T60" fmla="*/ 122 w 224"/>
                  <a:gd name="T61" fmla="*/ 6 h 73"/>
                  <a:gd name="T62" fmla="*/ 115 w 224"/>
                  <a:gd name="T63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4" h="73">
                    <a:moveTo>
                      <a:pt x="96" y="12"/>
                    </a:moveTo>
                    <a:lnTo>
                      <a:pt x="96" y="24"/>
                    </a:lnTo>
                    <a:lnTo>
                      <a:pt x="77" y="24"/>
                    </a:lnTo>
                    <a:lnTo>
                      <a:pt x="77" y="30"/>
                    </a:lnTo>
                    <a:lnTo>
                      <a:pt x="71" y="30"/>
                    </a:lnTo>
                    <a:lnTo>
                      <a:pt x="71" y="36"/>
                    </a:lnTo>
                    <a:lnTo>
                      <a:pt x="64" y="36"/>
                    </a:lnTo>
                    <a:lnTo>
                      <a:pt x="64" y="43"/>
                    </a:lnTo>
                    <a:lnTo>
                      <a:pt x="58" y="43"/>
                    </a:lnTo>
                    <a:lnTo>
                      <a:pt x="58" y="49"/>
                    </a:lnTo>
                    <a:lnTo>
                      <a:pt x="51" y="49"/>
                    </a:lnTo>
                    <a:lnTo>
                      <a:pt x="51" y="55"/>
                    </a:lnTo>
                    <a:lnTo>
                      <a:pt x="32" y="55"/>
                    </a:lnTo>
                    <a:lnTo>
                      <a:pt x="32" y="49"/>
                    </a:lnTo>
                    <a:lnTo>
                      <a:pt x="26" y="49"/>
                    </a:lnTo>
                    <a:lnTo>
                      <a:pt x="26" y="43"/>
                    </a:lnTo>
                    <a:lnTo>
                      <a:pt x="0" y="43"/>
                    </a:lnTo>
                    <a:lnTo>
                      <a:pt x="0" y="61"/>
                    </a:lnTo>
                    <a:lnTo>
                      <a:pt x="26" y="61"/>
                    </a:lnTo>
                    <a:lnTo>
                      <a:pt x="26" y="67"/>
                    </a:lnTo>
                    <a:lnTo>
                      <a:pt x="32" y="67"/>
                    </a:lnTo>
                    <a:lnTo>
                      <a:pt x="32" y="73"/>
                    </a:lnTo>
                    <a:lnTo>
                      <a:pt x="51" y="73"/>
                    </a:lnTo>
                    <a:lnTo>
                      <a:pt x="51" y="67"/>
                    </a:lnTo>
                    <a:lnTo>
                      <a:pt x="58" y="67"/>
                    </a:lnTo>
                    <a:lnTo>
                      <a:pt x="58" y="61"/>
                    </a:lnTo>
                    <a:lnTo>
                      <a:pt x="71" y="61"/>
                    </a:lnTo>
                    <a:lnTo>
                      <a:pt x="71" y="49"/>
                    </a:lnTo>
                    <a:lnTo>
                      <a:pt x="89" y="49"/>
                    </a:lnTo>
                    <a:lnTo>
                      <a:pt x="89" y="43"/>
                    </a:lnTo>
                    <a:lnTo>
                      <a:pt x="96" y="43"/>
                    </a:lnTo>
                    <a:lnTo>
                      <a:pt x="96" y="30"/>
                    </a:lnTo>
                    <a:lnTo>
                      <a:pt x="115" y="30"/>
                    </a:lnTo>
                    <a:lnTo>
                      <a:pt x="115" y="24"/>
                    </a:lnTo>
                    <a:lnTo>
                      <a:pt x="122" y="24"/>
                    </a:lnTo>
                    <a:lnTo>
                      <a:pt x="122" y="18"/>
                    </a:lnTo>
                    <a:lnTo>
                      <a:pt x="160" y="18"/>
                    </a:lnTo>
                    <a:lnTo>
                      <a:pt x="160" y="30"/>
                    </a:lnTo>
                    <a:lnTo>
                      <a:pt x="179" y="30"/>
                    </a:lnTo>
                    <a:lnTo>
                      <a:pt x="179" y="36"/>
                    </a:lnTo>
                    <a:lnTo>
                      <a:pt x="185" y="36"/>
                    </a:lnTo>
                    <a:lnTo>
                      <a:pt x="185" y="43"/>
                    </a:lnTo>
                    <a:lnTo>
                      <a:pt x="192" y="43"/>
                    </a:lnTo>
                    <a:lnTo>
                      <a:pt x="192" y="49"/>
                    </a:lnTo>
                    <a:lnTo>
                      <a:pt x="205" y="49"/>
                    </a:lnTo>
                    <a:lnTo>
                      <a:pt x="205" y="55"/>
                    </a:lnTo>
                    <a:lnTo>
                      <a:pt x="217" y="55"/>
                    </a:lnTo>
                    <a:lnTo>
                      <a:pt x="217" y="49"/>
                    </a:lnTo>
                    <a:lnTo>
                      <a:pt x="224" y="49"/>
                    </a:lnTo>
                    <a:lnTo>
                      <a:pt x="224" y="43"/>
                    </a:lnTo>
                    <a:lnTo>
                      <a:pt x="211" y="43"/>
                    </a:lnTo>
                    <a:lnTo>
                      <a:pt x="211" y="30"/>
                    </a:lnTo>
                    <a:lnTo>
                      <a:pt x="205" y="30"/>
                    </a:lnTo>
                    <a:lnTo>
                      <a:pt x="205" y="24"/>
                    </a:lnTo>
                    <a:lnTo>
                      <a:pt x="192" y="24"/>
                    </a:lnTo>
                    <a:lnTo>
                      <a:pt x="192" y="12"/>
                    </a:lnTo>
                    <a:lnTo>
                      <a:pt x="166" y="12"/>
                    </a:lnTo>
                    <a:lnTo>
                      <a:pt x="166" y="6"/>
                    </a:lnTo>
                    <a:lnTo>
                      <a:pt x="160" y="6"/>
                    </a:lnTo>
                    <a:lnTo>
                      <a:pt x="160" y="0"/>
                    </a:lnTo>
                    <a:lnTo>
                      <a:pt x="122" y="0"/>
                    </a:lnTo>
                    <a:lnTo>
                      <a:pt x="122" y="6"/>
                    </a:lnTo>
                    <a:lnTo>
                      <a:pt x="115" y="6"/>
                    </a:lnTo>
                    <a:lnTo>
                      <a:pt x="115" y="12"/>
                    </a:lnTo>
                    <a:lnTo>
                      <a:pt x="9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4" name="Freeform 3008">
                <a:extLst>
                  <a:ext uri="{FF2B5EF4-FFF2-40B4-BE49-F238E27FC236}">
                    <a16:creationId xmlns:a16="http://schemas.microsoft.com/office/drawing/2014/main" xmlns="" id="{847BA73D-062C-4245-B11D-83301C389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" y="224"/>
                <a:ext cx="6" cy="5"/>
              </a:xfrm>
              <a:custGeom>
                <a:avLst/>
                <a:gdLst>
                  <a:gd name="T0" fmla="*/ 134 w 173"/>
                  <a:gd name="T1" fmla="*/ 36 h 176"/>
                  <a:gd name="T2" fmla="*/ 122 w 173"/>
                  <a:gd name="T3" fmla="*/ 48 h 176"/>
                  <a:gd name="T4" fmla="*/ 116 w 173"/>
                  <a:gd name="T5" fmla="*/ 42 h 176"/>
                  <a:gd name="T6" fmla="*/ 109 w 173"/>
                  <a:gd name="T7" fmla="*/ 48 h 176"/>
                  <a:gd name="T8" fmla="*/ 103 w 173"/>
                  <a:gd name="T9" fmla="*/ 54 h 176"/>
                  <a:gd name="T10" fmla="*/ 97 w 173"/>
                  <a:gd name="T11" fmla="*/ 60 h 176"/>
                  <a:gd name="T12" fmla="*/ 90 w 173"/>
                  <a:gd name="T13" fmla="*/ 73 h 176"/>
                  <a:gd name="T14" fmla="*/ 77 w 173"/>
                  <a:gd name="T15" fmla="*/ 79 h 176"/>
                  <a:gd name="T16" fmla="*/ 65 w 173"/>
                  <a:gd name="T17" fmla="*/ 92 h 176"/>
                  <a:gd name="T18" fmla="*/ 58 w 173"/>
                  <a:gd name="T19" fmla="*/ 98 h 176"/>
                  <a:gd name="T20" fmla="*/ 52 w 173"/>
                  <a:gd name="T21" fmla="*/ 110 h 176"/>
                  <a:gd name="T22" fmla="*/ 45 w 173"/>
                  <a:gd name="T23" fmla="*/ 116 h 176"/>
                  <a:gd name="T24" fmla="*/ 39 w 173"/>
                  <a:gd name="T25" fmla="*/ 122 h 176"/>
                  <a:gd name="T26" fmla="*/ 32 w 173"/>
                  <a:gd name="T27" fmla="*/ 128 h 176"/>
                  <a:gd name="T28" fmla="*/ 26 w 173"/>
                  <a:gd name="T29" fmla="*/ 134 h 176"/>
                  <a:gd name="T30" fmla="*/ 20 w 173"/>
                  <a:gd name="T31" fmla="*/ 140 h 176"/>
                  <a:gd name="T32" fmla="*/ 14 w 173"/>
                  <a:gd name="T33" fmla="*/ 158 h 176"/>
                  <a:gd name="T34" fmla="*/ 0 w 173"/>
                  <a:gd name="T35" fmla="*/ 164 h 176"/>
                  <a:gd name="T36" fmla="*/ 14 w 173"/>
                  <a:gd name="T37" fmla="*/ 170 h 176"/>
                  <a:gd name="T38" fmla="*/ 26 w 173"/>
                  <a:gd name="T39" fmla="*/ 176 h 176"/>
                  <a:gd name="T40" fmla="*/ 32 w 173"/>
                  <a:gd name="T41" fmla="*/ 164 h 176"/>
                  <a:gd name="T42" fmla="*/ 39 w 173"/>
                  <a:gd name="T43" fmla="*/ 158 h 176"/>
                  <a:gd name="T44" fmla="*/ 45 w 173"/>
                  <a:gd name="T45" fmla="*/ 146 h 176"/>
                  <a:gd name="T46" fmla="*/ 52 w 173"/>
                  <a:gd name="T47" fmla="*/ 140 h 176"/>
                  <a:gd name="T48" fmla="*/ 65 w 173"/>
                  <a:gd name="T49" fmla="*/ 134 h 176"/>
                  <a:gd name="T50" fmla="*/ 71 w 173"/>
                  <a:gd name="T51" fmla="*/ 122 h 176"/>
                  <a:gd name="T52" fmla="*/ 77 w 173"/>
                  <a:gd name="T53" fmla="*/ 116 h 176"/>
                  <a:gd name="T54" fmla="*/ 90 w 173"/>
                  <a:gd name="T55" fmla="*/ 110 h 176"/>
                  <a:gd name="T56" fmla="*/ 97 w 173"/>
                  <a:gd name="T57" fmla="*/ 98 h 176"/>
                  <a:gd name="T58" fmla="*/ 103 w 173"/>
                  <a:gd name="T59" fmla="*/ 92 h 176"/>
                  <a:gd name="T60" fmla="*/ 116 w 173"/>
                  <a:gd name="T61" fmla="*/ 86 h 176"/>
                  <a:gd name="T62" fmla="*/ 122 w 173"/>
                  <a:gd name="T63" fmla="*/ 73 h 176"/>
                  <a:gd name="T64" fmla="*/ 128 w 173"/>
                  <a:gd name="T65" fmla="*/ 60 h 176"/>
                  <a:gd name="T66" fmla="*/ 142 w 173"/>
                  <a:gd name="T67" fmla="*/ 54 h 176"/>
                  <a:gd name="T68" fmla="*/ 148 w 173"/>
                  <a:gd name="T69" fmla="*/ 36 h 176"/>
                  <a:gd name="T70" fmla="*/ 154 w 173"/>
                  <a:gd name="T71" fmla="*/ 30 h 176"/>
                  <a:gd name="T72" fmla="*/ 160 w 173"/>
                  <a:gd name="T73" fmla="*/ 24 h 176"/>
                  <a:gd name="T74" fmla="*/ 167 w 173"/>
                  <a:gd name="T75" fmla="*/ 18 h 176"/>
                  <a:gd name="T76" fmla="*/ 173 w 173"/>
                  <a:gd name="T77" fmla="*/ 12 h 176"/>
                  <a:gd name="T78" fmla="*/ 167 w 173"/>
                  <a:gd name="T79" fmla="*/ 0 h 176"/>
                  <a:gd name="T80" fmla="*/ 160 w 173"/>
                  <a:gd name="T81" fmla="*/ 6 h 176"/>
                  <a:gd name="T82" fmla="*/ 154 w 173"/>
                  <a:gd name="T83" fmla="*/ 0 h 176"/>
                  <a:gd name="T84" fmla="*/ 148 w 173"/>
                  <a:gd name="T85" fmla="*/ 6 h 176"/>
                  <a:gd name="T86" fmla="*/ 142 w 173"/>
                  <a:gd name="T87" fmla="*/ 12 h 176"/>
                  <a:gd name="T88" fmla="*/ 134 w 173"/>
                  <a:gd name="T89" fmla="*/ 18 h 176"/>
                  <a:gd name="T90" fmla="*/ 128 w 173"/>
                  <a:gd name="T91" fmla="*/ 24 h 176"/>
                  <a:gd name="T92" fmla="*/ 122 w 173"/>
                  <a:gd name="T93" fmla="*/ 3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3" h="176">
                    <a:moveTo>
                      <a:pt x="122" y="36"/>
                    </a:moveTo>
                    <a:lnTo>
                      <a:pt x="134" y="36"/>
                    </a:lnTo>
                    <a:lnTo>
                      <a:pt x="134" y="48"/>
                    </a:lnTo>
                    <a:lnTo>
                      <a:pt x="122" y="48"/>
                    </a:lnTo>
                    <a:lnTo>
                      <a:pt x="122" y="42"/>
                    </a:lnTo>
                    <a:lnTo>
                      <a:pt x="116" y="42"/>
                    </a:lnTo>
                    <a:lnTo>
                      <a:pt x="116" y="48"/>
                    </a:lnTo>
                    <a:lnTo>
                      <a:pt x="109" y="48"/>
                    </a:lnTo>
                    <a:lnTo>
                      <a:pt x="109" y="54"/>
                    </a:lnTo>
                    <a:lnTo>
                      <a:pt x="103" y="54"/>
                    </a:lnTo>
                    <a:lnTo>
                      <a:pt x="103" y="60"/>
                    </a:lnTo>
                    <a:lnTo>
                      <a:pt x="97" y="60"/>
                    </a:lnTo>
                    <a:lnTo>
                      <a:pt x="97" y="73"/>
                    </a:lnTo>
                    <a:lnTo>
                      <a:pt x="90" y="73"/>
                    </a:lnTo>
                    <a:lnTo>
                      <a:pt x="90" y="79"/>
                    </a:lnTo>
                    <a:lnTo>
                      <a:pt x="77" y="79"/>
                    </a:lnTo>
                    <a:lnTo>
                      <a:pt x="77" y="92"/>
                    </a:lnTo>
                    <a:lnTo>
                      <a:pt x="65" y="92"/>
                    </a:lnTo>
                    <a:lnTo>
                      <a:pt x="65" y="98"/>
                    </a:lnTo>
                    <a:lnTo>
                      <a:pt x="58" y="98"/>
                    </a:lnTo>
                    <a:lnTo>
                      <a:pt x="58" y="110"/>
                    </a:lnTo>
                    <a:lnTo>
                      <a:pt x="52" y="110"/>
                    </a:lnTo>
                    <a:lnTo>
                      <a:pt x="52" y="116"/>
                    </a:lnTo>
                    <a:lnTo>
                      <a:pt x="45" y="116"/>
                    </a:lnTo>
                    <a:lnTo>
                      <a:pt x="45" y="122"/>
                    </a:lnTo>
                    <a:lnTo>
                      <a:pt x="39" y="122"/>
                    </a:lnTo>
                    <a:lnTo>
                      <a:pt x="39" y="128"/>
                    </a:lnTo>
                    <a:lnTo>
                      <a:pt x="32" y="128"/>
                    </a:lnTo>
                    <a:lnTo>
                      <a:pt x="32" y="134"/>
                    </a:lnTo>
                    <a:lnTo>
                      <a:pt x="26" y="134"/>
                    </a:lnTo>
                    <a:lnTo>
                      <a:pt x="26" y="140"/>
                    </a:lnTo>
                    <a:lnTo>
                      <a:pt x="20" y="140"/>
                    </a:lnTo>
                    <a:lnTo>
                      <a:pt x="20" y="158"/>
                    </a:lnTo>
                    <a:lnTo>
                      <a:pt x="14" y="158"/>
                    </a:lnTo>
                    <a:lnTo>
                      <a:pt x="14" y="164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14" y="170"/>
                    </a:lnTo>
                    <a:lnTo>
                      <a:pt x="14" y="176"/>
                    </a:lnTo>
                    <a:lnTo>
                      <a:pt x="26" y="176"/>
                    </a:lnTo>
                    <a:lnTo>
                      <a:pt x="26" y="164"/>
                    </a:lnTo>
                    <a:lnTo>
                      <a:pt x="32" y="164"/>
                    </a:lnTo>
                    <a:lnTo>
                      <a:pt x="32" y="158"/>
                    </a:lnTo>
                    <a:lnTo>
                      <a:pt x="39" y="158"/>
                    </a:lnTo>
                    <a:lnTo>
                      <a:pt x="39" y="146"/>
                    </a:lnTo>
                    <a:lnTo>
                      <a:pt x="45" y="146"/>
                    </a:lnTo>
                    <a:lnTo>
                      <a:pt x="45" y="140"/>
                    </a:lnTo>
                    <a:lnTo>
                      <a:pt x="52" y="140"/>
                    </a:lnTo>
                    <a:lnTo>
                      <a:pt x="52" y="134"/>
                    </a:lnTo>
                    <a:lnTo>
                      <a:pt x="65" y="134"/>
                    </a:lnTo>
                    <a:lnTo>
                      <a:pt x="65" y="122"/>
                    </a:lnTo>
                    <a:lnTo>
                      <a:pt x="71" y="122"/>
                    </a:lnTo>
                    <a:lnTo>
                      <a:pt x="71" y="116"/>
                    </a:lnTo>
                    <a:lnTo>
                      <a:pt x="77" y="116"/>
                    </a:lnTo>
                    <a:lnTo>
                      <a:pt x="77" y="110"/>
                    </a:lnTo>
                    <a:lnTo>
                      <a:pt x="90" y="110"/>
                    </a:lnTo>
                    <a:lnTo>
                      <a:pt x="90" y="98"/>
                    </a:lnTo>
                    <a:lnTo>
                      <a:pt x="97" y="98"/>
                    </a:lnTo>
                    <a:lnTo>
                      <a:pt x="97" y="92"/>
                    </a:lnTo>
                    <a:lnTo>
                      <a:pt x="103" y="92"/>
                    </a:lnTo>
                    <a:lnTo>
                      <a:pt x="103" y="86"/>
                    </a:lnTo>
                    <a:lnTo>
                      <a:pt x="116" y="86"/>
                    </a:lnTo>
                    <a:lnTo>
                      <a:pt x="116" y="73"/>
                    </a:lnTo>
                    <a:lnTo>
                      <a:pt x="122" y="73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28" y="54"/>
                    </a:lnTo>
                    <a:lnTo>
                      <a:pt x="142" y="54"/>
                    </a:lnTo>
                    <a:lnTo>
                      <a:pt x="142" y="36"/>
                    </a:lnTo>
                    <a:lnTo>
                      <a:pt x="148" y="36"/>
                    </a:lnTo>
                    <a:lnTo>
                      <a:pt x="148" y="30"/>
                    </a:lnTo>
                    <a:lnTo>
                      <a:pt x="154" y="30"/>
                    </a:lnTo>
                    <a:lnTo>
                      <a:pt x="154" y="24"/>
                    </a:lnTo>
                    <a:lnTo>
                      <a:pt x="160" y="24"/>
                    </a:lnTo>
                    <a:lnTo>
                      <a:pt x="160" y="18"/>
                    </a:lnTo>
                    <a:lnTo>
                      <a:pt x="167" y="18"/>
                    </a:lnTo>
                    <a:lnTo>
                      <a:pt x="167" y="12"/>
                    </a:lnTo>
                    <a:lnTo>
                      <a:pt x="173" y="12"/>
                    </a:lnTo>
                    <a:lnTo>
                      <a:pt x="173" y="0"/>
                    </a:lnTo>
                    <a:lnTo>
                      <a:pt x="167" y="0"/>
                    </a:lnTo>
                    <a:lnTo>
                      <a:pt x="167" y="6"/>
                    </a:lnTo>
                    <a:lnTo>
                      <a:pt x="160" y="6"/>
                    </a:lnTo>
                    <a:lnTo>
                      <a:pt x="160" y="0"/>
                    </a:lnTo>
                    <a:lnTo>
                      <a:pt x="154" y="0"/>
                    </a:lnTo>
                    <a:lnTo>
                      <a:pt x="154" y="6"/>
                    </a:lnTo>
                    <a:lnTo>
                      <a:pt x="148" y="6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2" y="18"/>
                    </a:lnTo>
                    <a:lnTo>
                      <a:pt x="134" y="18"/>
                    </a:lnTo>
                    <a:lnTo>
                      <a:pt x="134" y="24"/>
                    </a:lnTo>
                    <a:lnTo>
                      <a:pt x="128" y="24"/>
                    </a:lnTo>
                    <a:lnTo>
                      <a:pt x="128" y="30"/>
                    </a:lnTo>
                    <a:lnTo>
                      <a:pt x="122" y="30"/>
                    </a:lnTo>
                    <a:lnTo>
                      <a:pt x="122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5" name="Freeform 3009">
                <a:extLst>
                  <a:ext uri="{FF2B5EF4-FFF2-40B4-BE49-F238E27FC236}">
                    <a16:creationId xmlns:a16="http://schemas.microsoft.com/office/drawing/2014/main" xmlns="" id="{D9BC820C-D4F7-4E4C-BF66-32D913830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" y="7"/>
                <a:ext cx="5" cy="5"/>
              </a:xfrm>
              <a:custGeom>
                <a:avLst/>
                <a:gdLst>
                  <a:gd name="T0" fmla="*/ 166 w 166"/>
                  <a:gd name="T1" fmla="*/ 170 h 170"/>
                  <a:gd name="T2" fmla="*/ 153 w 166"/>
                  <a:gd name="T3" fmla="*/ 151 h 170"/>
                  <a:gd name="T4" fmla="*/ 147 w 166"/>
                  <a:gd name="T5" fmla="*/ 145 h 170"/>
                  <a:gd name="T6" fmla="*/ 140 w 166"/>
                  <a:gd name="T7" fmla="*/ 139 h 170"/>
                  <a:gd name="T8" fmla="*/ 128 w 166"/>
                  <a:gd name="T9" fmla="*/ 133 h 170"/>
                  <a:gd name="T10" fmla="*/ 122 w 166"/>
                  <a:gd name="T11" fmla="*/ 127 h 170"/>
                  <a:gd name="T12" fmla="*/ 114 w 166"/>
                  <a:gd name="T13" fmla="*/ 115 h 170"/>
                  <a:gd name="T14" fmla="*/ 108 w 166"/>
                  <a:gd name="T15" fmla="*/ 67 h 170"/>
                  <a:gd name="T16" fmla="*/ 96 w 166"/>
                  <a:gd name="T17" fmla="*/ 61 h 170"/>
                  <a:gd name="T18" fmla="*/ 89 w 166"/>
                  <a:gd name="T19" fmla="*/ 42 h 170"/>
                  <a:gd name="T20" fmla="*/ 77 w 166"/>
                  <a:gd name="T21" fmla="*/ 54 h 170"/>
                  <a:gd name="T22" fmla="*/ 63 w 166"/>
                  <a:gd name="T23" fmla="*/ 42 h 170"/>
                  <a:gd name="T24" fmla="*/ 38 w 166"/>
                  <a:gd name="T25" fmla="*/ 48 h 170"/>
                  <a:gd name="T26" fmla="*/ 32 w 166"/>
                  <a:gd name="T27" fmla="*/ 42 h 170"/>
                  <a:gd name="T28" fmla="*/ 26 w 166"/>
                  <a:gd name="T29" fmla="*/ 36 h 170"/>
                  <a:gd name="T30" fmla="*/ 19 w 166"/>
                  <a:gd name="T31" fmla="*/ 24 h 170"/>
                  <a:gd name="T32" fmla="*/ 12 w 166"/>
                  <a:gd name="T33" fmla="*/ 18 h 170"/>
                  <a:gd name="T34" fmla="*/ 0 w 166"/>
                  <a:gd name="T35" fmla="*/ 0 h 170"/>
                  <a:gd name="T36" fmla="*/ 6 w 166"/>
                  <a:gd name="T37" fmla="*/ 24 h 170"/>
                  <a:gd name="T38" fmla="*/ 12 w 166"/>
                  <a:gd name="T39" fmla="*/ 30 h 170"/>
                  <a:gd name="T40" fmla="*/ 19 w 166"/>
                  <a:gd name="T41" fmla="*/ 42 h 170"/>
                  <a:gd name="T42" fmla="*/ 26 w 166"/>
                  <a:gd name="T43" fmla="*/ 48 h 170"/>
                  <a:gd name="T44" fmla="*/ 32 w 166"/>
                  <a:gd name="T45" fmla="*/ 61 h 170"/>
                  <a:gd name="T46" fmla="*/ 38 w 166"/>
                  <a:gd name="T47" fmla="*/ 67 h 170"/>
                  <a:gd name="T48" fmla="*/ 63 w 166"/>
                  <a:gd name="T49" fmla="*/ 73 h 170"/>
                  <a:gd name="T50" fmla="*/ 89 w 166"/>
                  <a:gd name="T51" fmla="*/ 61 h 170"/>
                  <a:gd name="T52" fmla="*/ 96 w 166"/>
                  <a:gd name="T53" fmla="*/ 67 h 170"/>
                  <a:gd name="T54" fmla="*/ 102 w 166"/>
                  <a:gd name="T55" fmla="*/ 115 h 170"/>
                  <a:gd name="T56" fmla="*/ 108 w 166"/>
                  <a:gd name="T57" fmla="*/ 121 h 170"/>
                  <a:gd name="T58" fmla="*/ 114 w 166"/>
                  <a:gd name="T59" fmla="*/ 133 h 170"/>
                  <a:gd name="T60" fmla="*/ 122 w 166"/>
                  <a:gd name="T61" fmla="*/ 139 h 170"/>
                  <a:gd name="T62" fmla="*/ 128 w 166"/>
                  <a:gd name="T63" fmla="*/ 145 h 170"/>
                  <a:gd name="T64" fmla="*/ 134 w 166"/>
                  <a:gd name="T65" fmla="*/ 151 h 170"/>
                  <a:gd name="T66" fmla="*/ 140 w 166"/>
                  <a:gd name="T67" fmla="*/ 157 h 170"/>
                  <a:gd name="T68" fmla="*/ 153 w 166"/>
                  <a:gd name="T69" fmla="*/ 16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6" h="170">
                    <a:moveTo>
                      <a:pt x="153" y="170"/>
                    </a:moveTo>
                    <a:lnTo>
                      <a:pt x="166" y="170"/>
                    </a:lnTo>
                    <a:lnTo>
                      <a:pt x="166" y="151"/>
                    </a:lnTo>
                    <a:lnTo>
                      <a:pt x="153" y="151"/>
                    </a:lnTo>
                    <a:lnTo>
                      <a:pt x="153" y="145"/>
                    </a:lnTo>
                    <a:lnTo>
                      <a:pt x="147" y="145"/>
                    </a:lnTo>
                    <a:lnTo>
                      <a:pt x="147" y="139"/>
                    </a:lnTo>
                    <a:lnTo>
                      <a:pt x="140" y="139"/>
                    </a:lnTo>
                    <a:lnTo>
                      <a:pt x="140" y="133"/>
                    </a:lnTo>
                    <a:lnTo>
                      <a:pt x="128" y="133"/>
                    </a:lnTo>
                    <a:lnTo>
                      <a:pt x="128" y="127"/>
                    </a:lnTo>
                    <a:lnTo>
                      <a:pt x="122" y="127"/>
                    </a:lnTo>
                    <a:lnTo>
                      <a:pt x="122" y="115"/>
                    </a:lnTo>
                    <a:lnTo>
                      <a:pt x="114" y="115"/>
                    </a:lnTo>
                    <a:lnTo>
                      <a:pt x="114" y="67"/>
                    </a:lnTo>
                    <a:lnTo>
                      <a:pt x="108" y="67"/>
                    </a:lnTo>
                    <a:lnTo>
                      <a:pt x="108" y="61"/>
                    </a:lnTo>
                    <a:lnTo>
                      <a:pt x="96" y="61"/>
                    </a:lnTo>
                    <a:lnTo>
                      <a:pt x="96" y="42"/>
                    </a:lnTo>
                    <a:lnTo>
                      <a:pt x="89" y="42"/>
                    </a:lnTo>
                    <a:lnTo>
                      <a:pt x="89" y="54"/>
                    </a:lnTo>
                    <a:lnTo>
                      <a:pt x="77" y="54"/>
                    </a:lnTo>
                    <a:lnTo>
                      <a:pt x="77" y="42"/>
                    </a:lnTo>
                    <a:lnTo>
                      <a:pt x="63" y="42"/>
                    </a:lnTo>
                    <a:lnTo>
                      <a:pt x="63" y="48"/>
                    </a:lnTo>
                    <a:lnTo>
                      <a:pt x="38" y="48"/>
                    </a:lnTo>
                    <a:lnTo>
                      <a:pt x="38" y="42"/>
                    </a:lnTo>
                    <a:lnTo>
                      <a:pt x="32" y="42"/>
                    </a:lnTo>
                    <a:lnTo>
                      <a:pt x="32" y="36"/>
                    </a:lnTo>
                    <a:lnTo>
                      <a:pt x="26" y="36"/>
                    </a:lnTo>
                    <a:lnTo>
                      <a:pt x="26" y="24"/>
                    </a:lnTo>
                    <a:lnTo>
                      <a:pt x="19" y="24"/>
                    </a:lnTo>
                    <a:lnTo>
                      <a:pt x="19" y="18"/>
                    </a:lnTo>
                    <a:lnTo>
                      <a:pt x="12" y="1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12" y="30"/>
                    </a:lnTo>
                    <a:lnTo>
                      <a:pt x="12" y="42"/>
                    </a:lnTo>
                    <a:lnTo>
                      <a:pt x="19" y="42"/>
                    </a:lnTo>
                    <a:lnTo>
                      <a:pt x="19" y="48"/>
                    </a:lnTo>
                    <a:lnTo>
                      <a:pt x="26" y="48"/>
                    </a:lnTo>
                    <a:lnTo>
                      <a:pt x="26" y="61"/>
                    </a:lnTo>
                    <a:lnTo>
                      <a:pt x="32" y="61"/>
                    </a:lnTo>
                    <a:lnTo>
                      <a:pt x="32" y="67"/>
                    </a:lnTo>
                    <a:lnTo>
                      <a:pt x="38" y="67"/>
                    </a:lnTo>
                    <a:lnTo>
                      <a:pt x="38" y="73"/>
                    </a:lnTo>
                    <a:lnTo>
                      <a:pt x="63" y="73"/>
                    </a:lnTo>
                    <a:lnTo>
                      <a:pt x="63" y="61"/>
                    </a:lnTo>
                    <a:lnTo>
                      <a:pt x="89" y="61"/>
                    </a:lnTo>
                    <a:lnTo>
                      <a:pt x="89" y="67"/>
                    </a:lnTo>
                    <a:lnTo>
                      <a:pt x="96" y="67"/>
                    </a:lnTo>
                    <a:lnTo>
                      <a:pt x="96" y="115"/>
                    </a:lnTo>
                    <a:lnTo>
                      <a:pt x="102" y="115"/>
                    </a:lnTo>
                    <a:lnTo>
                      <a:pt x="102" y="121"/>
                    </a:lnTo>
                    <a:lnTo>
                      <a:pt x="108" y="121"/>
                    </a:lnTo>
                    <a:lnTo>
                      <a:pt x="108" y="133"/>
                    </a:lnTo>
                    <a:lnTo>
                      <a:pt x="114" y="133"/>
                    </a:lnTo>
                    <a:lnTo>
                      <a:pt x="114" y="139"/>
                    </a:lnTo>
                    <a:lnTo>
                      <a:pt x="122" y="139"/>
                    </a:lnTo>
                    <a:lnTo>
                      <a:pt x="122" y="145"/>
                    </a:lnTo>
                    <a:lnTo>
                      <a:pt x="128" y="145"/>
                    </a:lnTo>
                    <a:lnTo>
                      <a:pt x="128" y="151"/>
                    </a:lnTo>
                    <a:lnTo>
                      <a:pt x="134" y="151"/>
                    </a:lnTo>
                    <a:lnTo>
                      <a:pt x="134" y="157"/>
                    </a:lnTo>
                    <a:lnTo>
                      <a:pt x="140" y="157"/>
                    </a:lnTo>
                    <a:lnTo>
                      <a:pt x="140" y="164"/>
                    </a:lnTo>
                    <a:lnTo>
                      <a:pt x="153" y="164"/>
                    </a:lnTo>
                    <a:lnTo>
                      <a:pt x="153" y="17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6" name="Freeform 3010">
                <a:extLst>
                  <a:ext uri="{FF2B5EF4-FFF2-40B4-BE49-F238E27FC236}">
                    <a16:creationId xmlns:a16="http://schemas.microsoft.com/office/drawing/2014/main" xmlns="" id="{D6F15B66-25C1-42CD-B705-2C34C2D17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" y="94"/>
                <a:ext cx="2" cy="6"/>
              </a:xfrm>
              <a:custGeom>
                <a:avLst/>
                <a:gdLst>
                  <a:gd name="T0" fmla="*/ 63 w 63"/>
                  <a:gd name="T1" fmla="*/ 218 h 218"/>
                  <a:gd name="T2" fmla="*/ 63 w 63"/>
                  <a:gd name="T3" fmla="*/ 188 h 218"/>
                  <a:gd name="T4" fmla="*/ 57 w 63"/>
                  <a:gd name="T5" fmla="*/ 188 h 218"/>
                  <a:gd name="T6" fmla="*/ 57 w 63"/>
                  <a:gd name="T7" fmla="*/ 176 h 218"/>
                  <a:gd name="T8" fmla="*/ 51 w 63"/>
                  <a:gd name="T9" fmla="*/ 176 h 218"/>
                  <a:gd name="T10" fmla="*/ 51 w 63"/>
                  <a:gd name="T11" fmla="*/ 151 h 218"/>
                  <a:gd name="T12" fmla="*/ 43 w 63"/>
                  <a:gd name="T13" fmla="*/ 151 h 218"/>
                  <a:gd name="T14" fmla="*/ 43 w 63"/>
                  <a:gd name="T15" fmla="*/ 139 h 218"/>
                  <a:gd name="T16" fmla="*/ 37 w 63"/>
                  <a:gd name="T17" fmla="*/ 139 h 218"/>
                  <a:gd name="T18" fmla="*/ 37 w 63"/>
                  <a:gd name="T19" fmla="*/ 121 h 218"/>
                  <a:gd name="T20" fmla="*/ 31 w 63"/>
                  <a:gd name="T21" fmla="*/ 121 h 218"/>
                  <a:gd name="T22" fmla="*/ 31 w 63"/>
                  <a:gd name="T23" fmla="*/ 109 h 218"/>
                  <a:gd name="T24" fmla="*/ 25 w 63"/>
                  <a:gd name="T25" fmla="*/ 109 h 218"/>
                  <a:gd name="T26" fmla="*/ 25 w 63"/>
                  <a:gd name="T27" fmla="*/ 31 h 218"/>
                  <a:gd name="T28" fmla="*/ 31 w 63"/>
                  <a:gd name="T29" fmla="*/ 31 h 218"/>
                  <a:gd name="T30" fmla="*/ 31 w 63"/>
                  <a:gd name="T31" fmla="*/ 18 h 218"/>
                  <a:gd name="T32" fmla="*/ 37 w 63"/>
                  <a:gd name="T33" fmla="*/ 18 h 218"/>
                  <a:gd name="T34" fmla="*/ 37 w 63"/>
                  <a:gd name="T35" fmla="*/ 0 h 218"/>
                  <a:gd name="T36" fmla="*/ 25 w 63"/>
                  <a:gd name="T37" fmla="*/ 0 h 218"/>
                  <a:gd name="T38" fmla="*/ 25 w 63"/>
                  <a:gd name="T39" fmla="*/ 6 h 218"/>
                  <a:gd name="T40" fmla="*/ 18 w 63"/>
                  <a:gd name="T41" fmla="*/ 6 h 218"/>
                  <a:gd name="T42" fmla="*/ 18 w 63"/>
                  <a:gd name="T43" fmla="*/ 18 h 218"/>
                  <a:gd name="T44" fmla="*/ 12 w 63"/>
                  <a:gd name="T45" fmla="*/ 18 h 218"/>
                  <a:gd name="T46" fmla="*/ 12 w 63"/>
                  <a:gd name="T47" fmla="*/ 25 h 218"/>
                  <a:gd name="T48" fmla="*/ 6 w 63"/>
                  <a:gd name="T49" fmla="*/ 25 h 218"/>
                  <a:gd name="T50" fmla="*/ 6 w 63"/>
                  <a:gd name="T51" fmla="*/ 49 h 218"/>
                  <a:gd name="T52" fmla="*/ 0 w 63"/>
                  <a:gd name="T53" fmla="*/ 49 h 218"/>
                  <a:gd name="T54" fmla="*/ 0 w 63"/>
                  <a:gd name="T55" fmla="*/ 79 h 218"/>
                  <a:gd name="T56" fmla="*/ 6 w 63"/>
                  <a:gd name="T57" fmla="*/ 79 h 218"/>
                  <a:gd name="T58" fmla="*/ 6 w 63"/>
                  <a:gd name="T59" fmla="*/ 103 h 218"/>
                  <a:gd name="T60" fmla="*/ 12 w 63"/>
                  <a:gd name="T61" fmla="*/ 103 h 218"/>
                  <a:gd name="T62" fmla="*/ 12 w 63"/>
                  <a:gd name="T63" fmla="*/ 115 h 218"/>
                  <a:gd name="T64" fmla="*/ 18 w 63"/>
                  <a:gd name="T65" fmla="*/ 115 h 218"/>
                  <a:gd name="T66" fmla="*/ 18 w 63"/>
                  <a:gd name="T67" fmla="*/ 145 h 218"/>
                  <a:gd name="T68" fmla="*/ 25 w 63"/>
                  <a:gd name="T69" fmla="*/ 145 h 218"/>
                  <a:gd name="T70" fmla="*/ 25 w 63"/>
                  <a:gd name="T71" fmla="*/ 151 h 218"/>
                  <a:gd name="T72" fmla="*/ 31 w 63"/>
                  <a:gd name="T73" fmla="*/ 151 h 218"/>
                  <a:gd name="T74" fmla="*/ 31 w 63"/>
                  <a:gd name="T75" fmla="*/ 176 h 218"/>
                  <a:gd name="T76" fmla="*/ 37 w 63"/>
                  <a:gd name="T77" fmla="*/ 176 h 218"/>
                  <a:gd name="T78" fmla="*/ 37 w 63"/>
                  <a:gd name="T79" fmla="*/ 194 h 218"/>
                  <a:gd name="T80" fmla="*/ 43 w 63"/>
                  <a:gd name="T81" fmla="*/ 194 h 218"/>
                  <a:gd name="T82" fmla="*/ 43 w 63"/>
                  <a:gd name="T83" fmla="*/ 206 h 218"/>
                  <a:gd name="T84" fmla="*/ 57 w 63"/>
                  <a:gd name="T85" fmla="*/ 206 h 218"/>
                  <a:gd name="T86" fmla="*/ 57 w 63"/>
                  <a:gd name="T87" fmla="*/ 218 h 218"/>
                  <a:gd name="T88" fmla="*/ 63 w 63"/>
                  <a:gd name="T8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" h="218">
                    <a:moveTo>
                      <a:pt x="63" y="218"/>
                    </a:moveTo>
                    <a:lnTo>
                      <a:pt x="63" y="188"/>
                    </a:lnTo>
                    <a:lnTo>
                      <a:pt x="57" y="188"/>
                    </a:lnTo>
                    <a:lnTo>
                      <a:pt x="57" y="176"/>
                    </a:lnTo>
                    <a:lnTo>
                      <a:pt x="51" y="176"/>
                    </a:lnTo>
                    <a:lnTo>
                      <a:pt x="51" y="151"/>
                    </a:lnTo>
                    <a:lnTo>
                      <a:pt x="43" y="151"/>
                    </a:lnTo>
                    <a:lnTo>
                      <a:pt x="43" y="139"/>
                    </a:lnTo>
                    <a:lnTo>
                      <a:pt x="37" y="139"/>
                    </a:lnTo>
                    <a:lnTo>
                      <a:pt x="37" y="121"/>
                    </a:lnTo>
                    <a:lnTo>
                      <a:pt x="31" y="121"/>
                    </a:lnTo>
                    <a:lnTo>
                      <a:pt x="31" y="109"/>
                    </a:lnTo>
                    <a:lnTo>
                      <a:pt x="25" y="109"/>
                    </a:lnTo>
                    <a:lnTo>
                      <a:pt x="25" y="31"/>
                    </a:lnTo>
                    <a:lnTo>
                      <a:pt x="31" y="31"/>
                    </a:lnTo>
                    <a:lnTo>
                      <a:pt x="31" y="18"/>
                    </a:lnTo>
                    <a:lnTo>
                      <a:pt x="37" y="18"/>
                    </a:lnTo>
                    <a:lnTo>
                      <a:pt x="37" y="0"/>
                    </a:lnTo>
                    <a:lnTo>
                      <a:pt x="25" y="0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18"/>
                    </a:lnTo>
                    <a:lnTo>
                      <a:pt x="12" y="18"/>
                    </a:lnTo>
                    <a:lnTo>
                      <a:pt x="12" y="25"/>
                    </a:lnTo>
                    <a:lnTo>
                      <a:pt x="6" y="25"/>
                    </a:lnTo>
                    <a:lnTo>
                      <a:pt x="6" y="49"/>
                    </a:lnTo>
                    <a:lnTo>
                      <a:pt x="0" y="49"/>
                    </a:lnTo>
                    <a:lnTo>
                      <a:pt x="0" y="79"/>
                    </a:lnTo>
                    <a:lnTo>
                      <a:pt x="6" y="79"/>
                    </a:lnTo>
                    <a:lnTo>
                      <a:pt x="6" y="103"/>
                    </a:lnTo>
                    <a:lnTo>
                      <a:pt x="12" y="103"/>
                    </a:lnTo>
                    <a:lnTo>
                      <a:pt x="12" y="115"/>
                    </a:lnTo>
                    <a:lnTo>
                      <a:pt x="18" y="115"/>
                    </a:lnTo>
                    <a:lnTo>
                      <a:pt x="18" y="145"/>
                    </a:lnTo>
                    <a:lnTo>
                      <a:pt x="25" y="145"/>
                    </a:lnTo>
                    <a:lnTo>
                      <a:pt x="25" y="151"/>
                    </a:lnTo>
                    <a:lnTo>
                      <a:pt x="31" y="151"/>
                    </a:lnTo>
                    <a:lnTo>
                      <a:pt x="31" y="176"/>
                    </a:lnTo>
                    <a:lnTo>
                      <a:pt x="37" y="176"/>
                    </a:lnTo>
                    <a:lnTo>
                      <a:pt x="37" y="194"/>
                    </a:lnTo>
                    <a:lnTo>
                      <a:pt x="43" y="194"/>
                    </a:lnTo>
                    <a:lnTo>
                      <a:pt x="43" y="206"/>
                    </a:lnTo>
                    <a:lnTo>
                      <a:pt x="57" y="206"/>
                    </a:lnTo>
                    <a:lnTo>
                      <a:pt x="57" y="218"/>
                    </a:lnTo>
                    <a:lnTo>
                      <a:pt x="63" y="2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7" name="Freeform 3011">
                <a:extLst>
                  <a:ext uri="{FF2B5EF4-FFF2-40B4-BE49-F238E27FC236}">
                    <a16:creationId xmlns:a16="http://schemas.microsoft.com/office/drawing/2014/main" xmlns="" id="{B7ECC4F1-469C-4E4F-94D4-6A27D2F67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62"/>
                <a:ext cx="5" cy="3"/>
              </a:xfrm>
              <a:custGeom>
                <a:avLst/>
                <a:gdLst>
                  <a:gd name="T0" fmla="*/ 0 w 153"/>
                  <a:gd name="T1" fmla="*/ 98 h 116"/>
                  <a:gd name="T2" fmla="*/ 0 w 153"/>
                  <a:gd name="T3" fmla="*/ 116 h 116"/>
                  <a:gd name="T4" fmla="*/ 12 w 153"/>
                  <a:gd name="T5" fmla="*/ 116 h 116"/>
                  <a:gd name="T6" fmla="*/ 12 w 153"/>
                  <a:gd name="T7" fmla="*/ 110 h 116"/>
                  <a:gd name="T8" fmla="*/ 19 w 153"/>
                  <a:gd name="T9" fmla="*/ 110 h 116"/>
                  <a:gd name="T10" fmla="*/ 19 w 153"/>
                  <a:gd name="T11" fmla="*/ 98 h 116"/>
                  <a:gd name="T12" fmla="*/ 25 w 153"/>
                  <a:gd name="T13" fmla="*/ 98 h 116"/>
                  <a:gd name="T14" fmla="*/ 25 w 153"/>
                  <a:gd name="T15" fmla="*/ 61 h 116"/>
                  <a:gd name="T16" fmla="*/ 37 w 153"/>
                  <a:gd name="T17" fmla="*/ 61 h 116"/>
                  <a:gd name="T18" fmla="*/ 37 w 153"/>
                  <a:gd name="T19" fmla="*/ 48 h 116"/>
                  <a:gd name="T20" fmla="*/ 45 w 153"/>
                  <a:gd name="T21" fmla="*/ 48 h 116"/>
                  <a:gd name="T22" fmla="*/ 45 w 153"/>
                  <a:gd name="T23" fmla="*/ 42 h 116"/>
                  <a:gd name="T24" fmla="*/ 51 w 153"/>
                  <a:gd name="T25" fmla="*/ 42 h 116"/>
                  <a:gd name="T26" fmla="*/ 51 w 153"/>
                  <a:gd name="T27" fmla="*/ 30 h 116"/>
                  <a:gd name="T28" fmla="*/ 127 w 153"/>
                  <a:gd name="T29" fmla="*/ 30 h 116"/>
                  <a:gd name="T30" fmla="*/ 127 w 153"/>
                  <a:gd name="T31" fmla="*/ 24 h 116"/>
                  <a:gd name="T32" fmla="*/ 133 w 153"/>
                  <a:gd name="T33" fmla="*/ 24 h 116"/>
                  <a:gd name="T34" fmla="*/ 133 w 153"/>
                  <a:gd name="T35" fmla="*/ 18 h 116"/>
                  <a:gd name="T36" fmla="*/ 127 w 153"/>
                  <a:gd name="T37" fmla="*/ 18 h 116"/>
                  <a:gd name="T38" fmla="*/ 127 w 153"/>
                  <a:gd name="T39" fmla="*/ 12 h 116"/>
                  <a:gd name="T40" fmla="*/ 153 w 153"/>
                  <a:gd name="T41" fmla="*/ 12 h 116"/>
                  <a:gd name="T42" fmla="*/ 153 w 153"/>
                  <a:gd name="T43" fmla="*/ 0 h 116"/>
                  <a:gd name="T44" fmla="*/ 108 w 153"/>
                  <a:gd name="T45" fmla="*/ 0 h 116"/>
                  <a:gd name="T46" fmla="*/ 108 w 153"/>
                  <a:gd name="T47" fmla="*/ 6 h 116"/>
                  <a:gd name="T48" fmla="*/ 51 w 153"/>
                  <a:gd name="T49" fmla="*/ 6 h 116"/>
                  <a:gd name="T50" fmla="*/ 51 w 153"/>
                  <a:gd name="T51" fmla="*/ 12 h 116"/>
                  <a:gd name="T52" fmla="*/ 45 w 153"/>
                  <a:gd name="T53" fmla="*/ 12 h 116"/>
                  <a:gd name="T54" fmla="*/ 45 w 153"/>
                  <a:gd name="T55" fmla="*/ 24 h 116"/>
                  <a:gd name="T56" fmla="*/ 31 w 153"/>
                  <a:gd name="T57" fmla="*/ 24 h 116"/>
                  <a:gd name="T58" fmla="*/ 31 w 153"/>
                  <a:gd name="T59" fmla="*/ 36 h 116"/>
                  <a:gd name="T60" fmla="*/ 25 w 153"/>
                  <a:gd name="T61" fmla="*/ 36 h 116"/>
                  <a:gd name="T62" fmla="*/ 25 w 153"/>
                  <a:gd name="T63" fmla="*/ 48 h 116"/>
                  <a:gd name="T64" fmla="*/ 19 w 153"/>
                  <a:gd name="T65" fmla="*/ 48 h 116"/>
                  <a:gd name="T66" fmla="*/ 19 w 153"/>
                  <a:gd name="T67" fmla="*/ 54 h 116"/>
                  <a:gd name="T68" fmla="*/ 12 w 153"/>
                  <a:gd name="T69" fmla="*/ 54 h 116"/>
                  <a:gd name="T70" fmla="*/ 12 w 153"/>
                  <a:gd name="T71" fmla="*/ 61 h 116"/>
                  <a:gd name="T72" fmla="*/ 6 w 153"/>
                  <a:gd name="T73" fmla="*/ 61 h 116"/>
                  <a:gd name="T74" fmla="*/ 6 w 153"/>
                  <a:gd name="T75" fmla="*/ 98 h 116"/>
                  <a:gd name="T76" fmla="*/ 0 w 153"/>
                  <a:gd name="T77" fmla="*/ 9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3" h="116">
                    <a:moveTo>
                      <a:pt x="0" y="98"/>
                    </a:moveTo>
                    <a:lnTo>
                      <a:pt x="0" y="116"/>
                    </a:lnTo>
                    <a:lnTo>
                      <a:pt x="12" y="116"/>
                    </a:lnTo>
                    <a:lnTo>
                      <a:pt x="12" y="110"/>
                    </a:lnTo>
                    <a:lnTo>
                      <a:pt x="19" y="110"/>
                    </a:lnTo>
                    <a:lnTo>
                      <a:pt x="19" y="98"/>
                    </a:lnTo>
                    <a:lnTo>
                      <a:pt x="25" y="98"/>
                    </a:lnTo>
                    <a:lnTo>
                      <a:pt x="25" y="61"/>
                    </a:lnTo>
                    <a:lnTo>
                      <a:pt x="37" y="61"/>
                    </a:lnTo>
                    <a:lnTo>
                      <a:pt x="37" y="48"/>
                    </a:lnTo>
                    <a:lnTo>
                      <a:pt x="45" y="48"/>
                    </a:lnTo>
                    <a:lnTo>
                      <a:pt x="45" y="42"/>
                    </a:lnTo>
                    <a:lnTo>
                      <a:pt x="51" y="42"/>
                    </a:lnTo>
                    <a:lnTo>
                      <a:pt x="51" y="30"/>
                    </a:lnTo>
                    <a:lnTo>
                      <a:pt x="127" y="30"/>
                    </a:lnTo>
                    <a:lnTo>
                      <a:pt x="127" y="24"/>
                    </a:lnTo>
                    <a:lnTo>
                      <a:pt x="133" y="24"/>
                    </a:lnTo>
                    <a:lnTo>
                      <a:pt x="133" y="18"/>
                    </a:lnTo>
                    <a:lnTo>
                      <a:pt x="127" y="18"/>
                    </a:lnTo>
                    <a:lnTo>
                      <a:pt x="127" y="12"/>
                    </a:lnTo>
                    <a:lnTo>
                      <a:pt x="153" y="12"/>
                    </a:lnTo>
                    <a:lnTo>
                      <a:pt x="153" y="0"/>
                    </a:lnTo>
                    <a:lnTo>
                      <a:pt x="108" y="0"/>
                    </a:lnTo>
                    <a:lnTo>
                      <a:pt x="108" y="6"/>
                    </a:lnTo>
                    <a:lnTo>
                      <a:pt x="51" y="6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5" y="24"/>
                    </a:lnTo>
                    <a:lnTo>
                      <a:pt x="31" y="24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5" y="48"/>
                    </a:lnTo>
                    <a:lnTo>
                      <a:pt x="19" y="48"/>
                    </a:lnTo>
                    <a:lnTo>
                      <a:pt x="19" y="54"/>
                    </a:lnTo>
                    <a:lnTo>
                      <a:pt x="12" y="54"/>
                    </a:lnTo>
                    <a:lnTo>
                      <a:pt x="12" y="61"/>
                    </a:lnTo>
                    <a:lnTo>
                      <a:pt x="6" y="61"/>
                    </a:lnTo>
                    <a:lnTo>
                      <a:pt x="6" y="98"/>
                    </a:lnTo>
                    <a:lnTo>
                      <a:pt x="0" y="9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8" name="Freeform 3012">
                <a:extLst>
                  <a:ext uri="{FF2B5EF4-FFF2-40B4-BE49-F238E27FC236}">
                    <a16:creationId xmlns:a16="http://schemas.microsoft.com/office/drawing/2014/main" xmlns="" id="{DC1E05AF-BD89-4D0F-A6F5-6B9F30CD5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" y="97"/>
                <a:ext cx="5" cy="4"/>
              </a:xfrm>
              <a:custGeom>
                <a:avLst/>
                <a:gdLst>
                  <a:gd name="T0" fmla="*/ 12 w 153"/>
                  <a:gd name="T1" fmla="*/ 152 h 158"/>
                  <a:gd name="T2" fmla="*/ 18 w 153"/>
                  <a:gd name="T3" fmla="*/ 158 h 158"/>
                  <a:gd name="T4" fmla="*/ 25 w 153"/>
                  <a:gd name="T5" fmla="*/ 140 h 158"/>
                  <a:gd name="T6" fmla="*/ 31 w 153"/>
                  <a:gd name="T7" fmla="*/ 134 h 158"/>
                  <a:gd name="T8" fmla="*/ 37 w 153"/>
                  <a:gd name="T9" fmla="*/ 115 h 158"/>
                  <a:gd name="T10" fmla="*/ 43 w 153"/>
                  <a:gd name="T11" fmla="*/ 109 h 158"/>
                  <a:gd name="T12" fmla="*/ 51 w 153"/>
                  <a:gd name="T13" fmla="*/ 97 h 158"/>
                  <a:gd name="T14" fmla="*/ 57 w 153"/>
                  <a:gd name="T15" fmla="*/ 79 h 158"/>
                  <a:gd name="T16" fmla="*/ 69 w 153"/>
                  <a:gd name="T17" fmla="*/ 73 h 158"/>
                  <a:gd name="T18" fmla="*/ 76 w 153"/>
                  <a:gd name="T19" fmla="*/ 67 h 158"/>
                  <a:gd name="T20" fmla="*/ 88 w 153"/>
                  <a:gd name="T21" fmla="*/ 54 h 158"/>
                  <a:gd name="T22" fmla="*/ 95 w 153"/>
                  <a:gd name="T23" fmla="*/ 42 h 158"/>
                  <a:gd name="T24" fmla="*/ 108 w 153"/>
                  <a:gd name="T25" fmla="*/ 36 h 158"/>
                  <a:gd name="T26" fmla="*/ 120 w 153"/>
                  <a:gd name="T27" fmla="*/ 30 h 158"/>
                  <a:gd name="T28" fmla="*/ 146 w 153"/>
                  <a:gd name="T29" fmla="*/ 24 h 158"/>
                  <a:gd name="T30" fmla="*/ 153 w 153"/>
                  <a:gd name="T31" fmla="*/ 12 h 158"/>
                  <a:gd name="T32" fmla="*/ 140 w 153"/>
                  <a:gd name="T33" fmla="*/ 6 h 158"/>
                  <a:gd name="T34" fmla="*/ 114 w 153"/>
                  <a:gd name="T35" fmla="*/ 0 h 158"/>
                  <a:gd name="T36" fmla="*/ 102 w 153"/>
                  <a:gd name="T37" fmla="*/ 6 h 158"/>
                  <a:gd name="T38" fmla="*/ 95 w 153"/>
                  <a:gd name="T39" fmla="*/ 12 h 158"/>
                  <a:gd name="T40" fmla="*/ 88 w 153"/>
                  <a:gd name="T41" fmla="*/ 18 h 158"/>
                  <a:gd name="T42" fmla="*/ 82 w 153"/>
                  <a:gd name="T43" fmla="*/ 24 h 158"/>
                  <a:gd name="T44" fmla="*/ 76 w 153"/>
                  <a:gd name="T45" fmla="*/ 30 h 158"/>
                  <a:gd name="T46" fmla="*/ 69 w 153"/>
                  <a:gd name="T47" fmla="*/ 42 h 158"/>
                  <a:gd name="T48" fmla="*/ 57 w 153"/>
                  <a:gd name="T49" fmla="*/ 48 h 158"/>
                  <a:gd name="T50" fmla="*/ 51 w 153"/>
                  <a:gd name="T51" fmla="*/ 54 h 158"/>
                  <a:gd name="T52" fmla="*/ 43 w 153"/>
                  <a:gd name="T53" fmla="*/ 61 h 158"/>
                  <a:gd name="T54" fmla="*/ 37 w 153"/>
                  <a:gd name="T55" fmla="*/ 67 h 158"/>
                  <a:gd name="T56" fmla="*/ 31 w 153"/>
                  <a:gd name="T57" fmla="*/ 79 h 158"/>
                  <a:gd name="T58" fmla="*/ 25 w 153"/>
                  <a:gd name="T59" fmla="*/ 91 h 158"/>
                  <a:gd name="T60" fmla="*/ 18 w 153"/>
                  <a:gd name="T61" fmla="*/ 109 h 158"/>
                  <a:gd name="T62" fmla="*/ 12 w 153"/>
                  <a:gd name="T63" fmla="*/ 115 h 158"/>
                  <a:gd name="T64" fmla="*/ 6 w 153"/>
                  <a:gd name="T65" fmla="*/ 128 h 158"/>
                  <a:gd name="T66" fmla="*/ 0 w 153"/>
                  <a:gd name="T67" fmla="*/ 14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158">
                    <a:moveTo>
                      <a:pt x="0" y="152"/>
                    </a:moveTo>
                    <a:lnTo>
                      <a:pt x="12" y="152"/>
                    </a:lnTo>
                    <a:lnTo>
                      <a:pt x="12" y="158"/>
                    </a:lnTo>
                    <a:lnTo>
                      <a:pt x="18" y="158"/>
                    </a:lnTo>
                    <a:lnTo>
                      <a:pt x="18" y="140"/>
                    </a:lnTo>
                    <a:lnTo>
                      <a:pt x="25" y="140"/>
                    </a:lnTo>
                    <a:lnTo>
                      <a:pt x="25" y="134"/>
                    </a:lnTo>
                    <a:lnTo>
                      <a:pt x="31" y="134"/>
                    </a:lnTo>
                    <a:lnTo>
                      <a:pt x="31" y="115"/>
                    </a:lnTo>
                    <a:lnTo>
                      <a:pt x="37" y="115"/>
                    </a:lnTo>
                    <a:lnTo>
                      <a:pt x="37" y="109"/>
                    </a:lnTo>
                    <a:lnTo>
                      <a:pt x="43" y="109"/>
                    </a:lnTo>
                    <a:lnTo>
                      <a:pt x="43" y="97"/>
                    </a:lnTo>
                    <a:lnTo>
                      <a:pt x="51" y="97"/>
                    </a:lnTo>
                    <a:lnTo>
                      <a:pt x="51" y="79"/>
                    </a:lnTo>
                    <a:lnTo>
                      <a:pt x="57" y="79"/>
                    </a:lnTo>
                    <a:lnTo>
                      <a:pt x="57" y="73"/>
                    </a:lnTo>
                    <a:lnTo>
                      <a:pt x="69" y="73"/>
                    </a:lnTo>
                    <a:lnTo>
                      <a:pt x="69" y="67"/>
                    </a:lnTo>
                    <a:lnTo>
                      <a:pt x="76" y="67"/>
                    </a:lnTo>
                    <a:lnTo>
                      <a:pt x="76" y="54"/>
                    </a:lnTo>
                    <a:lnTo>
                      <a:pt x="88" y="54"/>
                    </a:lnTo>
                    <a:lnTo>
                      <a:pt x="88" y="42"/>
                    </a:lnTo>
                    <a:lnTo>
                      <a:pt x="95" y="42"/>
                    </a:lnTo>
                    <a:lnTo>
                      <a:pt x="95" y="36"/>
                    </a:lnTo>
                    <a:lnTo>
                      <a:pt x="108" y="36"/>
                    </a:lnTo>
                    <a:lnTo>
                      <a:pt x="108" y="30"/>
                    </a:lnTo>
                    <a:lnTo>
                      <a:pt x="120" y="30"/>
                    </a:lnTo>
                    <a:lnTo>
                      <a:pt x="120" y="24"/>
                    </a:lnTo>
                    <a:lnTo>
                      <a:pt x="146" y="24"/>
                    </a:lnTo>
                    <a:lnTo>
                      <a:pt x="146" y="12"/>
                    </a:lnTo>
                    <a:lnTo>
                      <a:pt x="153" y="12"/>
                    </a:lnTo>
                    <a:lnTo>
                      <a:pt x="153" y="6"/>
                    </a:lnTo>
                    <a:lnTo>
                      <a:pt x="140" y="6"/>
                    </a:lnTo>
                    <a:lnTo>
                      <a:pt x="140" y="0"/>
                    </a:lnTo>
                    <a:lnTo>
                      <a:pt x="114" y="0"/>
                    </a:lnTo>
                    <a:lnTo>
                      <a:pt x="114" y="6"/>
                    </a:lnTo>
                    <a:lnTo>
                      <a:pt x="102" y="6"/>
                    </a:lnTo>
                    <a:lnTo>
                      <a:pt x="102" y="12"/>
                    </a:lnTo>
                    <a:lnTo>
                      <a:pt x="95" y="12"/>
                    </a:lnTo>
                    <a:lnTo>
                      <a:pt x="95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82" y="24"/>
                    </a:lnTo>
                    <a:lnTo>
                      <a:pt x="82" y="30"/>
                    </a:lnTo>
                    <a:lnTo>
                      <a:pt x="76" y="30"/>
                    </a:lnTo>
                    <a:lnTo>
                      <a:pt x="76" y="42"/>
                    </a:lnTo>
                    <a:lnTo>
                      <a:pt x="69" y="42"/>
                    </a:lnTo>
                    <a:lnTo>
                      <a:pt x="69" y="48"/>
                    </a:lnTo>
                    <a:lnTo>
                      <a:pt x="57" y="48"/>
                    </a:lnTo>
                    <a:lnTo>
                      <a:pt x="57" y="54"/>
                    </a:lnTo>
                    <a:lnTo>
                      <a:pt x="51" y="54"/>
                    </a:lnTo>
                    <a:lnTo>
                      <a:pt x="51" y="61"/>
                    </a:lnTo>
                    <a:lnTo>
                      <a:pt x="43" y="61"/>
                    </a:lnTo>
                    <a:lnTo>
                      <a:pt x="43" y="67"/>
                    </a:lnTo>
                    <a:lnTo>
                      <a:pt x="37" y="67"/>
                    </a:lnTo>
                    <a:lnTo>
                      <a:pt x="37" y="79"/>
                    </a:lnTo>
                    <a:lnTo>
                      <a:pt x="31" y="79"/>
                    </a:lnTo>
                    <a:lnTo>
                      <a:pt x="31" y="91"/>
                    </a:lnTo>
                    <a:lnTo>
                      <a:pt x="25" y="91"/>
                    </a:lnTo>
                    <a:lnTo>
                      <a:pt x="25" y="109"/>
                    </a:lnTo>
                    <a:lnTo>
                      <a:pt x="18" y="109"/>
                    </a:lnTo>
                    <a:lnTo>
                      <a:pt x="18" y="115"/>
                    </a:lnTo>
                    <a:lnTo>
                      <a:pt x="12" y="115"/>
                    </a:lnTo>
                    <a:lnTo>
                      <a:pt x="12" y="128"/>
                    </a:lnTo>
                    <a:lnTo>
                      <a:pt x="6" y="128"/>
                    </a:lnTo>
                    <a:lnTo>
                      <a:pt x="6" y="140"/>
                    </a:lnTo>
                    <a:lnTo>
                      <a:pt x="0" y="140"/>
                    </a:lnTo>
                    <a:lnTo>
                      <a:pt x="0" y="15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09" name="Freeform 3013">
                <a:extLst>
                  <a:ext uri="{FF2B5EF4-FFF2-40B4-BE49-F238E27FC236}">
                    <a16:creationId xmlns:a16="http://schemas.microsoft.com/office/drawing/2014/main" xmlns="" id="{D5F18D52-6D4B-4B91-A452-14EA1E16C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" y="16"/>
                <a:ext cx="4" cy="5"/>
              </a:xfrm>
              <a:custGeom>
                <a:avLst/>
                <a:gdLst>
                  <a:gd name="T0" fmla="*/ 127 w 127"/>
                  <a:gd name="T1" fmla="*/ 0 h 177"/>
                  <a:gd name="T2" fmla="*/ 115 w 127"/>
                  <a:gd name="T3" fmla="*/ 0 h 177"/>
                  <a:gd name="T4" fmla="*/ 115 w 127"/>
                  <a:gd name="T5" fmla="*/ 7 h 177"/>
                  <a:gd name="T6" fmla="*/ 108 w 127"/>
                  <a:gd name="T7" fmla="*/ 7 h 177"/>
                  <a:gd name="T8" fmla="*/ 108 w 127"/>
                  <a:gd name="T9" fmla="*/ 25 h 177"/>
                  <a:gd name="T10" fmla="*/ 102 w 127"/>
                  <a:gd name="T11" fmla="*/ 25 h 177"/>
                  <a:gd name="T12" fmla="*/ 102 w 127"/>
                  <a:gd name="T13" fmla="*/ 37 h 177"/>
                  <a:gd name="T14" fmla="*/ 96 w 127"/>
                  <a:gd name="T15" fmla="*/ 37 h 177"/>
                  <a:gd name="T16" fmla="*/ 96 w 127"/>
                  <a:gd name="T17" fmla="*/ 43 h 177"/>
                  <a:gd name="T18" fmla="*/ 89 w 127"/>
                  <a:gd name="T19" fmla="*/ 43 h 177"/>
                  <a:gd name="T20" fmla="*/ 89 w 127"/>
                  <a:gd name="T21" fmla="*/ 73 h 177"/>
                  <a:gd name="T22" fmla="*/ 82 w 127"/>
                  <a:gd name="T23" fmla="*/ 73 h 177"/>
                  <a:gd name="T24" fmla="*/ 82 w 127"/>
                  <a:gd name="T25" fmla="*/ 85 h 177"/>
                  <a:gd name="T26" fmla="*/ 76 w 127"/>
                  <a:gd name="T27" fmla="*/ 85 h 177"/>
                  <a:gd name="T28" fmla="*/ 76 w 127"/>
                  <a:gd name="T29" fmla="*/ 115 h 177"/>
                  <a:gd name="T30" fmla="*/ 70 w 127"/>
                  <a:gd name="T31" fmla="*/ 115 h 177"/>
                  <a:gd name="T32" fmla="*/ 70 w 127"/>
                  <a:gd name="T33" fmla="*/ 133 h 177"/>
                  <a:gd name="T34" fmla="*/ 64 w 127"/>
                  <a:gd name="T35" fmla="*/ 133 h 177"/>
                  <a:gd name="T36" fmla="*/ 64 w 127"/>
                  <a:gd name="T37" fmla="*/ 139 h 177"/>
                  <a:gd name="T38" fmla="*/ 57 w 127"/>
                  <a:gd name="T39" fmla="*/ 139 h 177"/>
                  <a:gd name="T40" fmla="*/ 57 w 127"/>
                  <a:gd name="T41" fmla="*/ 145 h 177"/>
                  <a:gd name="T42" fmla="*/ 51 w 127"/>
                  <a:gd name="T43" fmla="*/ 145 h 177"/>
                  <a:gd name="T44" fmla="*/ 51 w 127"/>
                  <a:gd name="T45" fmla="*/ 151 h 177"/>
                  <a:gd name="T46" fmla="*/ 13 w 127"/>
                  <a:gd name="T47" fmla="*/ 151 h 177"/>
                  <a:gd name="T48" fmla="*/ 13 w 127"/>
                  <a:gd name="T49" fmla="*/ 145 h 177"/>
                  <a:gd name="T50" fmla="*/ 0 w 127"/>
                  <a:gd name="T51" fmla="*/ 145 h 177"/>
                  <a:gd name="T52" fmla="*/ 0 w 127"/>
                  <a:gd name="T53" fmla="*/ 164 h 177"/>
                  <a:gd name="T54" fmla="*/ 6 w 127"/>
                  <a:gd name="T55" fmla="*/ 164 h 177"/>
                  <a:gd name="T56" fmla="*/ 6 w 127"/>
                  <a:gd name="T57" fmla="*/ 177 h 177"/>
                  <a:gd name="T58" fmla="*/ 51 w 127"/>
                  <a:gd name="T59" fmla="*/ 177 h 177"/>
                  <a:gd name="T60" fmla="*/ 51 w 127"/>
                  <a:gd name="T61" fmla="*/ 170 h 177"/>
                  <a:gd name="T62" fmla="*/ 57 w 127"/>
                  <a:gd name="T63" fmla="*/ 170 h 177"/>
                  <a:gd name="T64" fmla="*/ 57 w 127"/>
                  <a:gd name="T65" fmla="*/ 158 h 177"/>
                  <a:gd name="T66" fmla="*/ 70 w 127"/>
                  <a:gd name="T67" fmla="*/ 158 h 177"/>
                  <a:gd name="T68" fmla="*/ 70 w 127"/>
                  <a:gd name="T69" fmla="*/ 145 h 177"/>
                  <a:gd name="T70" fmla="*/ 76 w 127"/>
                  <a:gd name="T71" fmla="*/ 145 h 177"/>
                  <a:gd name="T72" fmla="*/ 76 w 127"/>
                  <a:gd name="T73" fmla="*/ 139 h 177"/>
                  <a:gd name="T74" fmla="*/ 82 w 127"/>
                  <a:gd name="T75" fmla="*/ 139 h 177"/>
                  <a:gd name="T76" fmla="*/ 82 w 127"/>
                  <a:gd name="T77" fmla="*/ 127 h 177"/>
                  <a:gd name="T78" fmla="*/ 89 w 127"/>
                  <a:gd name="T79" fmla="*/ 127 h 177"/>
                  <a:gd name="T80" fmla="*/ 89 w 127"/>
                  <a:gd name="T81" fmla="*/ 121 h 177"/>
                  <a:gd name="T82" fmla="*/ 96 w 127"/>
                  <a:gd name="T83" fmla="*/ 121 h 177"/>
                  <a:gd name="T84" fmla="*/ 96 w 127"/>
                  <a:gd name="T85" fmla="*/ 85 h 177"/>
                  <a:gd name="T86" fmla="*/ 102 w 127"/>
                  <a:gd name="T87" fmla="*/ 85 h 177"/>
                  <a:gd name="T88" fmla="*/ 102 w 127"/>
                  <a:gd name="T89" fmla="*/ 61 h 177"/>
                  <a:gd name="T90" fmla="*/ 108 w 127"/>
                  <a:gd name="T91" fmla="*/ 61 h 177"/>
                  <a:gd name="T92" fmla="*/ 108 w 127"/>
                  <a:gd name="T93" fmla="*/ 43 h 177"/>
                  <a:gd name="T94" fmla="*/ 115 w 127"/>
                  <a:gd name="T95" fmla="*/ 43 h 177"/>
                  <a:gd name="T96" fmla="*/ 115 w 127"/>
                  <a:gd name="T97" fmla="*/ 31 h 177"/>
                  <a:gd name="T98" fmla="*/ 121 w 127"/>
                  <a:gd name="T99" fmla="*/ 31 h 177"/>
                  <a:gd name="T100" fmla="*/ 121 w 127"/>
                  <a:gd name="T101" fmla="*/ 19 h 177"/>
                  <a:gd name="T102" fmla="*/ 127 w 127"/>
                  <a:gd name="T103" fmla="*/ 19 h 177"/>
                  <a:gd name="T104" fmla="*/ 127 w 127"/>
                  <a:gd name="T10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" h="177">
                    <a:moveTo>
                      <a:pt x="127" y="0"/>
                    </a:moveTo>
                    <a:lnTo>
                      <a:pt x="115" y="0"/>
                    </a:lnTo>
                    <a:lnTo>
                      <a:pt x="115" y="7"/>
                    </a:lnTo>
                    <a:lnTo>
                      <a:pt x="108" y="7"/>
                    </a:lnTo>
                    <a:lnTo>
                      <a:pt x="108" y="25"/>
                    </a:lnTo>
                    <a:lnTo>
                      <a:pt x="102" y="25"/>
                    </a:lnTo>
                    <a:lnTo>
                      <a:pt x="102" y="37"/>
                    </a:lnTo>
                    <a:lnTo>
                      <a:pt x="96" y="37"/>
                    </a:lnTo>
                    <a:lnTo>
                      <a:pt x="96" y="43"/>
                    </a:lnTo>
                    <a:lnTo>
                      <a:pt x="89" y="43"/>
                    </a:lnTo>
                    <a:lnTo>
                      <a:pt x="89" y="73"/>
                    </a:lnTo>
                    <a:lnTo>
                      <a:pt x="82" y="73"/>
                    </a:lnTo>
                    <a:lnTo>
                      <a:pt x="82" y="85"/>
                    </a:lnTo>
                    <a:lnTo>
                      <a:pt x="76" y="85"/>
                    </a:lnTo>
                    <a:lnTo>
                      <a:pt x="76" y="115"/>
                    </a:lnTo>
                    <a:lnTo>
                      <a:pt x="70" y="115"/>
                    </a:lnTo>
                    <a:lnTo>
                      <a:pt x="70" y="133"/>
                    </a:lnTo>
                    <a:lnTo>
                      <a:pt x="64" y="133"/>
                    </a:lnTo>
                    <a:lnTo>
                      <a:pt x="64" y="139"/>
                    </a:lnTo>
                    <a:lnTo>
                      <a:pt x="57" y="139"/>
                    </a:lnTo>
                    <a:lnTo>
                      <a:pt x="57" y="145"/>
                    </a:lnTo>
                    <a:lnTo>
                      <a:pt x="51" y="145"/>
                    </a:lnTo>
                    <a:lnTo>
                      <a:pt x="51" y="151"/>
                    </a:lnTo>
                    <a:lnTo>
                      <a:pt x="13" y="151"/>
                    </a:lnTo>
                    <a:lnTo>
                      <a:pt x="13" y="145"/>
                    </a:lnTo>
                    <a:lnTo>
                      <a:pt x="0" y="145"/>
                    </a:lnTo>
                    <a:lnTo>
                      <a:pt x="0" y="164"/>
                    </a:lnTo>
                    <a:lnTo>
                      <a:pt x="6" y="164"/>
                    </a:lnTo>
                    <a:lnTo>
                      <a:pt x="6" y="177"/>
                    </a:lnTo>
                    <a:lnTo>
                      <a:pt x="51" y="177"/>
                    </a:lnTo>
                    <a:lnTo>
                      <a:pt x="51" y="170"/>
                    </a:lnTo>
                    <a:lnTo>
                      <a:pt x="57" y="170"/>
                    </a:lnTo>
                    <a:lnTo>
                      <a:pt x="57" y="158"/>
                    </a:lnTo>
                    <a:lnTo>
                      <a:pt x="70" y="158"/>
                    </a:lnTo>
                    <a:lnTo>
                      <a:pt x="70" y="145"/>
                    </a:lnTo>
                    <a:lnTo>
                      <a:pt x="76" y="145"/>
                    </a:lnTo>
                    <a:lnTo>
                      <a:pt x="76" y="139"/>
                    </a:lnTo>
                    <a:lnTo>
                      <a:pt x="82" y="139"/>
                    </a:lnTo>
                    <a:lnTo>
                      <a:pt x="82" y="127"/>
                    </a:lnTo>
                    <a:lnTo>
                      <a:pt x="89" y="127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85"/>
                    </a:lnTo>
                    <a:lnTo>
                      <a:pt x="102" y="85"/>
                    </a:lnTo>
                    <a:lnTo>
                      <a:pt x="102" y="61"/>
                    </a:lnTo>
                    <a:lnTo>
                      <a:pt x="108" y="61"/>
                    </a:lnTo>
                    <a:lnTo>
                      <a:pt x="108" y="43"/>
                    </a:lnTo>
                    <a:lnTo>
                      <a:pt x="115" y="43"/>
                    </a:lnTo>
                    <a:lnTo>
                      <a:pt x="115" y="31"/>
                    </a:lnTo>
                    <a:lnTo>
                      <a:pt x="121" y="31"/>
                    </a:lnTo>
                    <a:lnTo>
                      <a:pt x="121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0" name="Freeform 3014">
                <a:extLst>
                  <a:ext uri="{FF2B5EF4-FFF2-40B4-BE49-F238E27FC236}">
                    <a16:creationId xmlns:a16="http://schemas.microsoft.com/office/drawing/2014/main" xmlns="" id="{AB088062-C132-46DD-AE79-0338DEF4C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" y="213"/>
                <a:ext cx="5" cy="4"/>
              </a:xfrm>
              <a:custGeom>
                <a:avLst/>
                <a:gdLst>
                  <a:gd name="T0" fmla="*/ 63 w 153"/>
                  <a:gd name="T1" fmla="*/ 109 h 145"/>
                  <a:gd name="T2" fmla="*/ 57 w 153"/>
                  <a:gd name="T3" fmla="*/ 121 h 145"/>
                  <a:gd name="T4" fmla="*/ 51 w 153"/>
                  <a:gd name="T5" fmla="*/ 127 h 145"/>
                  <a:gd name="T6" fmla="*/ 31 w 153"/>
                  <a:gd name="T7" fmla="*/ 121 h 145"/>
                  <a:gd name="T8" fmla="*/ 25 w 153"/>
                  <a:gd name="T9" fmla="*/ 115 h 145"/>
                  <a:gd name="T10" fmla="*/ 0 w 153"/>
                  <a:gd name="T11" fmla="*/ 133 h 145"/>
                  <a:gd name="T12" fmla="*/ 18 w 153"/>
                  <a:gd name="T13" fmla="*/ 139 h 145"/>
                  <a:gd name="T14" fmla="*/ 25 w 153"/>
                  <a:gd name="T15" fmla="*/ 145 h 145"/>
                  <a:gd name="T16" fmla="*/ 57 w 153"/>
                  <a:gd name="T17" fmla="*/ 139 h 145"/>
                  <a:gd name="T18" fmla="*/ 63 w 153"/>
                  <a:gd name="T19" fmla="*/ 127 h 145"/>
                  <a:gd name="T20" fmla="*/ 69 w 153"/>
                  <a:gd name="T21" fmla="*/ 115 h 145"/>
                  <a:gd name="T22" fmla="*/ 76 w 153"/>
                  <a:gd name="T23" fmla="*/ 97 h 145"/>
                  <a:gd name="T24" fmla="*/ 83 w 153"/>
                  <a:gd name="T25" fmla="*/ 79 h 145"/>
                  <a:gd name="T26" fmla="*/ 89 w 153"/>
                  <a:gd name="T27" fmla="*/ 67 h 145"/>
                  <a:gd name="T28" fmla="*/ 95 w 153"/>
                  <a:gd name="T29" fmla="*/ 48 h 145"/>
                  <a:gd name="T30" fmla="*/ 102 w 153"/>
                  <a:gd name="T31" fmla="*/ 36 h 145"/>
                  <a:gd name="T32" fmla="*/ 108 w 153"/>
                  <a:gd name="T33" fmla="*/ 24 h 145"/>
                  <a:gd name="T34" fmla="*/ 128 w 153"/>
                  <a:gd name="T35" fmla="*/ 36 h 145"/>
                  <a:gd name="T36" fmla="*/ 134 w 153"/>
                  <a:gd name="T37" fmla="*/ 42 h 145"/>
                  <a:gd name="T38" fmla="*/ 140 w 153"/>
                  <a:gd name="T39" fmla="*/ 55 h 145"/>
                  <a:gd name="T40" fmla="*/ 153 w 153"/>
                  <a:gd name="T41" fmla="*/ 36 h 145"/>
                  <a:gd name="T42" fmla="*/ 146 w 153"/>
                  <a:gd name="T43" fmla="*/ 30 h 145"/>
                  <a:gd name="T44" fmla="*/ 140 w 153"/>
                  <a:gd name="T45" fmla="*/ 18 h 145"/>
                  <a:gd name="T46" fmla="*/ 134 w 153"/>
                  <a:gd name="T47" fmla="*/ 12 h 145"/>
                  <a:gd name="T48" fmla="*/ 128 w 153"/>
                  <a:gd name="T49" fmla="*/ 0 h 145"/>
                  <a:gd name="T50" fmla="*/ 108 w 153"/>
                  <a:gd name="T51" fmla="*/ 6 h 145"/>
                  <a:gd name="T52" fmla="*/ 102 w 153"/>
                  <a:gd name="T53" fmla="*/ 18 h 145"/>
                  <a:gd name="T54" fmla="*/ 95 w 153"/>
                  <a:gd name="T55" fmla="*/ 24 h 145"/>
                  <a:gd name="T56" fmla="*/ 89 w 153"/>
                  <a:gd name="T57" fmla="*/ 42 h 145"/>
                  <a:gd name="T58" fmla="*/ 83 w 153"/>
                  <a:gd name="T59" fmla="*/ 48 h 145"/>
                  <a:gd name="T60" fmla="*/ 76 w 153"/>
                  <a:gd name="T61" fmla="*/ 73 h 145"/>
                  <a:gd name="T62" fmla="*/ 69 w 153"/>
                  <a:gd name="T6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3" h="145">
                    <a:moveTo>
                      <a:pt x="63" y="85"/>
                    </a:moveTo>
                    <a:lnTo>
                      <a:pt x="63" y="109"/>
                    </a:lnTo>
                    <a:lnTo>
                      <a:pt x="57" y="109"/>
                    </a:lnTo>
                    <a:lnTo>
                      <a:pt x="57" y="121"/>
                    </a:lnTo>
                    <a:lnTo>
                      <a:pt x="51" y="121"/>
                    </a:lnTo>
                    <a:lnTo>
                      <a:pt x="51" y="127"/>
                    </a:lnTo>
                    <a:lnTo>
                      <a:pt x="31" y="127"/>
                    </a:lnTo>
                    <a:lnTo>
                      <a:pt x="31" y="121"/>
                    </a:lnTo>
                    <a:lnTo>
                      <a:pt x="25" y="121"/>
                    </a:lnTo>
                    <a:lnTo>
                      <a:pt x="25" y="115"/>
                    </a:lnTo>
                    <a:lnTo>
                      <a:pt x="0" y="115"/>
                    </a:lnTo>
                    <a:lnTo>
                      <a:pt x="0" y="133"/>
                    </a:lnTo>
                    <a:lnTo>
                      <a:pt x="18" y="133"/>
                    </a:lnTo>
                    <a:lnTo>
                      <a:pt x="18" y="139"/>
                    </a:lnTo>
                    <a:lnTo>
                      <a:pt x="25" y="139"/>
                    </a:lnTo>
                    <a:lnTo>
                      <a:pt x="25" y="145"/>
                    </a:lnTo>
                    <a:lnTo>
                      <a:pt x="57" y="145"/>
                    </a:lnTo>
                    <a:lnTo>
                      <a:pt x="57" y="139"/>
                    </a:lnTo>
                    <a:lnTo>
                      <a:pt x="63" y="139"/>
                    </a:lnTo>
                    <a:lnTo>
                      <a:pt x="63" y="127"/>
                    </a:lnTo>
                    <a:lnTo>
                      <a:pt x="69" y="127"/>
                    </a:lnTo>
                    <a:lnTo>
                      <a:pt x="69" y="115"/>
                    </a:lnTo>
                    <a:lnTo>
                      <a:pt x="76" y="115"/>
                    </a:lnTo>
                    <a:lnTo>
                      <a:pt x="76" y="97"/>
                    </a:lnTo>
                    <a:lnTo>
                      <a:pt x="83" y="97"/>
                    </a:lnTo>
                    <a:lnTo>
                      <a:pt x="83" y="79"/>
                    </a:lnTo>
                    <a:lnTo>
                      <a:pt x="89" y="79"/>
                    </a:lnTo>
                    <a:lnTo>
                      <a:pt x="89" y="67"/>
                    </a:lnTo>
                    <a:lnTo>
                      <a:pt x="95" y="67"/>
                    </a:lnTo>
                    <a:lnTo>
                      <a:pt x="95" y="48"/>
                    </a:lnTo>
                    <a:lnTo>
                      <a:pt x="102" y="48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08" y="24"/>
                    </a:lnTo>
                    <a:lnTo>
                      <a:pt x="128" y="24"/>
                    </a:lnTo>
                    <a:lnTo>
                      <a:pt x="128" y="36"/>
                    </a:lnTo>
                    <a:lnTo>
                      <a:pt x="134" y="36"/>
                    </a:lnTo>
                    <a:lnTo>
                      <a:pt x="134" y="42"/>
                    </a:lnTo>
                    <a:lnTo>
                      <a:pt x="140" y="42"/>
                    </a:lnTo>
                    <a:lnTo>
                      <a:pt x="140" y="55"/>
                    </a:lnTo>
                    <a:lnTo>
                      <a:pt x="153" y="55"/>
                    </a:lnTo>
                    <a:lnTo>
                      <a:pt x="153" y="36"/>
                    </a:lnTo>
                    <a:lnTo>
                      <a:pt x="146" y="36"/>
                    </a:lnTo>
                    <a:lnTo>
                      <a:pt x="146" y="30"/>
                    </a:lnTo>
                    <a:lnTo>
                      <a:pt x="140" y="30"/>
                    </a:lnTo>
                    <a:lnTo>
                      <a:pt x="140" y="18"/>
                    </a:lnTo>
                    <a:lnTo>
                      <a:pt x="134" y="18"/>
                    </a:lnTo>
                    <a:lnTo>
                      <a:pt x="134" y="12"/>
                    </a:lnTo>
                    <a:lnTo>
                      <a:pt x="128" y="12"/>
                    </a:lnTo>
                    <a:lnTo>
                      <a:pt x="128" y="0"/>
                    </a:lnTo>
                    <a:lnTo>
                      <a:pt x="108" y="0"/>
                    </a:lnTo>
                    <a:lnTo>
                      <a:pt x="108" y="6"/>
                    </a:lnTo>
                    <a:lnTo>
                      <a:pt x="102" y="6"/>
                    </a:lnTo>
                    <a:lnTo>
                      <a:pt x="102" y="18"/>
                    </a:lnTo>
                    <a:lnTo>
                      <a:pt x="95" y="18"/>
                    </a:lnTo>
                    <a:lnTo>
                      <a:pt x="95" y="24"/>
                    </a:lnTo>
                    <a:lnTo>
                      <a:pt x="89" y="24"/>
                    </a:lnTo>
                    <a:lnTo>
                      <a:pt x="89" y="42"/>
                    </a:lnTo>
                    <a:lnTo>
                      <a:pt x="83" y="42"/>
                    </a:lnTo>
                    <a:lnTo>
                      <a:pt x="83" y="48"/>
                    </a:lnTo>
                    <a:lnTo>
                      <a:pt x="76" y="48"/>
                    </a:lnTo>
                    <a:lnTo>
                      <a:pt x="76" y="73"/>
                    </a:lnTo>
                    <a:lnTo>
                      <a:pt x="69" y="73"/>
                    </a:lnTo>
                    <a:lnTo>
                      <a:pt x="69" y="85"/>
                    </a:lnTo>
                    <a:lnTo>
                      <a:pt x="63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1" name="Freeform 3015">
                <a:extLst>
                  <a:ext uri="{FF2B5EF4-FFF2-40B4-BE49-F238E27FC236}">
                    <a16:creationId xmlns:a16="http://schemas.microsoft.com/office/drawing/2014/main" xmlns="" id="{CCA7A9B5-E8BF-4218-A98A-E86CFC4AD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235"/>
                <a:ext cx="3" cy="6"/>
              </a:xfrm>
              <a:custGeom>
                <a:avLst/>
                <a:gdLst>
                  <a:gd name="T0" fmla="*/ 0 w 89"/>
                  <a:gd name="T1" fmla="*/ 207 h 225"/>
                  <a:gd name="T2" fmla="*/ 0 w 89"/>
                  <a:gd name="T3" fmla="*/ 225 h 225"/>
                  <a:gd name="T4" fmla="*/ 19 w 89"/>
                  <a:gd name="T5" fmla="*/ 225 h 225"/>
                  <a:gd name="T6" fmla="*/ 19 w 89"/>
                  <a:gd name="T7" fmla="*/ 219 h 225"/>
                  <a:gd name="T8" fmla="*/ 26 w 89"/>
                  <a:gd name="T9" fmla="*/ 219 h 225"/>
                  <a:gd name="T10" fmla="*/ 26 w 89"/>
                  <a:gd name="T11" fmla="*/ 213 h 225"/>
                  <a:gd name="T12" fmla="*/ 32 w 89"/>
                  <a:gd name="T13" fmla="*/ 213 h 225"/>
                  <a:gd name="T14" fmla="*/ 32 w 89"/>
                  <a:gd name="T15" fmla="*/ 200 h 225"/>
                  <a:gd name="T16" fmla="*/ 38 w 89"/>
                  <a:gd name="T17" fmla="*/ 200 h 225"/>
                  <a:gd name="T18" fmla="*/ 38 w 89"/>
                  <a:gd name="T19" fmla="*/ 194 h 225"/>
                  <a:gd name="T20" fmla="*/ 51 w 89"/>
                  <a:gd name="T21" fmla="*/ 194 h 225"/>
                  <a:gd name="T22" fmla="*/ 51 w 89"/>
                  <a:gd name="T23" fmla="*/ 182 h 225"/>
                  <a:gd name="T24" fmla="*/ 64 w 89"/>
                  <a:gd name="T25" fmla="*/ 182 h 225"/>
                  <a:gd name="T26" fmla="*/ 64 w 89"/>
                  <a:gd name="T27" fmla="*/ 170 h 225"/>
                  <a:gd name="T28" fmla="*/ 70 w 89"/>
                  <a:gd name="T29" fmla="*/ 170 h 225"/>
                  <a:gd name="T30" fmla="*/ 70 w 89"/>
                  <a:gd name="T31" fmla="*/ 128 h 225"/>
                  <a:gd name="T32" fmla="*/ 77 w 89"/>
                  <a:gd name="T33" fmla="*/ 128 h 225"/>
                  <a:gd name="T34" fmla="*/ 77 w 89"/>
                  <a:gd name="T35" fmla="*/ 122 h 225"/>
                  <a:gd name="T36" fmla="*/ 83 w 89"/>
                  <a:gd name="T37" fmla="*/ 122 h 225"/>
                  <a:gd name="T38" fmla="*/ 83 w 89"/>
                  <a:gd name="T39" fmla="*/ 104 h 225"/>
                  <a:gd name="T40" fmla="*/ 89 w 89"/>
                  <a:gd name="T41" fmla="*/ 104 h 225"/>
                  <a:gd name="T42" fmla="*/ 89 w 89"/>
                  <a:gd name="T43" fmla="*/ 67 h 225"/>
                  <a:gd name="T44" fmla="*/ 83 w 89"/>
                  <a:gd name="T45" fmla="*/ 67 h 225"/>
                  <a:gd name="T46" fmla="*/ 83 w 89"/>
                  <a:gd name="T47" fmla="*/ 0 h 225"/>
                  <a:gd name="T48" fmla="*/ 70 w 89"/>
                  <a:gd name="T49" fmla="*/ 0 h 225"/>
                  <a:gd name="T50" fmla="*/ 70 w 89"/>
                  <a:gd name="T51" fmla="*/ 110 h 225"/>
                  <a:gd name="T52" fmla="*/ 64 w 89"/>
                  <a:gd name="T53" fmla="*/ 110 h 225"/>
                  <a:gd name="T54" fmla="*/ 64 w 89"/>
                  <a:gd name="T55" fmla="*/ 122 h 225"/>
                  <a:gd name="T56" fmla="*/ 58 w 89"/>
                  <a:gd name="T57" fmla="*/ 122 h 225"/>
                  <a:gd name="T58" fmla="*/ 58 w 89"/>
                  <a:gd name="T59" fmla="*/ 128 h 225"/>
                  <a:gd name="T60" fmla="*/ 51 w 89"/>
                  <a:gd name="T61" fmla="*/ 128 h 225"/>
                  <a:gd name="T62" fmla="*/ 51 w 89"/>
                  <a:gd name="T63" fmla="*/ 164 h 225"/>
                  <a:gd name="T64" fmla="*/ 44 w 89"/>
                  <a:gd name="T65" fmla="*/ 164 h 225"/>
                  <a:gd name="T66" fmla="*/ 44 w 89"/>
                  <a:gd name="T67" fmla="*/ 176 h 225"/>
                  <a:gd name="T68" fmla="*/ 32 w 89"/>
                  <a:gd name="T69" fmla="*/ 176 h 225"/>
                  <a:gd name="T70" fmla="*/ 32 w 89"/>
                  <a:gd name="T71" fmla="*/ 188 h 225"/>
                  <a:gd name="T72" fmla="*/ 26 w 89"/>
                  <a:gd name="T73" fmla="*/ 188 h 225"/>
                  <a:gd name="T74" fmla="*/ 26 w 89"/>
                  <a:gd name="T75" fmla="*/ 194 h 225"/>
                  <a:gd name="T76" fmla="*/ 19 w 89"/>
                  <a:gd name="T77" fmla="*/ 194 h 225"/>
                  <a:gd name="T78" fmla="*/ 19 w 89"/>
                  <a:gd name="T79" fmla="*/ 200 h 225"/>
                  <a:gd name="T80" fmla="*/ 13 w 89"/>
                  <a:gd name="T81" fmla="*/ 200 h 225"/>
                  <a:gd name="T82" fmla="*/ 13 w 89"/>
                  <a:gd name="T83" fmla="*/ 207 h 225"/>
                  <a:gd name="T84" fmla="*/ 0 w 89"/>
                  <a:gd name="T85" fmla="*/ 20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225">
                    <a:moveTo>
                      <a:pt x="0" y="207"/>
                    </a:moveTo>
                    <a:lnTo>
                      <a:pt x="0" y="225"/>
                    </a:lnTo>
                    <a:lnTo>
                      <a:pt x="19" y="225"/>
                    </a:lnTo>
                    <a:lnTo>
                      <a:pt x="19" y="219"/>
                    </a:lnTo>
                    <a:lnTo>
                      <a:pt x="26" y="219"/>
                    </a:lnTo>
                    <a:lnTo>
                      <a:pt x="26" y="213"/>
                    </a:lnTo>
                    <a:lnTo>
                      <a:pt x="32" y="213"/>
                    </a:lnTo>
                    <a:lnTo>
                      <a:pt x="32" y="200"/>
                    </a:lnTo>
                    <a:lnTo>
                      <a:pt x="38" y="200"/>
                    </a:lnTo>
                    <a:lnTo>
                      <a:pt x="38" y="194"/>
                    </a:lnTo>
                    <a:lnTo>
                      <a:pt x="51" y="194"/>
                    </a:lnTo>
                    <a:lnTo>
                      <a:pt x="51" y="182"/>
                    </a:lnTo>
                    <a:lnTo>
                      <a:pt x="64" y="182"/>
                    </a:lnTo>
                    <a:lnTo>
                      <a:pt x="64" y="170"/>
                    </a:lnTo>
                    <a:lnTo>
                      <a:pt x="70" y="170"/>
                    </a:lnTo>
                    <a:lnTo>
                      <a:pt x="70" y="128"/>
                    </a:lnTo>
                    <a:lnTo>
                      <a:pt x="77" y="128"/>
                    </a:lnTo>
                    <a:lnTo>
                      <a:pt x="77" y="122"/>
                    </a:lnTo>
                    <a:lnTo>
                      <a:pt x="83" y="122"/>
                    </a:lnTo>
                    <a:lnTo>
                      <a:pt x="83" y="104"/>
                    </a:lnTo>
                    <a:lnTo>
                      <a:pt x="89" y="104"/>
                    </a:lnTo>
                    <a:lnTo>
                      <a:pt x="89" y="67"/>
                    </a:lnTo>
                    <a:lnTo>
                      <a:pt x="83" y="67"/>
                    </a:lnTo>
                    <a:lnTo>
                      <a:pt x="83" y="0"/>
                    </a:lnTo>
                    <a:lnTo>
                      <a:pt x="70" y="0"/>
                    </a:lnTo>
                    <a:lnTo>
                      <a:pt x="70" y="110"/>
                    </a:lnTo>
                    <a:lnTo>
                      <a:pt x="64" y="110"/>
                    </a:lnTo>
                    <a:lnTo>
                      <a:pt x="64" y="122"/>
                    </a:lnTo>
                    <a:lnTo>
                      <a:pt x="58" y="122"/>
                    </a:lnTo>
                    <a:lnTo>
                      <a:pt x="58" y="128"/>
                    </a:lnTo>
                    <a:lnTo>
                      <a:pt x="51" y="128"/>
                    </a:lnTo>
                    <a:lnTo>
                      <a:pt x="51" y="164"/>
                    </a:lnTo>
                    <a:lnTo>
                      <a:pt x="44" y="164"/>
                    </a:lnTo>
                    <a:lnTo>
                      <a:pt x="44" y="176"/>
                    </a:lnTo>
                    <a:lnTo>
                      <a:pt x="32" y="176"/>
                    </a:lnTo>
                    <a:lnTo>
                      <a:pt x="32" y="188"/>
                    </a:lnTo>
                    <a:lnTo>
                      <a:pt x="26" y="188"/>
                    </a:lnTo>
                    <a:lnTo>
                      <a:pt x="26" y="194"/>
                    </a:lnTo>
                    <a:lnTo>
                      <a:pt x="19" y="194"/>
                    </a:lnTo>
                    <a:lnTo>
                      <a:pt x="19" y="200"/>
                    </a:lnTo>
                    <a:lnTo>
                      <a:pt x="13" y="200"/>
                    </a:lnTo>
                    <a:lnTo>
                      <a:pt x="13" y="207"/>
                    </a:lnTo>
                    <a:lnTo>
                      <a:pt x="0" y="20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2" name="Freeform 3016">
                <a:extLst>
                  <a:ext uri="{FF2B5EF4-FFF2-40B4-BE49-F238E27FC236}">
                    <a16:creationId xmlns:a16="http://schemas.microsoft.com/office/drawing/2014/main" xmlns="" id="{DC114DC4-5985-4F49-BC55-5DCED1D9B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287"/>
                <a:ext cx="4" cy="11"/>
              </a:xfrm>
              <a:custGeom>
                <a:avLst/>
                <a:gdLst>
                  <a:gd name="T0" fmla="*/ 0 w 116"/>
                  <a:gd name="T1" fmla="*/ 54 h 442"/>
                  <a:gd name="T2" fmla="*/ 14 w 116"/>
                  <a:gd name="T3" fmla="*/ 54 h 442"/>
                  <a:gd name="T4" fmla="*/ 14 w 116"/>
                  <a:gd name="T5" fmla="*/ 442 h 442"/>
                  <a:gd name="T6" fmla="*/ 102 w 116"/>
                  <a:gd name="T7" fmla="*/ 442 h 442"/>
                  <a:gd name="T8" fmla="*/ 102 w 116"/>
                  <a:gd name="T9" fmla="*/ 436 h 442"/>
                  <a:gd name="T10" fmla="*/ 110 w 116"/>
                  <a:gd name="T11" fmla="*/ 436 h 442"/>
                  <a:gd name="T12" fmla="*/ 110 w 116"/>
                  <a:gd name="T13" fmla="*/ 430 h 442"/>
                  <a:gd name="T14" fmla="*/ 116 w 116"/>
                  <a:gd name="T15" fmla="*/ 430 h 442"/>
                  <a:gd name="T16" fmla="*/ 116 w 116"/>
                  <a:gd name="T17" fmla="*/ 424 h 442"/>
                  <a:gd name="T18" fmla="*/ 102 w 116"/>
                  <a:gd name="T19" fmla="*/ 424 h 442"/>
                  <a:gd name="T20" fmla="*/ 102 w 116"/>
                  <a:gd name="T21" fmla="*/ 430 h 442"/>
                  <a:gd name="T22" fmla="*/ 20 w 116"/>
                  <a:gd name="T23" fmla="*/ 430 h 442"/>
                  <a:gd name="T24" fmla="*/ 20 w 116"/>
                  <a:gd name="T25" fmla="*/ 54 h 442"/>
                  <a:gd name="T26" fmla="*/ 26 w 116"/>
                  <a:gd name="T27" fmla="*/ 54 h 442"/>
                  <a:gd name="T28" fmla="*/ 26 w 116"/>
                  <a:gd name="T29" fmla="*/ 42 h 442"/>
                  <a:gd name="T30" fmla="*/ 20 w 116"/>
                  <a:gd name="T31" fmla="*/ 42 h 442"/>
                  <a:gd name="T32" fmla="*/ 20 w 116"/>
                  <a:gd name="T33" fmla="*/ 48 h 442"/>
                  <a:gd name="T34" fmla="*/ 14 w 116"/>
                  <a:gd name="T35" fmla="*/ 48 h 442"/>
                  <a:gd name="T36" fmla="*/ 14 w 116"/>
                  <a:gd name="T37" fmla="*/ 0 h 442"/>
                  <a:gd name="T38" fmla="*/ 7 w 116"/>
                  <a:gd name="T39" fmla="*/ 0 h 442"/>
                  <a:gd name="T40" fmla="*/ 7 w 116"/>
                  <a:gd name="T41" fmla="*/ 48 h 442"/>
                  <a:gd name="T42" fmla="*/ 0 w 116"/>
                  <a:gd name="T43" fmla="*/ 48 h 442"/>
                  <a:gd name="T44" fmla="*/ 0 w 116"/>
                  <a:gd name="T45" fmla="*/ 5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6" h="442">
                    <a:moveTo>
                      <a:pt x="0" y="54"/>
                    </a:moveTo>
                    <a:lnTo>
                      <a:pt x="14" y="54"/>
                    </a:lnTo>
                    <a:lnTo>
                      <a:pt x="14" y="442"/>
                    </a:lnTo>
                    <a:lnTo>
                      <a:pt x="102" y="442"/>
                    </a:lnTo>
                    <a:lnTo>
                      <a:pt x="102" y="436"/>
                    </a:lnTo>
                    <a:lnTo>
                      <a:pt x="110" y="436"/>
                    </a:lnTo>
                    <a:lnTo>
                      <a:pt x="110" y="430"/>
                    </a:lnTo>
                    <a:lnTo>
                      <a:pt x="116" y="430"/>
                    </a:lnTo>
                    <a:lnTo>
                      <a:pt x="116" y="424"/>
                    </a:lnTo>
                    <a:lnTo>
                      <a:pt x="102" y="424"/>
                    </a:lnTo>
                    <a:lnTo>
                      <a:pt x="102" y="430"/>
                    </a:lnTo>
                    <a:lnTo>
                      <a:pt x="20" y="430"/>
                    </a:lnTo>
                    <a:lnTo>
                      <a:pt x="20" y="54"/>
                    </a:lnTo>
                    <a:lnTo>
                      <a:pt x="26" y="54"/>
                    </a:lnTo>
                    <a:lnTo>
                      <a:pt x="26" y="42"/>
                    </a:lnTo>
                    <a:lnTo>
                      <a:pt x="20" y="42"/>
                    </a:lnTo>
                    <a:lnTo>
                      <a:pt x="20" y="48"/>
                    </a:lnTo>
                    <a:lnTo>
                      <a:pt x="14" y="48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48"/>
                    </a:lnTo>
                    <a:lnTo>
                      <a:pt x="0" y="48"/>
                    </a:lnTo>
                    <a:lnTo>
                      <a:pt x="0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3" name="Freeform 3017">
                <a:extLst>
                  <a:ext uri="{FF2B5EF4-FFF2-40B4-BE49-F238E27FC236}">
                    <a16:creationId xmlns:a16="http://schemas.microsoft.com/office/drawing/2014/main" xmlns="" id="{CEB8E1FD-8EDD-4EEA-8962-25B8B6D15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" y="228"/>
                <a:ext cx="5" cy="3"/>
              </a:xfrm>
              <a:custGeom>
                <a:avLst/>
                <a:gdLst>
                  <a:gd name="T0" fmla="*/ 45 w 127"/>
                  <a:gd name="T1" fmla="*/ 12 h 120"/>
                  <a:gd name="T2" fmla="*/ 45 w 127"/>
                  <a:gd name="T3" fmla="*/ 18 h 120"/>
                  <a:gd name="T4" fmla="*/ 38 w 127"/>
                  <a:gd name="T5" fmla="*/ 18 h 120"/>
                  <a:gd name="T6" fmla="*/ 38 w 127"/>
                  <a:gd name="T7" fmla="*/ 24 h 120"/>
                  <a:gd name="T8" fmla="*/ 32 w 127"/>
                  <a:gd name="T9" fmla="*/ 24 h 120"/>
                  <a:gd name="T10" fmla="*/ 32 w 127"/>
                  <a:gd name="T11" fmla="*/ 60 h 120"/>
                  <a:gd name="T12" fmla="*/ 38 w 127"/>
                  <a:gd name="T13" fmla="*/ 60 h 120"/>
                  <a:gd name="T14" fmla="*/ 38 w 127"/>
                  <a:gd name="T15" fmla="*/ 66 h 120"/>
                  <a:gd name="T16" fmla="*/ 45 w 127"/>
                  <a:gd name="T17" fmla="*/ 66 h 120"/>
                  <a:gd name="T18" fmla="*/ 45 w 127"/>
                  <a:gd name="T19" fmla="*/ 102 h 120"/>
                  <a:gd name="T20" fmla="*/ 0 w 127"/>
                  <a:gd name="T21" fmla="*/ 102 h 120"/>
                  <a:gd name="T22" fmla="*/ 0 w 127"/>
                  <a:gd name="T23" fmla="*/ 120 h 120"/>
                  <a:gd name="T24" fmla="*/ 45 w 127"/>
                  <a:gd name="T25" fmla="*/ 120 h 120"/>
                  <a:gd name="T26" fmla="*/ 45 w 127"/>
                  <a:gd name="T27" fmla="*/ 114 h 120"/>
                  <a:gd name="T28" fmla="*/ 58 w 127"/>
                  <a:gd name="T29" fmla="*/ 114 h 120"/>
                  <a:gd name="T30" fmla="*/ 58 w 127"/>
                  <a:gd name="T31" fmla="*/ 108 h 120"/>
                  <a:gd name="T32" fmla="*/ 64 w 127"/>
                  <a:gd name="T33" fmla="*/ 108 h 120"/>
                  <a:gd name="T34" fmla="*/ 64 w 127"/>
                  <a:gd name="T35" fmla="*/ 66 h 120"/>
                  <a:gd name="T36" fmla="*/ 58 w 127"/>
                  <a:gd name="T37" fmla="*/ 66 h 120"/>
                  <a:gd name="T38" fmla="*/ 58 w 127"/>
                  <a:gd name="T39" fmla="*/ 54 h 120"/>
                  <a:gd name="T40" fmla="*/ 51 w 127"/>
                  <a:gd name="T41" fmla="*/ 54 h 120"/>
                  <a:gd name="T42" fmla="*/ 51 w 127"/>
                  <a:gd name="T43" fmla="*/ 30 h 120"/>
                  <a:gd name="T44" fmla="*/ 64 w 127"/>
                  <a:gd name="T45" fmla="*/ 30 h 120"/>
                  <a:gd name="T46" fmla="*/ 64 w 127"/>
                  <a:gd name="T47" fmla="*/ 24 h 120"/>
                  <a:gd name="T48" fmla="*/ 102 w 127"/>
                  <a:gd name="T49" fmla="*/ 24 h 120"/>
                  <a:gd name="T50" fmla="*/ 102 w 127"/>
                  <a:gd name="T51" fmla="*/ 18 h 120"/>
                  <a:gd name="T52" fmla="*/ 127 w 127"/>
                  <a:gd name="T53" fmla="*/ 18 h 120"/>
                  <a:gd name="T54" fmla="*/ 127 w 127"/>
                  <a:gd name="T55" fmla="*/ 12 h 120"/>
                  <a:gd name="T56" fmla="*/ 102 w 127"/>
                  <a:gd name="T57" fmla="*/ 12 h 120"/>
                  <a:gd name="T58" fmla="*/ 102 w 127"/>
                  <a:gd name="T59" fmla="*/ 6 h 120"/>
                  <a:gd name="T60" fmla="*/ 109 w 127"/>
                  <a:gd name="T61" fmla="*/ 6 h 120"/>
                  <a:gd name="T62" fmla="*/ 109 w 127"/>
                  <a:gd name="T63" fmla="*/ 0 h 120"/>
                  <a:gd name="T64" fmla="*/ 64 w 127"/>
                  <a:gd name="T65" fmla="*/ 0 h 120"/>
                  <a:gd name="T66" fmla="*/ 64 w 127"/>
                  <a:gd name="T67" fmla="*/ 6 h 120"/>
                  <a:gd name="T68" fmla="*/ 58 w 127"/>
                  <a:gd name="T69" fmla="*/ 6 h 120"/>
                  <a:gd name="T70" fmla="*/ 58 w 127"/>
                  <a:gd name="T71" fmla="*/ 12 h 120"/>
                  <a:gd name="T72" fmla="*/ 45 w 127"/>
                  <a:gd name="T73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7" h="120">
                    <a:moveTo>
                      <a:pt x="45" y="12"/>
                    </a:moveTo>
                    <a:lnTo>
                      <a:pt x="45" y="18"/>
                    </a:lnTo>
                    <a:lnTo>
                      <a:pt x="38" y="18"/>
                    </a:lnTo>
                    <a:lnTo>
                      <a:pt x="38" y="24"/>
                    </a:lnTo>
                    <a:lnTo>
                      <a:pt x="32" y="24"/>
                    </a:lnTo>
                    <a:lnTo>
                      <a:pt x="32" y="60"/>
                    </a:lnTo>
                    <a:lnTo>
                      <a:pt x="38" y="60"/>
                    </a:lnTo>
                    <a:lnTo>
                      <a:pt x="38" y="66"/>
                    </a:lnTo>
                    <a:lnTo>
                      <a:pt x="45" y="66"/>
                    </a:lnTo>
                    <a:lnTo>
                      <a:pt x="45" y="102"/>
                    </a:lnTo>
                    <a:lnTo>
                      <a:pt x="0" y="102"/>
                    </a:lnTo>
                    <a:lnTo>
                      <a:pt x="0" y="120"/>
                    </a:lnTo>
                    <a:lnTo>
                      <a:pt x="45" y="120"/>
                    </a:lnTo>
                    <a:lnTo>
                      <a:pt x="45" y="114"/>
                    </a:lnTo>
                    <a:lnTo>
                      <a:pt x="58" y="114"/>
                    </a:lnTo>
                    <a:lnTo>
                      <a:pt x="58" y="108"/>
                    </a:lnTo>
                    <a:lnTo>
                      <a:pt x="64" y="108"/>
                    </a:lnTo>
                    <a:lnTo>
                      <a:pt x="64" y="66"/>
                    </a:lnTo>
                    <a:lnTo>
                      <a:pt x="58" y="66"/>
                    </a:lnTo>
                    <a:lnTo>
                      <a:pt x="58" y="54"/>
                    </a:lnTo>
                    <a:lnTo>
                      <a:pt x="51" y="54"/>
                    </a:lnTo>
                    <a:lnTo>
                      <a:pt x="51" y="30"/>
                    </a:lnTo>
                    <a:lnTo>
                      <a:pt x="64" y="30"/>
                    </a:lnTo>
                    <a:lnTo>
                      <a:pt x="64" y="24"/>
                    </a:lnTo>
                    <a:lnTo>
                      <a:pt x="102" y="24"/>
                    </a:lnTo>
                    <a:lnTo>
                      <a:pt x="102" y="18"/>
                    </a:lnTo>
                    <a:lnTo>
                      <a:pt x="127" y="18"/>
                    </a:lnTo>
                    <a:lnTo>
                      <a:pt x="127" y="12"/>
                    </a:lnTo>
                    <a:lnTo>
                      <a:pt x="102" y="12"/>
                    </a:lnTo>
                    <a:lnTo>
                      <a:pt x="102" y="6"/>
                    </a:lnTo>
                    <a:lnTo>
                      <a:pt x="109" y="6"/>
                    </a:lnTo>
                    <a:lnTo>
                      <a:pt x="109" y="0"/>
                    </a:lnTo>
                    <a:lnTo>
                      <a:pt x="64" y="0"/>
                    </a:lnTo>
                    <a:lnTo>
                      <a:pt x="64" y="6"/>
                    </a:lnTo>
                    <a:lnTo>
                      <a:pt x="58" y="6"/>
                    </a:lnTo>
                    <a:lnTo>
                      <a:pt x="58" y="12"/>
                    </a:lnTo>
                    <a:lnTo>
                      <a:pt x="4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4" name="Freeform 3018">
                <a:extLst>
                  <a:ext uri="{FF2B5EF4-FFF2-40B4-BE49-F238E27FC236}">
                    <a16:creationId xmlns:a16="http://schemas.microsoft.com/office/drawing/2014/main" xmlns="" id="{E825D874-475D-4777-85BF-E18B2326C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" y="153"/>
                <a:ext cx="5" cy="4"/>
              </a:xfrm>
              <a:custGeom>
                <a:avLst/>
                <a:gdLst>
                  <a:gd name="T0" fmla="*/ 45 w 147"/>
                  <a:gd name="T1" fmla="*/ 24 h 144"/>
                  <a:gd name="T2" fmla="*/ 45 w 147"/>
                  <a:gd name="T3" fmla="*/ 30 h 144"/>
                  <a:gd name="T4" fmla="*/ 39 w 147"/>
                  <a:gd name="T5" fmla="*/ 30 h 144"/>
                  <a:gd name="T6" fmla="*/ 39 w 147"/>
                  <a:gd name="T7" fmla="*/ 36 h 144"/>
                  <a:gd name="T8" fmla="*/ 33 w 147"/>
                  <a:gd name="T9" fmla="*/ 36 h 144"/>
                  <a:gd name="T10" fmla="*/ 33 w 147"/>
                  <a:gd name="T11" fmla="*/ 60 h 144"/>
                  <a:gd name="T12" fmla="*/ 26 w 147"/>
                  <a:gd name="T13" fmla="*/ 60 h 144"/>
                  <a:gd name="T14" fmla="*/ 26 w 147"/>
                  <a:gd name="T15" fmla="*/ 108 h 144"/>
                  <a:gd name="T16" fmla="*/ 20 w 147"/>
                  <a:gd name="T17" fmla="*/ 108 h 144"/>
                  <a:gd name="T18" fmla="*/ 20 w 147"/>
                  <a:gd name="T19" fmla="*/ 114 h 144"/>
                  <a:gd name="T20" fmla="*/ 13 w 147"/>
                  <a:gd name="T21" fmla="*/ 114 h 144"/>
                  <a:gd name="T22" fmla="*/ 13 w 147"/>
                  <a:gd name="T23" fmla="*/ 126 h 144"/>
                  <a:gd name="T24" fmla="*/ 7 w 147"/>
                  <a:gd name="T25" fmla="*/ 126 h 144"/>
                  <a:gd name="T26" fmla="*/ 7 w 147"/>
                  <a:gd name="T27" fmla="*/ 132 h 144"/>
                  <a:gd name="T28" fmla="*/ 0 w 147"/>
                  <a:gd name="T29" fmla="*/ 132 h 144"/>
                  <a:gd name="T30" fmla="*/ 0 w 147"/>
                  <a:gd name="T31" fmla="*/ 144 h 144"/>
                  <a:gd name="T32" fmla="*/ 20 w 147"/>
                  <a:gd name="T33" fmla="*/ 144 h 144"/>
                  <a:gd name="T34" fmla="*/ 20 w 147"/>
                  <a:gd name="T35" fmla="*/ 132 h 144"/>
                  <a:gd name="T36" fmla="*/ 26 w 147"/>
                  <a:gd name="T37" fmla="*/ 132 h 144"/>
                  <a:gd name="T38" fmla="*/ 26 w 147"/>
                  <a:gd name="T39" fmla="*/ 120 h 144"/>
                  <a:gd name="T40" fmla="*/ 33 w 147"/>
                  <a:gd name="T41" fmla="*/ 120 h 144"/>
                  <a:gd name="T42" fmla="*/ 33 w 147"/>
                  <a:gd name="T43" fmla="*/ 108 h 144"/>
                  <a:gd name="T44" fmla="*/ 39 w 147"/>
                  <a:gd name="T45" fmla="*/ 108 h 144"/>
                  <a:gd name="T46" fmla="*/ 39 w 147"/>
                  <a:gd name="T47" fmla="*/ 90 h 144"/>
                  <a:gd name="T48" fmla="*/ 45 w 147"/>
                  <a:gd name="T49" fmla="*/ 90 h 144"/>
                  <a:gd name="T50" fmla="*/ 45 w 147"/>
                  <a:gd name="T51" fmla="*/ 48 h 144"/>
                  <a:gd name="T52" fmla="*/ 51 w 147"/>
                  <a:gd name="T53" fmla="*/ 48 h 144"/>
                  <a:gd name="T54" fmla="*/ 51 w 147"/>
                  <a:gd name="T55" fmla="*/ 30 h 144"/>
                  <a:gd name="T56" fmla="*/ 65 w 147"/>
                  <a:gd name="T57" fmla="*/ 30 h 144"/>
                  <a:gd name="T58" fmla="*/ 65 w 147"/>
                  <a:gd name="T59" fmla="*/ 24 h 144"/>
                  <a:gd name="T60" fmla="*/ 71 w 147"/>
                  <a:gd name="T61" fmla="*/ 24 h 144"/>
                  <a:gd name="T62" fmla="*/ 71 w 147"/>
                  <a:gd name="T63" fmla="*/ 18 h 144"/>
                  <a:gd name="T64" fmla="*/ 102 w 147"/>
                  <a:gd name="T65" fmla="*/ 18 h 144"/>
                  <a:gd name="T66" fmla="*/ 102 w 147"/>
                  <a:gd name="T67" fmla="*/ 24 h 144"/>
                  <a:gd name="T68" fmla="*/ 141 w 147"/>
                  <a:gd name="T69" fmla="*/ 24 h 144"/>
                  <a:gd name="T70" fmla="*/ 141 w 147"/>
                  <a:gd name="T71" fmla="*/ 18 h 144"/>
                  <a:gd name="T72" fmla="*/ 147 w 147"/>
                  <a:gd name="T73" fmla="*/ 18 h 144"/>
                  <a:gd name="T74" fmla="*/ 147 w 147"/>
                  <a:gd name="T75" fmla="*/ 0 h 144"/>
                  <a:gd name="T76" fmla="*/ 58 w 147"/>
                  <a:gd name="T77" fmla="*/ 0 h 144"/>
                  <a:gd name="T78" fmla="*/ 58 w 147"/>
                  <a:gd name="T79" fmla="*/ 6 h 144"/>
                  <a:gd name="T80" fmla="*/ 51 w 147"/>
                  <a:gd name="T81" fmla="*/ 6 h 144"/>
                  <a:gd name="T82" fmla="*/ 51 w 147"/>
                  <a:gd name="T83" fmla="*/ 24 h 144"/>
                  <a:gd name="T84" fmla="*/ 45 w 147"/>
                  <a:gd name="T85" fmla="*/ 2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44">
                    <a:moveTo>
                      <a:pt x="45" y="24"/>
                    </a:moveTo>
                    <a:lnTo>
                      <a:pt x="45" y="30"/>
                    </a:lnTo>
                    <a:lnTo>
                      <a:pt x="39" y="30"/>
                    </a:lnTo>
                    <a:lnTo>
                      <a:pt x="39" y="36"/>
                    </a:lnTo>
                    <a:lnTo>
                      <a:pt x="33" y="36"/>
                    </a:lnTo>
                    <a:lnTo>
                      <a:pt x="33" y="60"/>
                    </a:lnTo>
                    <a:lnTo>
                      <a:pt x="26" y="60"/>
                    </a:lnTo>
                    <a:lnTo>
                      <a:pt x="26" y="108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13" y="114"/>
                    </a:lnTo>
                    <a:lnTo>
                      <a:pt x="13" y="126"/>
                    </a:lnTo>
                    <a:lnTo>
                      <a:pt x="7" y="126"/>
                    </a:lnTo>
                    <a:lnTo>
                      <a:pt x="7" y="132"/>
                    </a:lnTo>
                    <a:lnTo>
                      <a:pt x="0" y="132"/>
                    </a:lnTo>
                    <a:lnTo>
                      <a:pt x="0" y="144"/>
                    </a:lnTo>
                    <a:lnTo>
                      <a:pt x="20" y="144"/>
                    </a:lnTo>
                    <a:lnTo>
                      <a:pt x="20" y="132"/>
                    </a:lnTo>
                    <a:lnTo>
                      <a:pt x="26" y="132"/>
                    </a:lnTo>
                    <a:lnTo>
                      <a:pt x="26" y="120"/>
                    </a:lnTo>
                    <a:lnTo>
                      <a:pt x="33" y="120"/>
                    </a:lnTo>
                    <a:lnTo>
                      <a:pt x="33" y="108"/>
                    </a:lnTo>
                    <a:lnTo>
                      <a:pt x="39" y="108"/>
                    </a:lnTo>
                    <a:lnTo>
                      <a:pt x="39" y="90"/>
                    </a:lnTo>
                    <a:lnTo>
                      <a:pt x="45" y="90"/>
                    </a:lnTo>
                    <a:lnTo>
                      <a:pt x="45" y="48"/>
                    </a:lnTo>
                    <a:lnTo>
                      <a:pt x="51" y="48"/>
                    </a:lnTo>
                    <a:lnTo>
                      <a:pt x="51" y="30"/>
                    </a:lnTo>
                    <a:lnTo>
                      <a:pt x="65" y="30"/>
                    </a:lnTo>
                    <a:lnTo>
                      <a:pt x="65" y="24"/>
                    </a:lnTo>
                    <a:lnTo>
                      <a:pt x="71" y="24"/>
                    </a:lnTo>
                    <a:lnTo>
                      <a:pt x="71" y="18"/>
                    </a:lnTo>
                    <a:lnTo>
                      <a:pt x="102" y="18"/>
                    </a:lnTo>
                    <a:lnTo>
                      <a:pt x="102" y="24"/>
                    </a:lnTo>
                    <a:lnTo>
                      <a:pt x="141" y="24"/>
                    </a:lnTo>
                    <a:lnTo>
                      <a:pt x="141" y="18"/>
                    </a:lnTo>
                    <a:lnTo>
                      <a:pt x="147" y="18"/>
                    </a:lnTo>
                    <a:lnTo>
                      <a:pt x="147" y="0"/>
                    </a:lnTo>
                    <a:lnTo>
                      <a:pt x="58" y="0"/>
                    </a:lnTo>
                    <a:lnTo>
                      <a:pt x="58" y="6"/>
                    </a:lnTo>
                    <a:lnTo>
                      <a:pt x="51" y="6"/>
                    </a:lnTo>
                    <a:lnTo>
                      <a:pt x="51" y="24"/>
                    </a:lnTo>
                    <a:lnTo>
                      <a:pt x="45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5" name="Freeform 3019">
                <a:extLst>
                  <a:ext uri="{FF2B5EF4-FFF2-40B4-BE49-F238E27FC236}">
                    <a16:creationId xmlns:a16="http://schemas.microsoft.com/office/drawing/2014/main" xmlns="" id="{100BA822-E7EF-4CFC-A35B-0E50565CF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" y="350"/>
                <a:ext cx="5" cy="4"/>
              </a:xfrm>
              <a:custGeom>
                <a:avLst/>
                <a:gdLst>
                  <a:gd name="T0" fmla="*/ 0 w 134"/>
                  <a:gd name="T1" fmla="*/ 19 h 158"/>
                  <a:gd name="T2" fmla="*/ 0 w 134"/>
                  <a:gd name="T3" fmla="*/ 25 h 158"/>
                  <a:gd name="T4" fmla="*/ 6 w 134"/>
                  <a:gd name="T5" fmla="*/ 25 h 158"/>
                  <a:gd name="T6" fmla="*/ 6 w 134"/>
                  <a:gd name="T7" fmla="*/ 31 h 158"/>
                  <a:gd name="T8" fmla="*/ 13 w 134"/>
                  <a:gd name="T9" fmla="*/ 31 h 158"/>
                  <a:gd name="T10" fmla="*/ 13 w 134"/>
                  <a:gd name="T11" fmla="*/ 55 h 158"/>
                  <a:gd name="T12" fmla="*/ 19 w 134"/>
                  <a:gd name="T13" fmla="*/ 55 h 158"/>
                  <a:gd name="T14" fmla="*/ 19 w 134"/>
                  <a:gd name="T15" fmla="*/ 67 h 158"/>
                  <a:gd name="T16" fmla="*/ 25 w 134"/>
                  <a:gd name="T17" fmla="*/ 67 h 158"/>
                  <a:gd name="T18" fmla="*/ 25 w 134"/>
                  <a:gd name="T19" fmla="*/ 98 h 158"/>
                  <a:gd name="T20" fmla="*/ 31 w 134"/>
                  <a:gd name="T21" fmla="*/ 98 h 158"/>
                  <a:gd name="T22" fmla="*/ 31 w 134"/>
                  <a:gd name="T23" fmla="*/ 116 h 158"/>
                  <a:gd name="T24" fmla="*/ 39 w 134"/>
                  <a:gd name="T25" fmla="*/ 116 h 158"/>
                  <a:gd name="T26" fmla="*/ 39 w 134"/>
                  <a:gd name="T27" fmla="*/ 128 h 158"/>
                  <a:gd name="T28" fmla="*/ 51 w 134"/>
                  <a:gd name="T29" fmla="*/ 128 h 158"/>
                  <a:gd name="T30" fmla="*/ 51 w 134"/>
                  <a:gd name="T31" fmla="*/ 134 h 158"/>
                  <a:gd name="T32" fmla="*/ 57 w 134"/>
                  <a:gd name="T33" fmla="*/ 134 h 158"/>
                  <a:gd name="T34" fmla="*/ 57 w 134"/>
                  <a:gd name="T35" fmla="*/ 140 h 158"/>
                  <a:gd name="T36" fmla="*/ 64 w 134"/>
                  <a:gd name="T37" fmla="*/ 140 h 158"/>
                  <a:gd name="T38" fmla="*/ 64 w 134"/>
                  <a:gd name="T39" fmla="*/ 146 h 158"/>
                  <a:gd name="T40" fmla="*/ 76 w 134"/>
                  <a:gd name="T41" fmla="*/ 146 h 158"/>
                  <a:gd name="T42" fmla="*/ 76 w 134"/>
                  <a:gd name="T43" fmla="*/ 152 h 158"/>
                  <a:gd name="T44" fmla="*/ 96 w 134"/>
                  <a:gd name="T45" fmla="*/ 152 h 158"/>
                  <a:gd name="T46" fmla="*/ 96 w 134"/>
                  <a:gd name="T47" fmla="*/ 158 h 158"/>
                  <a:gd name="T48" fmla="*/ 134 w 134"/>
                  <a:gd name="T49" fmla="*/ 158 h 158"/>
                  <a:gd name="T50" fmla="*/ 134 w 134"/>
                  <a:gd name="T51" fmla="*/ 140 h 158"/>
                  <a:gd name="T52" fmla="*/ 115 w 134"/>
                  <a:gd name="T53" fmla="*/ 140 h 158"/>
                  <a:gd name="T54" fmla="*/ 115 w 134"/>
                  <a:gd name="T55" fmla="*/ 134 h 158"/>
                  <a:gd name="T56" fmla="*/ 83 w 134"/>
                  <a:gd name="T57" fmla="*/ 134 h 158"/>
                  <a:gd name="T58" fmla="*/ 83 w 134"/>
                  <a:gd name="T59" fmla="*/ 128 h 158"/>
                  <a:gd name="T60" fmla="*/ 70 w 134"/>
                  <a:gd name="T61" fmla="*/ 128 h 158"/>
                  <a:gd name="T62" fmla="*/ 70 w 134"/>
                  <a:gd name="T63" fmla="*/ 122 h 158"/>
                  <a:gd name="T64" fmla="*/ 64 w 134"/>
                  <a:gd name="T65" fmla="*/ 122 h 158"/>
                  <a:gd name="T66" fmla="*/ 64 w 134"/>
                  <a:gd name="T67" fmla="*/ 116 h 158"/>
                  <a:gd name="T68" fmla="*/ 57 w 134"/>
                  <a:gd name="T69" fmla="*/ 116 h 158"/>
                  <a:gd name="T70" fmla="*/ 57 w 134"/>
                  <a:gd name="T71" fmla="*/ 110 h 158"/>
                  <a:gd name="T72" fmla="*/ 51 w 134"/>
                  <a:gd name="T73" fmla="*/ 110 h 158"/>
                  <a:gd name="T74" fmla="*/ 51 w 134"/>
                  <a:gd name="T75" fmla="*/ 92 h 158"/>
                  <a:gd name="T76" fmla="*/ 45 w 134"/>
                  <a:gd name="T77" fmla="*/ 92 h 158"/>
                  <a:gd name="T78" fmla="*/ 45 w 134"/>
                  <a:gd name="T79" fmla="*/ 86 h 158"/>
                  <a:gd name="T80" fmla="*/ 39 w 134"/>
                  <a:gd name="T81" fmla="*/ 86 h 158"/>
                  <a:gd name="T82" fmla="*/ 39 w 134"/>
                  <a:gd name="T83" fmla="*/ 55 h 158"/>
                  <a:gd name="T84" fmla="*/ 31 w 134"/>
                  <a:gd name="T85" fmla="*/ 55 h 158"/>
                  <a:gd name="T86" fmla="*/ 31 w 134"/>
                  <a:gd name="T87" fmla="*/ 19 h 158"/>
                  <a:gd name="T88" fmla="*/ 19 w 134"/>
                  <a:gd name="T89" fmla="*/ 19 h 158"/>
                  <a:gd name="T90" fmla="*/ 19 w 134"/>
                  <a:gd name="T91" fmla="*/ 0 h 158"/>
                  <a:gd name="T92" fmla="*/ 13 w 134"/>
                  <a:gd name="T93" fmla="*/ 0 h 158"/>
                  <a:gd name="T94" fmla="*/ 13 w 134"/>
                  <a:gd name="T95" fmla="*/ 19 h 158"/>
                  <a:gd name="T96" fmla="*/ 0 w 134"/>
                  <a:gd name="T97" fmla="*/ 1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" h="158">
                    <a:moveTo>
                      <a:pt x="0" y="19"/>
                    </a:move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3" y="31"/>
                    </a:lnTo>
                    <a:lnTo>
                      <a:pt x="13" y="55"/>
                    </a:lnTo>
                    <a:lnTo>
                      <a:pt x="19" y="55"/>
                    </a:lnTo>
                    <a:lnTo>
                      <a:pt x="19" y="67"/>
                    </a:lnTo>
                    <a:lnTo>
                      <a:pt x="25" y="67"/>
                    </a:lnTo>
                    <a:lnTo>
                      <a:pt x="25" y="98"/>
                    </a:lnTo>
                    <a:lnTo>
                      <a:pt x="31" y="98"/>
                    </a:lnTo>
                    <a:lnTo>
                      <a:pt x="31" y="116"/>
                    </a:lnTo>
                    <a:lnTo>
                      <a:pt x="39" y="116"/>
                    </a:lnTo>
                    <a:lnTo>
                      <a:pt x="39" y="128"/>
                    </a:lnTo>
                    <a:lnTo>
                      <a:pt x="51" y="128"/>
                    </a:lnTo>
                    <a:lnTo>
                      <a:pt x="51" y="134"/>
                    </a:lnTo>
                    <a:lnTo>
                      <a:pt x="57" y="134"/>
                    </a:lnTo>
                    <a:lnTo>
                      <a:pt x="57" y="140"/>
                    </a:lnTo>
                    <a:lnTo>
                      <a:pt x="64" y="140"/>
                    </a:lnTo>
                    <a:lnTo>
                      <a:pt x="64" y="146"/>
                    </a:lnTo>
                    <a:lnTo>
                      <a:pt x="76" y="146"/>
                    </a:lnTo>
                    <a:lnTo>
                      <a:pt x="76" y="152"/>
                    </a:lnTo>
                    <a:lnTo>
                      <a:pt x="96" y="152"/>
                    </a:lnTo>
                    <a:lnTo>
                      <a:pt x="96" y="158"/>
                    </a:lnTo>
                    <a:lnTo>
                      <a:pt x="134" y="158"/>
                    </a:lnTo>
                    <a:lnTo>
                      <a:pt x="134" y="140"/>
                    </a:lnTo>
                    <a:lnTo>
                      <a:pt x="115" y="140"/>
                    </a:lnTo>
                    <a:lnTo>
                      <a:pt x="115" y="134"/>
                    </a:lnTo>
                    <a:lnTo>
                      <a:pt x="83" y="134"/>
                    </a:lnTo>
                    <a:lnTo>
                      <a:pt x="83" y="128"/>
                    </a:lnTo>
                    <a:lnTo>
                      <a:pt x="70" y="128"/>
                    </a:lnTo>
                    <a:lnTo>
                      <a:pt x="70" y="122"/>
                    </a:lnTo>
                    <a:lnTo>
                      <a:pt x="64" y="122"/>
                    </a:lnTo>
                    <a:lnTo>
                      <a:pt x="64" y="116"/>
                    </a:lnTo>
                    <a:lnTo>
                      <a:pt x="57" y="116"/>
                    </a:lnTo>
                    <a:lnTo>
                      <a:pt x="57" y="110"/>
                    </a:lnTo>
                    <a:lnTo>
                      <a:pt x="51" y="110"/>
                    </a:lnTo>
                    <a:lnTo>
                      <a:pt x="51" y="92"/>
                    </a:lnTo>
                    <a:lnTo>
                      <a:pt x="45" y="92"/>
                    </a:lnTo>
                    <a:lnTo>
                      <a:pt x="45" y="86"/>
                    </a:lnTo>
                    <a:lnTo>
                      <a:pt x="39" y="86"/>
                    </a:lnTo>
                    <a:lnTo>
                      <a:pt x="39" y="55"/>
                    </a:lnTo>
                    <a:lnTo>
                      <a:pt x="31" y="55"/>
                    </a:lnTo>
                    <a:lnTo>
                      <a:pt x="31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6" name="Freeform 3020">
                <a:extLst>
                  <a:ext uri="{FF2B5EF4-FFF2-40B4-BE49-F238E27FC236}">
                    <a16:creationId xmlns:a16="http://schemas.microsoft.com/office/drawing/2014/main" xmlns="" id="{0D733ADE-A93F-4E52-A9CE-EC677C69F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0"/>
                <a:ext cx="5" cy="5"/>
              </a:xfrm>
              <a:custGeom>
                <a:avLst/>
                <a:gdLst>
                  <a:gd name="T0" fmla="*/ 147 w 147"/>
                  <a:gd name="T1" fmla="*/ 188 h 188"/>
                  <a:gd name="T2" fmla="*/ 147 w 147"/>
                  <a:gd name="T3" fmla="*/ 0 h 188"/>
                  <a:gd name="T4" fmla="*/ 0 w 147"/>
                  <a:gd name="T5" fmla="*/ 0 h 188"/>
                  <a:gd name="T6" fmla="*/ 0 w 147"/>
                  <a:gd name="T7" fmla="*/ 12 h 188"/>
                  <a:gd name="T8" fmla="*/ 134 w 147"/>
                  <a:gd name="T9" fmla="*/ 12 h 188"/>
                  <a:gd name="T10" fmla="*/ 134 w 147"/>
                  <a:gd name="T11" fmla="*/ 176 h 188"/>
                  <a:gd name="T12" fmla="*/ 141 w 147"/>
                  <a:gd name="T13" fmla="*/ 176 h 188"/>
                  <a:gd name="T14" fmla="*/ 141 w 147"/>
                  <a:gd name="T15" fmla="*/ 188 h 188"/>
                  <a:gd name="T16" fmla="*/ 147 w 147"/>
                  <a:gd name="T17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88">
                    <a:moveTo>
                      <a:pt x="147" y="188"/>
                    </a:moveTo>
                    <a:lnTo>
                      <a:pt x="14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4" y="12"/>
                    </a:lnTo>
                    <a:lnTo>
                      <a:pt x="134" y="176"/>
                    </a:lnTo>
                    <a:lnTo>
                      <a:pt x="141" y="176"/>
                    </a:lnTo>
                    <a:lnTo>
                      <a:pt x="141" y="188"/>
                    </a:lnTo>
                    <a:lnTo>
                      <a:pt x="147" y="18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7" name="Freeform 3021">
                <a:extLst>
                  <a:ext uri="{FF2B5EF4-FFF2-40B4-BE49-F238E27FC236}">
                    <a16:creationId xmlns:a16="http://schemas.microsoft.com/office/drawing/2014/main" xmlns="" id="{226CB9DF-FE1D-4DE2-AE46-2B4007989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" y="245"/>
                <a:ext cx="5" cy="4"/>
              </a:xfrm>
              <a:custGeom>
                <a:avLst/>
                <a:gdLst>
                  <a:gd name="T0" fmla="*/ 0 w 140"/>
                  <a:gd name="T1" fmla="*/ 120 h 138"/>
                  <a:gd name="T2" fmla="*/ 0 w 140"/>
                  <a:gd name="T3" fmla="*/ 138 h 138"/>
                  <a:gd name="T4" fmla="*/ 57 w 140"/>
                  <a:gd name="T5" fmla="*/ 138 h 138"/>
                  <a:gd name="T6" fmla="*/ 57 w 140"/>
                  <a:gd name="T7" fmla="*/ 132 h 138"/>
                  <a:gd name="T8" fmla="*/ 63 w 140"/>
                  <a:gd name="T9" fmla="*/ 132 h 138"/>
                  <a:gd name="T10" fmla="*/ 63 w 140"/>
                  <a:gd name="T11" fmla="*/ 120 h 138"/>
                  <a:gd name="T12" fmla="*/ 71 w 140"/>
                  <a:gd name="T13" fmla="*/ 120 h 138"/>
                  <a:gd name="T14" fmla="*/ 71 w 140"/>
                  <a:gd name="T15" fmla="*/ 114 h 138"/>
                  <a:gd name="T16" fmla="*/ 77 w 140"/>
                  <a:gd name="T17" fmla="*/ 114 h 138"/>
                  <a:gd name="T18" fmla="*/ 77 w 140"/>
                  <a:gd name="T19" fmla="*/ 108 h 138"/>
                  <a:gd name="T20" fmla="*/ 83 w 140"/>
                  <a:gd name="T21" fmla="*/ 108 h 138"/>
                  <a:gd name="T22" fmla="*/ 83 w 140"/>
                  <a:gd name="T23" fmla="*/ 90 h 138"/>
                  <a:gd name="T24" fmla="*/ 96 w 140"/>
                  <a:gd name="T25" fmla="*/ 90 h 138"/>
                  <a:gd name="T26" fmla="*/ 96 w 140"/>
                  <a:gd name="T27" fmla="*/ 78 h 138"/>
                  <a:gd name="T28" fmla="*/ 102 w 140"/>
                  <a:gd name="T29" fmla="*/ 78 h 138"/>
                  <a:gd name="T30" fmla="*/ 102 w 140"/>
                  <a:gd name="T31" fmla="*/ 66 h 138"/>
                  <a:gd name="T32" fmla="*/ 108 w 140"/>
                  <a:gd name="T33" fmla="*/ 66 h 138"/>
                  <a:gd name="T34" fmla="*/ 108 w 140"/>
                  <a:gd name="T35" fmla="*/ 48 h 138"/>
                  <a:gd name="T36" fmla="*/ 115 w 140"/>
                  <a:gd name="T37" fmla="*/ 48 h 138"/>
                  <a:gd name="T38" fmla="*/ 115 w 140"/>
                  <a:gd name="T39" fmla="*/ 36 h 138"/>
                  <a:gd name="T40" fmla="*/ 122 w 140"/>
                  <a:gd name="T41" fmla="*/ 36 h 138"/>
                  <a:gd name="T42" fmla="*/ 122 w 140"/>
                  <a:gd name="T43" fmla="*/ 30 h 138"/>
                  <a:gd name="T44" fmla="*/ 128 w 140"/>
                  <a:gd name="T45" fmla="*/ 30 h 138"/>
                  <a:gd name="T46" fmla="*/ 128 w 140"/>
                  <a:gd name="T47" fmla="*/ 18 h 138"/>
                  <a:gd name="T48" fmla="*/ 140 w 140"/>
                  <a:gd name="T49" fmla="*/ 18 h 138"/>
                  <a:gd name="T50" fmla="*/ 140 w 140"/>
                  <a:gd name="T51" fmla="*/ 0 h 138"/>
                  <a:gd name="T52" fmla="*/ 122 w 140"/>
                  <a:gd name="T53" fmla="*/ 0 h 138"/>
                  <a:gd name="T54" fmla="*/ 122 w 140"/>
                  <a:gd name="T55" fmla="*/ 6 h 138"/>
                  <a:gd name="T56" fmla="*/ 115 w 140"/>
                  <a:gd name="T57" fmla="*/ 6 h 138"/>
                  <a:gd name="T58" fmla="*/ 115 w 140"/>
                  <a:gd name="T59" fmla="*/ 12 h 138"/>
                  <a:gd name="T60" fmla="*/ 108 w 140"/>
                  <a:gd name="T61" fmla="*/ 12 h 138"/>
                  <a:gd name="T62" fmla="*/ 108 w 140"/>
                  <a:gd name="T63" fmla="*/ 24 h 138"/>
                  <a:gd name="T64" fmla="*/ 102 w 140"/>
                  <a:gd name="T65" fmla="*/ 24 h 138"/>
                  <a:gd name="T66" fmla="*/ 102 w 140"/>
                  <a:gd name="T67" fmla="*/ 36 h 138"/>
                  <a:gd name="T68" fmla="*/ 96 w 140"/>
                  <a:gd name="T69" fmla="*/ 36 h 138"/>
                  <a:gd name="T70" fmla="*/ 96 w 140"/>
                  <a:gd name="T71" fmla="*/ 48 h 138"/>
                  <a:gd name="T72" fmla="*/ 89 w 140"/>
                  <a:gd name="T73" fmla="*/ 48 h 138"/>
                  <a:gd name="T74" fmla="*/ 89 w 140"/>
                  <a:gd name="T75" fmla="*/ 66 h 138"/>
                  <a:gd name="T76" fmla="*/ 83 w 140"/>
                  <a:gd name="T77" fmla="*/ 66 h 138"/>
                  <a:gd name="T78" fmla="*/ 83 w 140"/>
                  <a:gd name="T79" fmla="*/ 78 h 138"/>
                  <a:gd name="T80" fmla="*/ 77 w 140"/>
                  <a:gd name="T81" fmla="*/ 78 h 138"/>
                  <a:gd name="T82" fmla="*/ 77 w 140"/>
                  <a:gd name="T83" fmla="*/ 84 h 138"/>
                  <a:gd name="T84" fmla="*/ 71 w 140"/>
                  <a:gd name="T85" fmla="*/ 84 h 138"/>
                  <a:gd name="T86" fmla="*/ 71 w 140"/>
                  <a:gd name="T87" fmla="*/ 90 h 138"/>
                  <a:gd name="T88" fmla="*/ 63 w 140"/>
                  <a:gd name="T89" fmla="*/ 90 h 138"/>
                  <a:gd name="T90" fmla="*/ 63 w 140"/>
                  <a:gd name="T91" fmla="*/ 102 h 138"/>
                  <a:gd name="T92" fmla="*/ 51 w 140"/>
                  <a:gd name="T93" fmla="*/ 102 h 138"/>
                  <a:gd name="T94" fmla="*/ 51 w 140"/>
                  <a:gd name="T95" fmla="*/ 114 h 138"/>
                  <a:gd name="T96" fmla="*/ 26 w 140"/>
                  <a:gd name="T97" fmla="*/ 114 h 138"/>
                  <a:gd name="T98" fmla="*/ 26 w 140"/>
                  <a:gd name="T99" fmla="*/ 120 h 138"/>
                  <a:gd name="T100" fmla="*/ 0 w 140"/>
                  <a:gd name="T101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0" h="138">
                    <a:moveTo>
                      <a:pt x="0" y="120"/>
                    </a:moveTo>
                    <a:lnTo>
                      <a:pt x="0" y="138"/>
                    </a:lnTo>
                    <a:lnTo>
                      <a:pt x="57" y="138"/>
                    </a:lnTo>
                    <a:lnTo>
                      <a:pt x="57" y="132"/>
                    </a:lnTo>
                    <a:lnTo>
                      <a:pt x="63" y="132"/>
                    </a:lnTo>
                    <a:lnTo>
                      <a:pt x="63" y="120"/>
                    </a:lnTo>
                    <a:lnTo>
                      <a:pt x="71" y="120"/>
                    </a:lnTo>
                    <a:lnTo>
                      <a:pt x="71" y="114"/>
                    </a:lnTo>
                    <a:lnTo>
                      <a:pt x="77" y="114"/>
                    </a:lnTo>
                    <a:lnTo>
                      <a:pt x="77" y="108"/>
                    </a:lnTo>
                    <a:lnTo>
                      <a:pt x="83" y="108"/>
                    </a:lnTo>
                    <a:lnTo>
                      <a:pt x="83" y="90"/>
                    </a:lnTo>
                    <a:lnTo>
                      <a:pt x="96" y="90"/>
                    </a:lnTo>
                    <a:lnTo>
                      <a:pt x="96" y="78"/>
                    </a:lnTo>
                    <a:lnTo>
                      <a:pt x="102" y="78"/>
                    </a:lnTo>
                    <a:lnTo>
                      <a:pt x="102" y="66"/>
                    </a:lnTo>
                    <a:lnTo>
                      <a:pt x="108" y="66"/>
                    </a:lnTo>
                    <a:lnTo>
                      <a:pt x="108" y="48"/>
                    </a:lnTo>
                    <a:lnTo>
                      <a:pt x="115" y="48"/>
                    </a:lnTo>
                    <a:lnTo>
                      <a:pt x="115" y="36"/>
                    </a:lnTo>
                    <a:lnTo>
                      <a:pt x="122" y="36"/>
                    </a:lnTo>
                    <a:lnTo>
                      <a:pt x="122" y="30"/>
                    </a:lnTo>
                    <a:lnTo>
                      <a:pt x="128" y="30"/>
                    </a:lnTo>
                    <a:lnTo>
                      <a:pt x="128" y="18"/>
                    </a:lnTo>
                    <a:lnTo>
                      <a:pt x="140" y="18"/>
                    </a:lnTo>
                    <a:lnTo>
                      <a:pt x="140" y="0"/>
                    </a:lnTo>
                    <a:lnTo>
                      <a:pt x="122" y="0"/>
                    </a:lnTo>
                    <a:lnTo>
                      <a:pt x="122" y="6"/>
                    </a:lnTo>
                    <a:lnTo>
                      <a:pt x="115" y="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8" y="24"/>
                    </a:lnTo>
                    <a:lnTo>
                      <a:pt x="102" y="24"/>
                    </a:lnTo>
                    <a:lnTo>
                      <a:pt x="102" y="36"/>
                    </a:lnTo>
                    <a:lnTo>
                      <a:pt x="96" y="36"/>
                    </a:lnTo>
                    <a:lnTo>
                      <a:pt x="96" y="48"/>
                    </a:lnTo>
                    <a:lnTo>
                      <a:pt x="89" y="48"/>
                    </a:lnTo>
                    <a:lnTo>
                      <a:pt x="89" y="66"/>
                    </a:lnTo>
                    <a:lnTo>
                      <a:pt x="83" y="66"/>
                    </a:lnTo>
                    <a:lnTo>
                      <a:pt x="83" y="78"/>
                    </a:lnTo>
                    <a:lnTo>
                      <a:pt x="77" y="78"/>
                    </a:lnTo>
                    <a:lnTo>
                      <a:pt x="77" y="84"/>
                    </a:lnTo>
                    <a:lnTo>
                      <a:pt x="71" y="84"/>
                    </a:lnTo>
                    <a:lnTo>
                      <a:pt x="71" y="90"/>
                    </a:lnTo>
                    <a:lnTo>
                      <a:pt x="63" y="90"/>
                    </a:lnTo>
                    <a:lnTo>
                      <a:pt x="63" y="102"/>
                    </a:lnTo>
                    <a:lnTo>
                      <a:pt x="51" y="102"/>
                    </a:lnTo>
                    <a:lnTo>
                      <a:pt x="51" y="114"/>
                    </a:lnTo>
                    <a:lnTo>
                      <a:pt x="26" y="114"/>
                    </a:lnTo>
                    <a:lnTo>
                      <a:pt x="26" y="120"/>
                    </a:lnTo>
                    <a:lnTo>
                      <a:pt x="0" y="12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8" name="Freeform 3022">
                <a:extLst>
                  <a:ext uri="{FF2B5EF4-FFF2-40B4-BE49-F238E27FC236}">
                    <a16:creationId xmlns:a16="http://schemas.microsoft.com/office/drawing/2014/main" xmlns="" id="{B8D953F4-F03D-496F-A67E-15E9CB5D4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306"/>
                <a:ext cx="1" cy="7"/>
              </a:xfrm>
              <a:custGeom>
                <a:avLst/>
                <a:gdLst>
                  <a:gd name="T0" fmla="*/ 12 w 31"/>
                  <a:gd name="T1" fmla="*/ 43 h 255"/>
                  <a:gd name="T2" fmla="*/ 12 w 31"/>
                  <a:gd name="T3" fmla="*/ 134 h 255"/>
                  <a:gd name="T4" fmla="*/ 19 w 31"/>
                  <a:gd name="T5" fmla="*/ 134 h 255"/>
                  <a:gd name="T6" fmla="*/ 19 w 31"/>
                  <a:gd name="T7" fmla="*/ 200 h 255"/>
                  <a:gd name="T8" fmla="*/ 12 w 31"/>
                  <a:gd name="T9" fmla="*/ 200 h 255"/>
                  <a:gd name="T10" fmla="*/ 12 w 31"/>
                  <a:gd name="T11" fmla="*/ 212 h 255"/>
                  <a:gd name="T12" fmla="*/ 6 w 31"/>
                  <a:gd name="T13" fmla="*/ 212 h 255"/>
                  <a:gd name="T14" fmla="*/ 6 w 31"/>
                  <a:gd name="T15" fmla="*/ 231 h 255"/>
                  <a:gd name="T16" fmla="*/ 0 w 31"/>
                  <a:gd name="T17" fmla="*/ 231 h 255"/>
                  <a:gd name="T18" fmla="*/ 0 w 31"/>
                  <a:gd name="T19" fmla="*/ 255 h 255"/>
                  <a:gd name="T20" fmla="*/ 12 w 31"/>
                  <a:gd name="T21" fmla="*/ 255 h 255"/>
                  <a:gd name="T22" fmla="*/ 12 w 31"/>
                  <a:gd name="T23" fmla="*/ 243 h 255"/>
                  <a:gd name="T24" fmla="*/ 19 w 31"/>
                  <a:gd name="T25" fmla="*/ 243 h 255"/>
                  <a:gd name="T26" fmla="*/ 19 w 31"/>
                  <a:gd name="T27" fmla="*/ 231 h 255"/>
                  <a:gd name="T28" fmla="*/ 25 w 31"/>
                  <a:gd name="T29" fmla="*/ 231 h 255"/>
                  <a:gd name="T30" fmla="*/ 25 w 31"/>
                  <a:gd name="T31" fmla="*/ 200 h 255"/>
                  <a:gd name="T32" fmla="*/ 31 w 31"/>
                  <a:gd name="T33" fmla="*/ 200 h 255"/>
                  <a:gd name="T34" fmla="*/ 31 w 31"/>
                  <a:gd name="T35" fmla="*/ 19 h 255"/>
                  <a:gd name="T36" fmla="*/ 25 w 31"/>
                  <a:gd name="T37" fmla="*/ 19 h 255"/>
                  <a:gd name="T38" fmla="*/ 25 w 31"/>
                  <a:gd name="T39" fmla="*/ 0 h 255"/>
                  <a:gd name="T40" fmla="*/ 19 w 31"/>
                  <a:gd name="T41" fmla="*/ 0 h 255"/>
                  <a:gd name="T42" fmla="*/ 19 w 31"/>
                  <a:gd name="T43" fmla="*/ 43 h 255"/>
                  <a:gd name="T44" fmla="*/ 12 w 31"/>
                  <a:gd name="T45" fmla="*/ 4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55">
                    <a:moveTo>
                      <a:pt x="12" y="43"/>
                    </a:moveTo>
                    <a:lnTo>
                      <a:pt x="12" y="134"/>
                    </a:lnTo>
                    <a:lnTo>
                      <a:pt x="19" y="134"/>
                    </a:lnTo>
                    <a:lnTo>
                      <a:pt x="19" y="200"/>
                    </a:lnTo>
                    <a:lnTo>
                      <a:pt x="12" y="200"/>
                    </a:lnTo>
                    <a:lnTo>
                      <a:pt x="12" y="212"/>
                    </a:lnTo>
                    <a:lnTo>
                      <a:pt x="6" y="212"/>
                    </a:lnTo>
                    <a:lnTo>
                      <a:pt x="6" y="231"/>
                    </a:lnTo>
                    <a:lnTo>
                      <a:pt x="0" y="231"/>
                    </a:lnTo>
                    <a:lnTo>
                      <a:pt x="0" y="255"/>
                    </a:lnTo>
                    <a:lnTo>
                      <a:pt x="12" y="255"/>
                    </a:lnTo>
                    <a:lnTo>
                      <a:pt x="12" y="243"/>
                    </a:lnTo>
                    <a:lnTo>
                      <a:pt x="19" y="243"/>
                    </a:lnTo>
                    <a:lnTo>
                      <a:pt x="19" y="231"/>
                    </a:lnTo>
                    <a:lnTo>
                      <a:pt x="25" y="231"/>
                    </a:lnTo>
                    <a:lnTo>
                      <a:pt x="25" y="200"/>
                    </a:lnTo>
                    <a:lnTo>
                      <a:pt x="31" y="200"/>
                    </a:lnTo>
                    <a:lnTo>
                      <a:pt x="31" y="19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43"/>
                    </a:lnTo>
                    <a:lnTo>
                      <a:pt x="12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19" name="Freeform 3023">
                <a:extLst>
                  <a:ext uri="{FF2B5EF4-FFF2-40B4-BE49-F238E27FC236}">
                    <a16:creationId xmlns:a16="http://schemas.microsoft.com/office/drawing/2014/main" xmlns="" id="{0758A763-E619-4F05-B25A-DD0056AF8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" y="81"/>
                <a:ext cx="6" cy="2"/>
              </a:xfrm>
              <a:custGeom>
                <a:avLst/>
                <a:gdLst>
                  <a:gd name="T0" fmla="*/ 25 w 179"/>
                  <a:gd name="T1" fmla="*/ 54 h 91"/>
                  <a:gd name="T2" fmla="*/ 25 w 179"/>
                  <a:gd name="T3" fmla="*/ 60 h 91"/>
                  <a:gd name="T4" fmla="*/ 19 w 179"/>
                  <a:gd name="T5" fmla="*/ 60 h 91"/>
                  <a:gd name="T6" fmla="*/ 19 w 179"/>
                  <a:gd name="T7" fmla="*/ 66 h 91"/>
                  <a:gd name="T8" fmla="*/ 7 w 179"/>
                  <a:gd name="T9" fmla="*/ 66 h 91"/>
                  <a:gd name="T10" fmla="*/ 7 w 179"/>
                  <a:gd name="T11" fmla="*/ 72 h 91"/>
                  <a:gd name="T12" fmla="*/ 0 w 179"/>
                  <a:gd name="T13" fmla="*/ 72 h 91"/>
                  <a:gd name="T14" fmla="*/ 0 w 179"/>
                  <a:gd name="T15" fmla="*/ 91 h 91"/>
                  <a:gd name="T16" fmla="*/ 19 w 179"/>
                  <a:gd name="T17" fmla="*/ 91 h 91"/>
                  <a:gd name="T18" fmla="*/ 19 w 179"/>
                  <a:gd name="T19" fmla="*/ 78 h 91"/>
                  <a:gd name="T20" fmla="*/ 25 w 179"/>
                  <a:gd name="T21" fmla="*/ 78 h 91"/>
                  <a:gd name="T22" fmla="*/ 25 w 179"/>
                  <a:gd name="T23" fmla="*/ 72 h 91"/>
                  <a:gd name="T24" fmla="*/ 39 w 179"/>
                  <a:gd name="T25" fmla="*/ 72 h 91"/>
                  <a:gd name="T26" fmla="*/ 39 w 179"/>
                  <a:gd name="T27" fmla="*/ 66 h 91"/>
                  <a:gd name="T28" fmla="*/ 45 w 179"/>
                  <a:gd name="T29" fmla="*/ 66 h 91"/>
                  <a:gd name="T30" fmla="*/ 45 w 179"/>
                  <a:gd name="T31" fmla="*/ 60 h 91"/>
                  <a:gd name="T32" fmla="*/ 64 w 179"/>
                  <a:gd name="T33" fmla="*/ 60 h 91"/>
                  <a:gd name="T34" fmla="*/ 64 w 179"/>
                  <a:gd name="T35" fmla="*/ 54 h 91"/>
                  <a:gd name="T36" fmla="*/ 84 w 179"/>
                  <a:gd name="T37" fmla="*/ 54 h 91"/>
                  <a:gd name="T38" fmla="*/ 84 w 179"/>
                  <a:gd name="T39" fmla="*/ 48 h 91"/>
                  <a:gd name="T40" fmla="*/ 109 w 179"/>
                  <a:gd name="T41" fmla="*/ 48 h 91"/>
                  <a:gd name="T42" fmla="*/ 109 w 179"/>
                  <a:gd name="T43" fmla="*/ 36 h 91"/>
                  <a:gd name="T44" fmla="*/ 121 w 179"/>
                  <a:gd name="T45" fmla="*/ 36 h 91"/>
                  <a:gd name="T46" fmla="*/ 121 w 179"/>
                  <a:gd name="T47" fmla="*/ 30 h 91"/>
                  <a:gd name="T48" fmla="*/ 127 w 179"/>
                  <a:gd name="T49" fmla="*/ 30 h 91"/>
                  <a:gd name="T50" fmla="*/ 127 w 179"/>
                  <a:gd name="T51" fmla="*/ 24 h 91"/>
                  <a:gd name="T52" fmla="*/ 135 w 179"/>
                  <a:gd name="T53" fmla="*/ 24 h 91"/>
                  <a:gd name="T54" fmla="*/ 135 w 179"/>
                  <a:gd name="T55" fmla="*/ 18 h 91"/>
                  <a:gd name="T56" fmla="*/ 147 w 179"/>
                  <a:gd name="T57" fmla="*/ 18 h 91"/>
                  <a:gd name="T58" fmla="*/ 147 w 179"/>
                  <a:gd name="T59" fmla="*/ 12 h 91"/>
                  <a:gd name="T60" fmla="*/ 179 w 179"/>
                  <a:gd name="T61" fmla="*/ 12 h 91"/>
                  <a:gd name="T62" fmla="*/ 179 w 179"/>
                  <a:gd name="T63" fmla="*/ 0 h 91"/>
                  <a:gd name="T64" fmla="*/ 135 w 179"/>
                  <a:gd name="T65" fmla="*/ 0 h 91"/>
                  <a:gd name="T66" fmla="*/ 135 w 179"/>
                  <a:gd name="T67" fmla="*/ 6 h 91"/>
                  <a:gd name="T68" fmla="*/ 121 w 179"/>
                  <a:gd name="T69" fmla="*/ 6 h 91"/>
                  <a:gd name="T70" fmla="*/ 121 w 179"/>
                  <a:gd name="T71" fmla="*/ 12 h 91"/>
                  <a:gd name="T72" fmla="*/ 109 w 179"/>
                  <a:gd name="T73" fmla="*/ 12 h 91"/>
                  <a:gd name="T74" fmla="*/ 109 w 179"/>
                  <a:gd name="T75" fmla="*/ 18 h 91"/>
                  <a:gd name="T76" fmla="*/ 102 w 179"/>
                  <a:gd name="T77" fmla="*/ 18 h 91"/>
                  <a:gd name="T78" fmla="*/ 102 w 179"/>
                  <a:gd name="T79" fmla="*/ 24 h 91"/>
                  <a:gd name="T80" fmla="*/ 84 w 179"/>
                  <a:gd name="T81" fmla="*/ 24 h 91"/>
                  <a:gd name="T82" fmla="*/ 84 w 179"/>
                  <a:gd name="T83" fmla="*/ 30 h 91"/>
                  <a:gd name="T84" fmla="*/ 64 w 179"/>
                  <a:gd name="T85" fmla="*/ 30 h 91"/>
                  <a:gd name="T86" fmla="*/ 64 w 179"/>
                  <a:gd name="T87" fmla="*/ 42 h 91"/>
                  <a:gd name="T88" fmla="*/ 32 w 179"/>
                  <a:gd name="T89" fmla="*/ 42 h 91"/>
                  <a:gd name="T90" fmla="*/ 32 w 179"/>
                  <a:gd name="T91" fmla="*/ 54 h 91"/>
                  <a:gd name="T92" fmla="*/ 25 w 179"/>
                  <a:gd name="T93" fmla="*/ 5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9" h="91">
                    <a:moveTo>
                      <a:pt x="25" y="54"/>
                    </a:moveTo>
                    <a:lnTo>
                      <a:pt x="25" y="60"/>
                    </a:lnTo>
                    <a:lnTo>
                      <a:pt x="19" y="60"/>
                    </a:lnTo>
                    <a:lnTo>
                      <a:pt x="19" y="66"/>
                    </a:lnTo>
                    <a:lnTo>
                      <a:pt x="7" y="66"/>
                    </a:lnTo>
                    <a:lnTo>
                      <a:pt x="7" y="72"/>
                    </a:lnTo>
                    <a:lnTo>
                      <a:pt x="0" y="72"/>
                    </a:lnTo>
                    <a:lnTo>
                      <a:pt x="0" y="91"/>
                    </a:lnTo>
                    <a:lnTo>
                      <a:pt x="19" y="91"/>
                    </a:lnTo>
                    <a:lnTo>
                      <a:pt x="19" y="78"/>
                    </a:lnTo>
                    <a:lnTo>
                      <a:pt x="25" y="78"/>
                    </a:lnTo>
                    <a:lnTo>
                      <a:pt x="25" y="72"/>
                    </a:lnTo>
                    <a:lnTo>
                      <a:pt x="39" y="72"/>
                    </a:lnTo>
                    <a:lnTo>
                      <a:pt x="39" y="66"/>
                    </a:lnTo>
                    <a:lnTo>
                      <a:pt x="45" y="66"/>
                    </a:lnTo>
                    <a:lnTo>
                      <a:pt x="45" y="60"/>
                    </a:lnTo>
                    <a:lnTo>
                      <a:pt x="64" y="60"/>
                    </a:lnTo>
                    <a:lnTo>
                      <a:pt x="64" y="54"/>
                    </a:lnTo>
                    <a:lnTo>
                      <a:pt x="84" y="54"/>
                    </a:lnTo>
                    <a:lnTo>
                      <a:pt x="84" y="48"/>
                    </a:lnTo>
                    <a:lnTo>
                      <a:pt x="109" y="48"/>
                    </a:lnTo>
                    <a:lnTo>
                      <a:pt x="109" y="36"/>
                    </a:lnTo>
                    <a:lnTo>
                      <a:pt x="121" y="36"/>
                    </a:lnTo>
                    <a:lnTo>
                      <a:pt x="121" y="30"/>
                    </a:lnTo>
                    <a:lnTo>
                      <a:pt x="127" y="30"/>
                    </a:lnTo>
                    <a:lnTo>
                      <a:pt x="127" y="24"/>
                    </a:lnTo>
                    <a:lnTo>
                      <a:pt x="135" y="24"/>
                    </a:lnTo>
                    <a:lnTo>
                      <a:pt x="135" y="18"/>
                    </a:lnTo>
                    <a:lnTo>
                      <a:pt x="147" y="18"/>
                    </a:lnTo>
                    <a:lnTo>
                      <a:pt x="147" y="12"/>
                    </a:lnTo>
                    <a:lnTo>
                      <a:pt x="179" y="12"/>
                    </a:lnTo>
                    <a:lnTo>
                      <a:pt x="179" y="0"/>
                    </a:lnTo>
                    <a:lnTo>
                      <a:pt x="135" y="0"/>
                    </a:lnTo>
                    <a:lnTo>
                      <a:pt x="135" y="6"/>
                    </a:lnTo>
                    <a:lnTo>
                      <a:pt x="121" y="6"/>
                    </a:lnTo>
                    <a:lnTo>
                      <a:pt x="121" y="12"/>
                    </a:lnTo>
                    <a:lnTo>
                      <a:pt x="109" y="12"/>
                    </a:lnTo>
                    <a:lnTo>
                      <a:pt x="109" y="18"/>
                    </a:lnTo>
                    <a:lnTo>
                      <a:pt x="102" y="18"/>
                    </a:lnTo>
                    <a:lnTo>
                      <a:pt x="102" y="24"/>
                    </a:lnTo>
                    <a:lnTo>
                      <a:pt x="84" y="24"/>
                    </a:lnTo>
                    <a:lnTo>
                      <a:pt x="84" y="30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32" y="42"/>
                    </a:lnTo>
                    <a:lnTo>
                      <a:pt x="32" y="54"/>
                    </a:lnTo>
                    <a:lnTo>
                      <a:pt x="25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0" name="Freeform 3024">
                <a:extLst>
                  <a:ext uri="{FF2B5EF4-FFF2-40B4-BE49-F238E27FC236}">
                    <a16:creationId xmlns:a16="http://schemas.microsoft.com/office/drawing/2014/main" xmlns="" id="{3FA5D571-D647-4BE3-ABAC-7B80804A1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176"/>
                <a:ext cx="1" cy="5"/>
              </a:xfrm>
              <a:custGeom>
                <a:avLst/>
                <a:gdLst>
                  <a:gd name="T0" fmla="*/ 0 w 45"/>
                  <a:gd name="T1" fmla="*/ 176 h 195"/>
                  <a:gd name="T2" fmla="*/ 0 w 45"/>
                  <a:gd name="T3" fmla="*/ 182 h 195"/>
                  <a:gd name="T4" fmla="*/ 14 w 45"/>
                  <a:gd name="T5" fmla="*/ 182 h 195"/>
                  <a:gd name="T6" fmla="*/ 14 w 45"/>
                  <a:gd name="T7" fmla="*/ 195 h 195"/>
                  <a:gd name="T8" fmla="*/ 20 w 45"/>
                  <a:gd name="T9" fmla="*/ 195 h 195"/>
                  <a:gd name="T10" fmla="*/ 20 w 45"/>
                  <a:gd name="T11" fmla="*/ 182 h 195"/>
                  <a:gd name="T12" fmla="*/ 26 w 45"/>
                  <a:gd name="T13" fmla="*/ 182 h 195"/>
                  <a:gd name="T14" fmla="*/ 26 w 45"/>
                  <a:gd name="T15" fmla="*/ 176 h 195"/>
                  <a:gd name="T16" fmla="*/ 33 w 45"/>
                  <a:gd name="T17" fmla="*/ 176 h 195"/>
                  <a:gd name="T18" fmla="*/ 33 w 45"/>
                  <a:gd name="T19" fmla="*/ 163 h 195"/>
                  <a:gd name="T20" fmla="*/ 45 w 45"/>
                  <a:gd name="T21" fmla="*/ 163 h 195"/>
                  <a:gd name="T22" fmla="*/ 45 w 45"/>
                  <a:gd name="T23" fmla="*/ 127 h 195"/>
                  <a:gd name="T24" fmla="*/ 39 w 45"/>
                  <a:gd name="T25" fmla="*/ 127 h 195"/>
                  <a:gd name="T26" fmla="*/ 39 w 45"/>
                  <a:gd name="T27" fmla="*/ 109 h 195"/>
                  <a:gd name="T28" fmla="*/ 33 w 45"/>
                  <a:gd name="T29" fmla="*/ 109 h 195"/>
                  <a:gd name="T30" fmla="*/ 33 w 45"/>
                  <a:gd name="T31" fmla="*/ 12 h 195"/>
                  <a:gd name="T32" fmla="*/ 26 w 45"/>
                  <a:gd name="T33" fmla="*/ 12 h 195"/>
                  <a:gd name="T34" fmla="*/ 26 w 45"/>
                  <a:gd name="T35" fmla="*/ 6 h 195"/>
                  <a:gd name="T36" fmla="*/ 20 w 45"/>
                  <a:gd name="T37" fmla="*/ 6 h 195"/>
                  <a:gd name="T38" fmla="*/ 20 w 45"/>
                  <a:gd name="T39" fmla="*/ 0 h 195"/>
                  <a:gd name="T40" fmla="*/ 8 w 45"/>
                  <a:gd name="T41" fmla="*/ 0 h 195"/>
                  <a:gd name="T42" fmla="*/ 8 w 45"/>
                  <a:gd name="T43" fmla="*/ 12 h 195"/>
                  <a:gd name="T44" fmla="*/ 14 w 45"/>
                  <a:gd name="T45" fmla="*/ 12 h 195"/>
                  <a:gd name="T46" fmla="*/ 14 w 45"/>
                  <a:gd name="T47" fmla="*/ 115 h 195"/>
                  <a:gd name="T48" fmla="*/ 20 w 45"/>
                  <a:gd name="T49" fmla="*/ 115 h 195"/>
                  <a:gd name="T50" fmla="*/ 20 w 45"/>
                  <a:gd name="T51" fmla="*/ 127 h 195"/>
                  <a:gd name="T52" fmla="*/ 26 w 45"/>
                  <a:gd name="T53" fmla="*/ 127 h 195"/>
                  <a:gd name="T54" fmla="*/ 26 w 45"/>
                  <a:gd name="T55" fmla="*/ 157 h 195"/>
                  <a:gd name="T56" fmla="*/ 20 w 45"/>
                  <a:gd name="T57" fmla="*/ 157 h 195"/>
                  <a:gd name="T58" fmla="*/ 20 w 45"/>
                  <a:gd name="T59" fmla="*/ 163 h 195"/>
                  <a:gd name="T60" fmla="*/ 14 w 45"/>
                  <a:gd name="T61" fmla="*/ 163 h 195"/>
                  <a:gd name="T62" fmla="*/ 14 w 45"/>
                  <a:gd name="T63" fmla="*/ 176 h 195"/>
                  <a:gd name="T64" fmla="*/ 0 w 45"/>
                  <a:gd name="T65" fmla="*/ 17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195">
                    <a:moveTo>
                      <a:pt x="0" y="176"/>
                    </a:moveTo>
                    <a:lnTo>
                      <a:pt x="0" y="182"/>
                    </a:lnTo>
                    <a:lnTo>
                      <a:pt x="14" y="182"/>
                    </a:lnTo>
                    <a:lnTo>
                      <a:pt x="14" y="195"/>
                    </a:lnTo>
                    <a:lnTo>
                      <a:pt x="20" y="195"/>
                    </a:lnTo>
                    <a:lnTo>
                      <a:pt x="20" y="182"/>
                    </a:lnTo>
                    <a:lnTo>
                      <a:pt x="26" y="182"/>
                    </a:lnTo>
                    <a:lnTo>
                      <a:pt x="26" y="176"/>
                    </a:lnTo>
                    <a:lnTo>
                      <a:pt x="33" y="176"/>
                    </a:lnTo>
                    <a:lnTo>
                      <a:pt x="33" y="163"/>
                    </a:lnTo>
                    <a:lnTo>
                      <a:pt x="45" y="163"/>
                    </a:lnTo>
                    <a:lnTo>
                      <a:pt x="45" y="127"/>
                    </a:lnTo>
                    <a:lnTo>
                      <a:pt x="39" y="127"/>
                    </a:lnTo>
                    <a:lnTo>
                      <a:pt x="39" y="109"/>
                    </a:lnTo>
                    <a:lnTo>
                      <a:pt x="33" y="109"/>
                    </a:lnTo>
                    <a:lnTo>
                      <a:pt x="33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8" y="12"/>
                    </a:lnTo>
                    <a:lnTo>
                      <a:pt x="14" y="12"/>
                    </a:lnTo>
                    <a:lnTo>
                      <a:pt x="14" y="115"/>
                    </a:lnTo>
                    <a:lnTo>
                      <a:pt x="20" y="115"/>
                    </a:lnTo>
                    <a:lnTo>
                      <a:pt x="20" y="127"/>
                    </a:lnTo>
                    <a:lnTo>
                      <a:pt x="26" y="127"/>
                    </a:lnTo>
                    <a:lnTo>
                      <a:pt x="26" y="157"/>
                    </a:lnTo>
                    <a:lnTo>
                      <a:pt x="20" y="157"/>
                    </a:lnTo>
                    <a:lnTo>
                      <a:pt x="20" y="163"/>
                    </a:lnTo>
                    <a:lnTo>
                      <a:pt x="14" y="163"/>
                    </a:lnTo>
                    <a:lnTo>
                      <a:pt x="14" y="176"/>
                    </a:lnTo>
                    <a:lnTo>
                      <a:pt x="0" y="17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1" name="Freeform 3025">
                <a:extLst>
                  <a:ext uri="{FF2B5EF4-FFF2-40B4-BE49-F238E27FC236}">
                    <a16:creationId xmlns:a16="http://schemas.microsoft.com/office/drawing/2014/main" xmlns="" id="{4416420F-58DC-4657-86F8-ECA723555C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" y="257"/>
                <a:ext cx="6" cy="4"/>
              </a:xfrm>
              <a:custGeom>
                <a:avLst/>
                <a:gdLst>
                  <a:gd name="T0" fmla="*/ 64 w 154"/>
                  <a:gd name="T1" fmla="*/ 115 h 152"/>
                  <a:gd name="T2" fmla="*/ 51 w 154"/>
                  <a:gd name="T3" fmla="*/ 103 h 152"/>
                  <a:gd name="T4" fmla="*/ 77 w 154"/>
                  <a:gd name="T5" fmla="*/ 109 h 152"/>
                  <a:gd name="T6" fmla="*/ 83 w 154"/>
                  <a:gd name="T7" fmla="*/ 115 h 152"/>
                  <a:gd name="T8" fmla="*/ 109 w 154"/>
                  <a:gd name="T9" fmla="*/ 121 h 152"/>
                  <a:gd name="T10" fmla="*/ 115 w 154"/>
                  <a:gd name="T11" fmla="*/ 127 h 152"/>
                  <a:gd name="T12" fmla="*/ 83 w 154"/>
                  <a:gd name="T13" fmla="*/ 121 h 152"/>
                  <a:gd name="T14" fmla="*/ 0 w 154"/>
                  <a:gd name="T15" fmla="*/ 18 h 152"/>
                  <a:gd name="T16" fmla="*/ 12 w 154"/>
                  <a:gd name="T17" fmla="*/ 72 h 152"/>
                  <a:gd name="T18" fmla="*/ 20 w 154"/>
                  <a:gd name="T19" fmla="*/ 85 h 152"/>
                  <a:gd name="T20" fmla="*/ 26 w 154"/>
                  <a:gd name="T21" fmla="*/ 91 h 152"/>
                  <a:gd name="T22" fmla="*/ 32 w 154"/>
                  <a:gd name="T23" fmla="*/ 103 h 152"/>
                  <a:gd name="T24" fmla="*/ 45 w 154"/>
                  <a:gd name="T25" fmla="*/ 109 h 152"/>
                  <a:gd name="T26" fmla="*/ 64 w 154"/>
                  <a:gd name="T27" fmla="*/ 121 h 152"/>
                  <a:gd name="T28" fmla="*/ 77 w 154"/>
                  <a:gd name="T29" fmla="*/ 127 h 152"/>
                  <a:gd name="T30" fmla="*/ 122 w 154"/>
                  <a:gd name="T31" fmla="*/ 133 h 152"/>
                  <a:gd name="T32" fmla="*/ 128 w 154"/>
                  <a:gd name="T33" fmla="*/ 140 h 152"/>
                  <a:gd name="T34" fmla="*/ 134 w 154"/>
                  <a:gd name="T35" fmla="*/ 146 h 152"/>
                  <a:gd name="T36" fmla="*/ 140 w 154"/>
                  <a:gd name="T37" fmla="*/ 152 h 152"/>
                  <a:gd name="T38" fmla="*/ 154 w 154"/>
                  <a:gd name="T39" fmla="*/ 140 h 152"/>
                  <a:gd name="T40" fmla="*/ 140 w 154"/>
                  <a:gd name="T41" fmla="*/ 133 h 152"/>
                  <a:gd name="T42" fmla="*/ 128 w 154"/>
                  <a:gd name="T43" fmla="*/ 127 h 152"/>
                  <a:gd name="T44" fmla="*/ 122 w 154"/>
                  <a:gd name="T45" fmla="*/ 121 h 152"/>
                  <a:gd name="T46" fmla="*/ 89 w 154"/>
                  <a:gd name="T47" fmla="*/ 109 h 152"/>
                  <a:gd name="T48" fmla="*/ 83 w 154"/>
                  <a:gd name="T49" fmla="*/ 103 h 152"/>
                  <a:gd name="T50" fmla="*/ 57 w 154"/>
                  <a:gd name="T51" fmla="*/ 97 h 152"/>
                  <a:gd name="T52" fmla="*/ 51 w 154"/>
                  <a:gd name="T53" fmla="*/ 91 h 152"/>
                  <a:gd name="T54" fmla="*/ 32 w 154"/>
                  <a:gd name="T55" fmla="*/ 85 h 152"/>
                  <a:gd name="T56" fmla="*/ 26 w 154"/>
                  <a:gd name="T57" fmla="*/ 60 h 152"/>
                  <a:gd name="T58" fmla="*/ 20 w 154"/>
                  <a:gd name="T59" fmla="*/ 54 h 152"/>
                  <a:gd name="T60" fmla="*/ 12 w 154"/>
                  <a:gd name="T61" fmla="*/ 0 h 152"/>
                  <a:gd name="T62" fmla="*/ 6 w 154"/>
                  <a:gd name="T63" fmla="*/ 54 h 152"/>
                  <a:gd name="T64" fmla="*/ 0 w 154"/>
                  <a:gd name="T65" fmla="*/ 1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52">
                    <a:moveTo>
                      <a:pt x="64" y="121"/>
                    </a:moveTo>
                    <a:lnTo>
                      <a:pt x="64" y="115"/>
                    </a:lnTo>
                    <a:lnTo>
                      <a:pt x="51" y="115"/>
                    </a:lnTo>
                    <a:lnTo>
                      <a:pt x="51" y="103"/>
                    </a:lnTo>
                    <a:lnTo>
                      <a:pt x="77" y="103"/>
                    </a:lnTo>
                    <a:lnTo>
                      <a:pt x="77" y="109"/>
                    </a:lnTo>
                    <a:lnTo>
                      <a:pt x="83" y="109"/>
                    </a:lnTo>
                    <a:lnTo>
                      <a:pt x="83" y="115"/>
                    </a:lnTo>
                    <a:lnTo>
                      <a:pt x="109" y="115"/>
                    </a:lnTo>
                    <a:lnTo>
                      <a:pt x="109" y="121"/>
                    </a:lnTo>
                    <a:lnTo>
                      <a:pt x="115" y="121"/>
                    </a:lnTo>
                    <a:lnTo>
                      <a:pt x="115" y="127"/>
                    </a:lnTo>
                    <a:lnTo>
                      <a:pt x="83" y="127"/>
                    </a:lnTo>
                    <a:lnTo>
                      <a:pt x="83" y="121"/>
                    </a:lnTo>
                    <a:lnTo>
                      <a:pt x="64" y="121"/>
                    </a:lnTo>
                    <a:close/>
                    <a:moveTo>
                      <a:pt x="0" y="18"/>
                    </a:moveTo>
                    <a:lnTo>
                      <a:pt x="0" y="72"/>
                    </a:lnTo>
                    <a:lnTo>
                      <a:pt x="12" y="72"/>
                    </a:lnTo>
                    <a:lnTo>
                      <a:pt x="12" y="85"/>
                    </a:lnTo>
                    <a:lnTo>
                      <a:pt x="20" y="85"/>
                    </a:lnTo>
                    <a:lnTo>
                      <a:pt x="20" y="91"/>
                    </a:lnTo>
                    <a:lnTo>
                      <a:pt x="26" y="91"/>
                    </a:lnTo>
                    <a:lnTo>
                      <a:pt x="26" y="103"/>
                    </a:lnTo>
                    <a:lnTo>
                      <a:pt x="32" y="103"/>
                    </a:lnTo>
                    <a:lnTo>
                      <a:pt x="32" y="109"/>
                    </a:lnTo>
                    <a:lnTo>
                      <a:pt x="45" y="109"/>
                    </a:lnTo>
                    <a:lnTo>
                      <a:pt x="45" y="121"/>
                    </a:lnTo>
                    <a:lnTo>
                      <a:pt x="64" y="121"/>
                    </a:lnTo>
                    <a:lnTo>
                      <a:pt x="64" y="127"/>
                    </a:lnTo>
                    <a:lnTo>
                      <a:pt x="77" y="127"/>
                    </a:lnTo>
                    <a:lnTo>
                      <a:pt x="77" y="133"/>
                    </a:lnTo>
                    <a:lnTo>
                      <a:pt x="122" y="133"/>
                    </a:lnTo>
                    <a:lnTo>
                      <a:pt x="122" y="140"/>
                    </a:lnTo>
                    <a:lnTo>
                      <a:pt x="128" y="140"/>
                    </a:lnTo>
                    <a:lnTo>
                      <a:pt x="128" y="146"/>
                    </a:lnTo>
                    <a:lnTo>
                      <a:pt x="134" y="146"/>
                    </a:lnTo>
                    <a:lnTo>
                      <a:pt x="134" y="152"/>
                    </a:lnTo>
                    <a:lnTo>
                      <a:pt x="140" y="152"/>
                    </a:lnTo>
                    <a:lnTo>
                      <a:pt x="140" y="140"/>
                    </a:lnTo>
                    <a:lnTo>
                      <a:pt x="154" y="140"/>
                    </a:lnTo>
                    <a:lnTo>
                      <a:pt x="154" y="133"/>
                    </a:lnTo>
                    <a:lnTo>
                      <a:pt x="140" y="133"/>
                    </a:lnTo>
                    <a:lnTo>
                      <a:pt x="140" y="127"/>
                    </a:lnTo>
                    <a:lnTo>
                      <a:pt x="128" y="127"/>
                    </a:lnTo>
                    <a:lnTo>
                      <a:pt x="128" y="121"/>
                    </a:lnTo>
                    <a:lnTo>
                      <a:pt x="122" y="121"/>
                    </a:lnTo>
                    <a:lnTo>
                      <a:pt x="122" y="109"/>
                    </a:lnTo>
                    <a:lnTo>
                      <a:pt x="89" y="109"/>
                    </a:lnTo>
                    <a:lnTo>
                      <a:pt x="89" y="103"/>
                    </a:lnTo>
                    <a:lnTo>
                      <a:pt x="83" y="103"/>
                    </a:lnTo>
                    <a:lnTo>
                      <a:pt x="83" y="97"/>
                    </a:lnTo>
                    <a:lnTo>
                      <a:pt x="57" y="97"/>
                    </a:lnTo>
                    <a:lnTo>
                      <a:pt x="57" y="91"/>
                    </a:lnTo>
                    <a:lnTo>
                      <a:pt x="51" y="91"/>
                    </a:lnTo>
                    <a:lnTo>
                      <a:pt x="51" y="85"/>
                    </a:lnTo>
                    <a:lnTo>
                      <a:pt x="32" y="85"/>
                    </a:lnTo>
                    <a:lnTo>
                      <a:pt x="32" y="60"/>
                    </a:lnTo>
                    <a:lnTo>
                      <a:pt x="26" y="60"/>
                    </a:lnTo>
                    <a:lnTo>
                      <a:pt x="26" y="54"/>
                    </a:lnTo>
                    <a:lnTo>
                      <a:pt x="20" y="54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6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2" name="Freeform 3026">
                <a:extLst>
                  <a:ext uri="{FF2B5EF4-FFF2-40B4-BE49-F238E27FC236}">
                    <a16:creationId xmlns:a16="http://schemas.microsoft.com/office/drawing/2014/main" xmlns="" id="{00CE85DD-C08E-4572-94E5-8DFB8C73E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396"/>
                <a:ext cx="6" cy="1"/>
              </a:xfrm>
              <a:custGeom>
                <a:avLst/>
                <a:gdLst>
                  <a:gd name="T0" fmla="*/ 179 w 192"/>
                  <a:gd name="T1" fmla="*/ 42 h 42"/>
                  <a:gd name="T2" fmla="*/ 192 w 192"/>
                  <a:gd name="T3" fmla="*/ 42 h 42"/>
                  <a:gd name="T4" fmla="*/ 192 w 192"/>
                  <a:gd name="T5" fmla="*/ 12 h 42"/>
                  <a:gd name="T6" fmla="*/ 185 w 192"/>
                  <a:gd name="T7" fmla="*/ 12 h 42"/>
                  <a:gd name="T8" fmla="*/ 185 w 192"/>
                  <a:gd name="T9" fmla="*/ 6 h 42"/>
                  <a:gd name="T10" fmla="*/ 179 w 192"/>
                  <a:gd name="T11" fmla="*/ 6 h 42"/>
                  <a:gd name="T12" fmla="*/ 179 w 192"/>
                  <a:gd name="T13" fmla="*/ 0 h 42"/>
                  <a:gd name="T14" fmla="*/ 134 w 192"/>
                  <a:gd name="T15" fmla="*/ 0 h 42"/>
                  <a:gd name="T16" fmla="*/ 134 w 192"/>
                  <a:gd name="T17" fmla="*/ 12 h 42"/>
                  <a:gd name="T18" fmla="*/ 128 w 192"/>
                  <a:gd name="T19" fmla="*/ 12 h 42"/>
                  <a:gd name="T20" fmla="*/ 128 w 192"/>
                  <a:gd name="T21" fmla="*/ 18 h 42"/>
                  <a:gd name="T22" fmla="*/ 0 w 192"/>
                  <a:gd name="T23" fmla="*/ 18 h 42"/>
                  <a:gd name="T24" fmla="*/ 0 w 192"/>
                  <a:gd name="T25" fmla="*/ 36 h 42"/>
                  <a:gd name="T26" fmla="*/ 115 w 192"/>
                  <a:gd name="T27" fmla="*/ 36 h 42"/>
                  <a:gd name="T28" fmla="*/ 115 w 192"/>
                  <a:gd name="T29" fmla="*/ 30 h 42"/>
                  <a:gd name="T30" fmla="*/ 128 w 192"/>
                  <a:gd name="T31" fmla="*/ 30 h 42"/>
                  <a:gd name="T32" fmla="*/ 128 w 192"/>
                  <a:gd name="T33" fmla="*/ 24 h 42"/>
                  <a:gd name="T34" fmla="*/ 141 w 192"/>
                  <a:gd name="T35" fmla="*/ 24 h 42"/>
                  <a:gd name="T36" fmla="*/ 141 w 192"/>
                  <a:gd name="T37" fmla="*/ 18 h 42"/>
                  <a:gd name="T38" fmla="*/ 173 w 192"/>
                  <a:gd name="T39" fmla="*/ 18 h 42"/>
                  <a:gd name="T40" fmla="*/ 173 w 192"/>
                  <a:gd name="T41" fmla="*/ 24 h 42"/>
                  <a:gd name="T42" fmla="*/ 179 w 192"/>
                  <a:gd name="T43" fmla="*/ 24 h 42"/>
                  <a:gd name="T44" fmla="*/ 179 w 192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42">
                    <a:moveTo>
                      <a:pt x="179" y="42"/>
                    </a:moveTo>
                    <a:lnTo>
                      <a:pt x="192" y="42"/>
                    </a:lnTo>
                    <a:lnTo>
                      <a:pt x="192" y="12"/>
                    </a:lnTo>
                    <a:lnTo>
                      <a:pt x="185" y="12"/>
                    </a:lnTo>
                    <a:lnTo>
                      <a:pt x="185" y="6"/>
                    </a:lnTo>
                    <a:lnTo>
                      <a:pt x="179" y="6"/>
                    </a:lnTo>
                    <a:lnTo>
                      <a:pt x="179" y="0"/>
                    </a:lnTo>
                    <a:lnTo>
                      <a:pt x="134" y="0"/>
                    </a:lnTo>
                    <a:lnTo>
                      <a:pt x="134" y="12"/>
                    </a:lnTo>
                    <a:lnTo>
                      <a:pt x="128" y="12"/>
                    </a:lnTo>
                    <a:lnTo>
                      <a:pt x="128" y="18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115" y="36"/>
                    </a:lnTo>
                    <a:lnTo>
                      <a:pt x="115" y="30"/>
                    </a:lnTo>
                    <a:lnTo>
                      <a:pt x="128" y="30"/>
                    </a:lnTo>
                    <a:lnTo>
                      <a:pt x="128" y="24"/>
                    </a:lnTo>
                    <a:lnTo>
                      <a:pt x="141" y="24"/>
                    </a:lnTo>
                    <a:lnTo>
                      <a:pt x="141" y="18"/>
                    </a:lnTo>
                    <a:lnTo>
                      <a:pt x="173" y="18"/>
                    </a:lnTo>
                    <a:lnTo>
                      <a:pt x="173" y="24"/>
                    </a:lnTo>
                    <a:lnTo>
                      <a:pt x="179" y="24"/>
                    </a:lnTo>
                    <a:lnTo>
                      <a:pt x="179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3" name="Freeform 3027">
                <a:extLst>
                  <a:ext uri="{FF2B5EF4-FFF2-40B4-BE49-F238E27FC236}">
                    <a16:creationId xmlns:a16="http://schemas.microsoft.com/office/drawing/2014/main" xmlns="" id="{ABA474C4-F1DB-43B0-AAEC-181A8E35E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" y="318"/>
                <a:ext cx="4" cy="4"/>
              </a:xfrm>
              <a:custGeom>
                <a:avLst/>
                <a:gdLst>
                  <a:gd name="T0" fmla="*/ 122 w 141"/>
                  <a:gd name="T1" fmla="*/ 132 h 138"/>
                  <a:gd name="T2" fmla="*/ 141 w 141"/>
                  <a:gd name="T3" fmla="*/ 126 h 138"/>
                  <a:gd name="T4" fmla="*/ 122 w 141"/>
                  <a:gd name="T5" fmla="*/ 114 h 138"/>
                  <a:gd name="T6" fmla="*/ 115 w 141"/>
                  <a:gd name="T7" fmla="*/ 108 h 138"/>
                  <a:gd name="T8" fmla="*/ 109 w 141"/>
                  <a:gd name="T9" fmla="*/ 102 h 138"/>
                  <a:gd name="T10" fmla="*/ 102 w 141"/>
                  <a:gd name="T11" fmla="*/ 90 h 138"/>
                  <a:gd name="T12" fmla="*/ 96 w 141"/>
                  <a:gd name="T13" fmla="*/ 84 h 138"/>
                  <a:gd name="T14" fmla="*/ 90 w 141"/>
                  <a:gd name="T15" fmla="*/ 78 h 138"/>
                  <a:gd name="T16" fmla="*/ 84 w 141"/>
                  <a:gd name="T17" fmla="*/ 72 h 138"/>
                  <a:gd name="T18" fmla="*/ 77 w 141"/>
                  <a:gd name="T19" fmla="*/ 60 h 138"/>
                  <a:gd name="T20" fmla="*/ 70 w 141"/>
                  <a:gd name="T21" fmla="*/ 54 h 138"/>
                  <a:gd name="T22" fmla="*/ 58 w 141"/>
                  <a:gd name="T23" fmla="*/ 42 h 138"/>
                  <a:gd name="T24" fmla="*/ 51 w 141"/>
                  <a:gd name="T25" fmla="*/ 36 h 138"/>
                  <a:gd name="T26" fmla="*/ 39 w 141"/>
                  <a:gd name="T27" fmla="*/ 24 h 138"/>
                  <a:gd name="T28" fmla="*/ 25 w 141"/>
                  <a:gd name="T29" fmla="*/ 6 h 138"/>
                  <a:gd name="T30" fmla="*/ 13 w 141"/>
                  <a:gd name="T31" fmla="*/ 0 h 138"/>
                  <a:gd name="T32" fmla="*/ 0 w 141"/>
                  <a:gd name="T33" fmla="*/ 18 h 138"/>
                  <a:gd name="T34" fmla="*/ 7 w 141"/>
                  <a:gd name="T35" fmla="*/ 24 h 138"/>
                  <a:gd name="T36" fmla="*/ 13 w 141"/>
                  <a:gd name="T37" fmla="*/ 30 h 138"/>
                  <a:gd name="T38" fmla="*/ 19 w 141"/>
                  <a:gd name="T39" fmla="*/ 36 h 138"/>
                  <a:gd name="T40" fmla="*/ 25 w 141"/>
                  <a:gd name="T41" fmla="*/ 48 h 138"/>
                  <a:gd name="T42" fmla="*/ 33 w 141"/>
                  <a:gd name="T43" fmla="*/ 54 h 138"/>
                  <a:gd name="T44" fmla="*/ 39 w 141"/>
                  <a:gd name="T45" fmla="*/ 60 h 138"/>
                  <a:gd name="T46" fmla="*/ 45 w 141"/>
                  <a:gd name="T47" fmla="*/ 72 h 138"/>
                  <a:gd name="T48" fmla="*/ 64 w 141"/>
                  <a:gd name="T49" fmla="*/ 78 h 138"/>
                  <a:gd name="T50" fmla="*/ 70 w 141"/>
                  <a:gd name="T51" fmla="*/ 90 h 138"/>
                  <a:gd name="T52" fmla="*/ 77 w 141"/>
                  <a:gd name="T53" fmla="*/ 102 h 138"/>
                  <a:gd name="T54" fmla="*/ 84 w 141"/>
                  <a:gd name="T55" fmla="*/ 108 h 138"/>
                  <a:gd name="T56" fmla="*/ 90 w 141"/>
                  <a:gd name="T57" fmla="*/ 120 h 138"/>
                  <a:gd name="T58" fmla="*/ 96 w 141"/>
                  <a:gd name="T59" fmla="*/ 126 h 138"/>
                  <a:gd name="T60" fmla="*/ 102 w 141"/>
                  <a:gd name="T61" fmla="*/ 132 h 138"/>
                  <a:gd name="T62" fmla="*/ 115 w 141"/>
                  <a:gd name="T63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138">
                    <a:moveTo>
                      <a:pt x="122" y="138"/>
                    </a:moveTo>
                    <a:lnTo>
                      <a:pt x="122" y="132"/>
                    </a:lnTo>
                    <a:lnTo>
                      <a:pt x="141" y="132"/>
                    </a:lnTo>
                    <a:lnTo>
                      <a:pt x="141" y="126"/>
                    </a:lnTo>
                    <a:lnTo>
                      <a:pt x="122" y="126"/>
                    </a:lnTo>
                    <a:lnTo>
                      <a:pt x="122" y="114"/>
                    </a:lnTo>
                    <a:lnTo>
                      <a:pt x="115" y="114"/>
                    </a:lnTo>
                    <a:lnTo>
                      <a:pt x="115" y="108"/>
                    </a:lnTo>
                    <a:lnTo>
                      <a:pt x="109" y="108"/>
                    </a:lnTo>
                    <a:lnTo>
                      <a:pt x="109" y="102"/>
                    </a:lnTo>
                    <a:lnTo>
                      <a:pt x="102" y="102"/>
                    </a:lnTo>
                    <a:lnTo>
                      <a:pt x="102" y="90"/>
                    </a:lnTo>
                    <a:lnTo>
                      <a:pt x="96" y="90"/>
                    </a:lnTo>
                    <a:lnTo>
                      <a:pt x="96" y="84"/>
                    </a:lnTo>
                    <a:lnTo>
                      <a:pt x="90" y="84"/>
                    </a:lnTo>
                    <a:lnTo>
                      <a:pt x="90" y="78"/>
                    </a:lnTo>
                    <a:lnTo>
                      <a:pt x="84" y="78"/>
                    </a:lnTo>
                    <a:lnTo>
                      <a:pt x="84" y="72"/>
                    </a:lnTo>
                    <a:lnTo>
                      <a:pt x="77" y="72"/>
                    </a:lnTo>
                    <a:lnTo>
                      <a:pt x="77" y="60"/>
                    </a:lnTo>
                    <a:lnTo>
                      <a:pt x="70" y="60"/>
                    </a:lnTo>
                    <a:lnTo>
                      <a:pt x="70" y="54"/>
                    </a:lnTo>
                    <a:lnTo>
                      <a:pt x="58" y="54"/>
                    </a:lnTo>
                    <a:lnTo>
                      <a:pt x="58" y="42"/>
                    </a:lnTo>
                    <a:lnTo>
                      <a:pt x="51" y="42"/>
                    </a:lnTo>
                    <a:lnTo>
                      <a:pt x="51" y="36"/>
                    </a:lnTo>
                    <a:lnTo>
                      <a:pt x="39" y="36"/>
                    </a:lnTo>
                    <a:lnTo>
                      <a:pt x="39" y="24"/>
                    </a:lnTo>
                    <a:lnTo>
                      <a:pt x="25" y="24"/>
                    </a:lnTo>
                    <a:lnTo>
                      <a:pt x="25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48"/>
                    </a:lnTo>
                    <a:lnTo>
                      <a:pt x="33" y="48"/>
                    </a:lnTo>
                    <a:lnTo>
                      <a:pt x="33" y="54"/>
                    </a:lnTo>
                    <a:lnTo>
                      <a:pt x="39" y="54"/>
                    </a:lnTo>
                    <a:lnTo>
                      <a:pt x="39" y="60"/>
                    </a:lnTo>
                    <a:lnTo>
                      <a:pt x="45" y="60"/>
                    </a:lnTo>
                    <a:lnTo>
                      <a:pt x="45" y="72"/>
                    </a:lnTo>
                    <a:lnTo>
                      <a:pt x="64" y="72"/>
                    </a:lnTo>
                    <a:lnTo>
                      <a:pt x="64" y="78"/>
                    </a:lnTo>
                    <a:lnTo>
                      <a:pt x="70" y="78"/>
                    </a:lnTo>
                    <a:lnTo>
                      <a:pt x="70" y="90"/>
                    </a:lnTo>
                    <a:lnTo>
                      <a:pt x="77" y="90"/>
                    </a:lnTo>
                    <a:lnTo>
                      <a:pt x="77" y="102"/>
                    </a:lnTo>
                    <a:lnTo>
                      <a:pt x="84" y="102"/>
                    </a:lnTo>
                    <a:lnTo>
                      <a:pt x="84" y="108"/>
                    </a:lnTo>
                    <a:lnTo>
                      <a:pt x="90" y="108"/>
                    </a:lnTo>
                    <a:lnTo>
                      <a:pt x="90" y="120"/>
                    </a:lnTo>
                    <a:lnTo>
                      <a:pt x="96" y="120"/>
                    </a:lnTo>
                    <a:lnTo>
                      <a:pt x="96" y="126"/>
                    </a:lnTo>
                    <a:lnTo>
                      <a:pt x="102" y="126"/>
                    </a:lnTo>
                    <a:lnTo>
                      <a:pt x="102" y="132"/>
                    </a:lnTo>
                    <a:lnTo>
                      <a:pt x="115" y="132"/>
                    </a:lnTo>
                    <a:lnTo>
                      <a:pt x="115" y="138"/>
                    </a:lnTo>
                    <a:lnTo>
                      <a:pt x="122" y="13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4" name="Freeform 3028">
                <a:extLst>
                  <a:ext uri="{FF2B5EF4-FFF2-40B4-BE49-F238E27FC236}">
                    <a16:creationId xmlns:a16="http://schemas.microsoft.com/office/drawing/2014/main" xmlns="" id="{2193502F-72BD-4250-B8E7-993EB78A2F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" y="383"/>
                <a:ext cx="4" cy="4"/>
              </a:xfrm>
              <a:custGeom>
                <a:avLst/>
                <a:gdLst>
                  <a:gd name="T0" fmla="*/ 31 w 140"/>
                  <a:gd name="T1" fmla="*/ 36 h 164"/>
                  <a:gd name="T2" fmla="*/ 44 w 140"/>
                  <a:gd name="T3" fmla="*/ 48 h 164"/>
                  <a:gd name="T4" fmla="*/ 0 w 140"/>
                  <a:gd name="T5" fmla="*/ 12 h 164"/>
                  <a:gd name="T6" fmla="*/ 6 w 140"/>
                  <a:gd name="T7" fmla="*/ 18 h 164"/>
                  <a:gd name="T8" fmla="*/ 12 w 140"/>
                  <a:gd name="T9" fmla="*/ 24 h 164"/>
                  <a:gd name="T10" fmla="*/ 18 w 140"/>
                  <a:gd name="T11" fmla="*/ 30 h 164"/>
                  <a:gd name="T12" fmla="*/ 25 w 140"/>
                  <a:gd name="T13" fmla="*/ 36 h 164"/>
                  <a:gd name="T14" fmla="*/ 31 w 140"/>
                  <a:gd name="T15" fmla="*/ 48 h 164"/>
                  <a:gd name="T16" fmla="*/ 44 w 140"/>
                  <a:gd name="T17" fmla="*/ 54 h 164"/>
                  <a:gd name="T18" fmla="*/ 51 w 140"/>
                  <a:gd name="T19" fmla="*/ 60 h 164"/>
                  <a:gd name="T20" fmla="*/ 57 w 140"/>
                  <a:gd name="T21" fmla="*/ 66 h 164"/>
                  <a:gd name="T22" fmla="*/ 63 w 140"/>
                  <a:gd name="T23" fmla="*/ 78 h 164"/>
                  <a:gd name="T24" fmla="*/ 76 w 140"/>
                  <a:gd name="T25" fmla="*/ 84 h 164"/>
                  <a:gd name="T26" fmla="*/ 82 w 140"/>
                  <a:gd name="T27" fmla="*/ 96 h 164"/>
                  <a:gd name="T28" fmla="*/ 89 w 140"/>
                  <a:gd name="T29" fmla="*/ 102 h 164"/>
                  <a:gd name="T30" fmla="*/ 95 w 140"/>
                  <a:gd name="T31" fmla="*/ 114 h 164"/>
                  <a:gd name="T32" fmla="*/ 102 w 140"/>
                  <a:gd name="T33" fmla="*/ 120 h 164"/>
                  <a:gd name="T34" fmla="*/ 108 w 140"/>
                  <a:gd name="T35" fmla="*/ 126 h 164"/>
                  <a:gd name="T36" fmla="*/ 127 w 140"/>
                  <a:gd name="T37" fmla="*/ 132 h 164"/>
                  <a:gd name="T38" fmla="*/ 114 w 140"/>
                  <a:gd name="T39" fmla="*/ 151 h 164"/>
                  <a:gd name="T40" fmla="*/ 120 w 140"/>
                  <a:gd name="T41" fmla="*/ 158 h 164"/>
                  <a:gd name="T42" fmla="*/ 140 w 140"/>
                  <a:gd name="T43" fmla="*/ 164 h 164"/>
                  <a:gd name="T44" fmla="*/ 134 w 140"/>
                  <a:gd name="T45" fmla="*/ 158 h 164"/>
                  <a:gd name="T46" fmla="*/ 127 w 140"/>
                  <a:gd name="T47" fmla="*/ 126 h 164"/>
                  <a:gd name="T48" fmla="*/ 114 w 140"/>
                  <a:gd name="T49" fmla="*/ 120 h 164"/>
                  <a:gd name="T50" fmla="*/ 108 w 140"/>
                  <a:gd name="T51" fmla="*/ 102 h 164"/>
                  <a:gd name="T52" fmla="*/ 102 w 140"/>
                  <a:gd name="T53" fmla="*/ 96 h 164"/>
                  <a:gd name="T54" fmla="*/ 95 w 140"/>
                  <a:gd name="T55" fmla="*/ 90 h 164"/>
                  <a:gd name="T56" fmla="*/ 89 w 140"/>
                  <a:gd name="T57" fmla="*/ 84 h 164"/>
                  <a:gd name="T58" fmla="*/ 82 w 140"/>
                  <a:gd name="T59" fmla="*/ 78 h 164"/>
                  <a:gd name="T60" fmla="*/ 76 w 140"/>
                  <a:gd name="T61" fmla="*/ 66 h 164"/>
                  <a:gd name="T62" fmla="*/ 69 w 140"/>
                  <a:gd name="T63" fmla="*/ 60 h 164"/>
                  <a:gd name="T64" fmla="*/ 57 w 140"/>
                  <a:gd name="T65" fmla="*/ 48 h 164"/>
                  <a:gd name="T66" fmla="*/ 51 w 140"/>
                  <a:gd name="T67" fmla="*/ 42 h 164"/>
                  <a:gd name="T68" fmla="*/ 38 w 140"/>
                  <a:gd name="T69" fmla="*/ 30 h 164"/>
                  <a:gd name="T70" fmla="*/ 31 w 140"/>
                  <a:gd name="T71" fmla="*/ 24 h 164"/>
                  <a:gd name="T72" fmla="*/ 25 w 140"/>
                  <a:gd name="T73" fmla="*/ 18 h 164"/>
                  <a:gd name="T74" fmla="*/ 18 w 140"/>
                  <a:gd name="T75" fmla="*/ 12 h 164"/>
                  <a:gd name="T76" fmla="*/ 12 w 140"/>
                  <a:gd name="T77" fmla="*/ 0 h 164"/>
                  <a:gd name="T78" fmla="*/ 0 w 140"/>
                  <a:gd name="T79" fmla="*/ 1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164">
                    <a:moveTo>
                      <a:pt x="31" y="48"/>
                    </a:moveTo>
                    <a:lnTo>
                      <a:pt x="31" y="36"/>
                    </a:lnTo>
                    <a:lnTo>
                      <a:pt x="44" y="36"/>
                    </a:lnTo>
                    <a:lnTo>
                      <a:pt x="44" y="48"/>
                    </a:lnTo>
                    <a:lnTo>
                      <a:pt x="31" y="48"/>
                    </a:lnTo>
                    <a:close/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18" y="30"/>
                    </a:lnTo>
                    <a:lnTo>
                      <a:pt x="18" y="36"/>
                    </a:lnTo>
                    <a:lnTo>
                      <a:pt x="25" y="36"/>
                    </a:lnTo>
                    <a:lnTo>
                      <a:pt x="25" y="48"/>
                    </a:lnTo>
                    <a:lnTo>
                      <a:pt x="31" y="48"/>
                    </a:lnTo>
                    <a:lnTo>
                      <a:pt x="31" y="54"/>
                    </a:lnTo>
                    <a:lnTo>
                      <a:pt x="44" y="54"/>
                    </a:lnTo>
                    <a:lnTo>
                      <a:pt x="44" y="60"/>
                    </a:lnTo>
                    <a:lnTo>
                      <a:pt x="51" y="60"/>
                    </a:lnTo>
                    <a:lnTo>
                      <a:pt x="51" y="66"/>
                    </a:lnTo>
                    <a:lnTo>
                      <a:pt x="57" y="66"/>
                    </a:lnTo>
                    <a:lnTo>
                      <a:pt x="57" y="78"/>
                    </a:lnTo>
                    <a:lnTo>
                      <a:pt x="63" y="78"/>
                    </a:lnTo>
                    <a:lnTo>
                      <a:pt x="63" y="84"/>
                    </a:lnTo>
                    <a:lnTo>
                      <a:pt x="76" y="84"/>
                    </a:lnTo>
                    <a:lnTo>
                      <a:pt x="76" y="96"/>
                    </a:lnTo>
                    <a:lnTo>
                      <a:pt x="82" y="96"/>
                    </a:lnTo>
                    <a:lnTo>
                      <a:pt x="82" y="102"/>
                    </a:lnTo>
                    <a:lnTo>
                      <a:pt x="89" y="102"/>
                    </a:lnTo>
                    <a:lnTo>
                      <a:pt x="89" y="114"/>
                    </a:lnTo>
                    <a:lnTo>
                      <a:pt x="95" y="114"/>
                    </a:lnTo>
                    <a:lnTo>
                      <a:pt x="95" y="120"/>
                    </a:lnTo>
                    <a:lnTo>
                      <a:pt x="102" y="120"/>
                    </a:lnTo>
                    <a:lnTo>
                      <a:pt x="102" y="126"/>
                    </a:lnTo>
                    <a:lnTo>
                      <a:pt x="108" y="126"/>
                    </a:lnTo>
                    <a:lnTo>
                      <a:pt x="108" y="132"/>
                    </a:lnTo>
                    <a:lnTo>
                      <a:pt x="127" y="132"/>
                    </a:lnTo>
                    <a:lnTo>
                      <a:pt x="127" y="151"/>
                    </a:lnTo>
                    <a:lnTo>
                      <a:pt x="114" y="151"/>
                    </a:lnTo>
                    <a:lnTo>
                      <a:pt x="114" y="158"/>
                    </a:lnTo>
                    <a:lnTo>
                      <a:pt x="120" y="158"/>
                    </a:lnTo>
                    <a:lnTo>
                      <a:pt x="120" y="164"/>
                    </a:lnTo>
                    <a:lnTo>
                      <a:pt x="140" y="164"/>
                    </a:lnTo>
                    <a:lnTo>
                      <a:pt x="140" y="158"/>
                    </a:lnTo>
                    <a:lnTo>
                      <a:pt x="134" y="158"/>
                    </a:lnTo>
                    <a:lnTo>
                      <a:pt x="134" y="126"/>
                    </a:lnTo>
                    <a:lnTo>
                      <a:pt x="127" y="126"/>
                    </a:lnTo>
                    <a:lnTo>
                      <a:pt x="127" y="120"/>
                    </a:lnTo>
                    <a:lnTo>
                      <a:pt x="114" y="120"/>
                    </a:lnTo>
                    <a:lnTo>
                      <a:pt x="114" y="102"/>
                    </a:lnTo>
                    <a:lnTo>
                      <a:pt x="108" y="102"/>
                    </a:lnTo>
                    <a:lnTo>
                      <a:pt x="108" y="96"/>
                    </a:lnTo>
                    <a:lnTo>
                      <a:pt x="102" y="96"/>
                    </a:lnTo>
                    <a:lnTo>
                      <a:pt x="102" y="90"/>
                    </a:lnTo>
                    <a:lnTo>
                      <a:pt x="95" y="90"/>
                    </a:lnTo>
                    <a:lnTo>
                      <a:pt x="95" y="84"/>
                    </a:lnTo>
                    <a:lnTo>
                      <a:pt x="89" y="84"/>
                    </a:lnTo>
                    <a:lnTo>
                      <a:pt x="89" y="78"/>
                    </a:lnTo>
                    <a:lnTo>
                      <a:pt x="82" y="78"/>
                    </a:lnTo>
                    <a:lnTo>
                      <a:pt x="82" y="66"/>
                    </a:lnTo>
                    <a:lnTo>
                      <a:pt x="76" y="66"/>
                    </a:lnTo>
                    <a:lnTo>
                      <a:pt x="76" y="60"/>
                    </a:lnTo>
                    <a:lnTo>
                      <a:pt x="69" y="60"/>
                    </a:lnTo>
                    <a:lnTo>
                      <a:pt x="69" y="48"/>
                    </a:lnTo>
                    <a:lnTo>
                      <a:pt x="57" y="48"/>
                    </a:lnTo>
                    <a:lnTo>
                      <a:pt x="57" y="42"/>
                    </a:lnTo>
                    <a:lnTo>
                      <a:pt x="51" y="42"/>
                    </a:lnTo>
                    <a:lnTo>
                      <a:pt x="51" y="30"/>
                    </a:lnTo>
                    <a:lnTo>
                      <a:pt x="38" y="30"/>
                    </a:lnTo>
                    <a:lnTo>
                      <a:pt x="38" y="24"/>
                    </a:lnTo>
                    <a:lnTo>
                      <a:pt x="31" y="24"/>
                    </a:lnTo>
                    <a:lnTo>
                      <a:pt x="31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5" name="Freeform 3029">
                <a:extLst>
                  <a:ext uri="{FF2B5EF4-FFF2-40B4-BE49-F238E27FC236}">
                    <a16:creationId xmlns:a16="http://schemas.microsoft.com/office/drawing/2014/main" xmlns="" id="{DACE7CB7-A2C3-458E-878D-020806C9A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" y="120"/>
                <a:ext cx="1" cy="5"/>
              </a:xfrm>
              <a:custGeom>
                <a:avLst/>
                <a:gdLst>
                  <a:gd name="T0" fmla="*/ 6 w 32"/>
                  <a:gd name="T1" fmla="*/ 128 h 200"/>
                  <a:gd name="T2" fmla="*/ 12 w 32"/>
                  <a:gd name="T3" fmla="*/ 128 h 200"/>
                  <a:gd name="T4" fmla="*/ 12 w 32"/>
                  <a:gd name="T5" fmla="*/ 134 h 200"/>
                  <a:gd name="T6" fmla="*/ 19 w 32"/>
                  <a:gd name="T7" fmla="*/ 134 h 200"/>
                  <a:gd name="T8" fmla="*/ 19 w 32"/>
                  <a:gd name="T9" fmla="*/ 194 h 200"/>
                  <a:gd name="T10" fmla="*/ 26 w 32"/>
                  <a:gd name="T11" fmla="*/ 194 h 200"/>
                  <a:gd name="T12" fmla="*/ 26 w 32"/>
                  <a:gd name="T13" fmla="*/ 200 h 200"/>
                  <a:gd name="T14" fmla="*/ 32 w 32"/>
                  <a:gd name="T15" fmla="*/ 200 h 200"/>
                  <a:gd name="T16" fmla="*/ 32 w 32"/>
                  <a:gd name="T17" fmla="*/ 134 h 200"/>
                  <a:gd name="T18" fmla="*/ 26 w 32"/>
                  <a:gd name="T19" fmla="*/ 134 h 200"/>
                  <a:gd name="T20" fmla="*/ 26 w 32"/>
                  <a:gd name="T21" fmla="*/ 73 h 200"/>
                  <a:gd name="T22" fmla="*/ 32 w 32"/>
                  <a:gd name="T23" fmla="*/ 73 h 200"/>
                  <a:gd name="T24" fmla="*/ 32 w 32"/>
                  <a:gd name="T25" fmla="*/ 18 h 200"/>
                  <a:gd name="T26" fmla="*/ 12 w 32"/>
                  <a:gd name="T27" fmla="*/ 18 h 200"/>
                  <a:gd name="T28" fmla="*/ 12 w 32"/>
                  <a:gd name="T29" fmla="*/ 12 h 200"/>
                  <a:gd name="T30" fmla="*/ 6 w 32"/>
                  <a:gd name="T31" fmla="*/ 12 h 200"/>
                  <a:gd name="T32" fmla="*/ 6 w 32"/>
                  <a:gd name="T33" fmla="*/ 0 h 200"/>
                  <a:gd name="T34" fmla="*/ 0 w 32"/>
                  <a:gd name="T35" fmla="*/ 0 h 200"/>
                  <a:gd name="T36" fmla="*/ 0 w 32"/>
                  <a:gd name="T37" fmla="*/ 30 h 200"/>
                  <a:gd name="T38" fmla="*/ 12 w 32"/>
                  <a:gd name="T39" fmla="*/ 30 h 200"/>
                  <a:gd name="T40" fmla="*/ 12 w 32"/>
                  <a:gd name="T41" fmla="*/ 60 h 200"/>
                  <a:gd name="T42" fmla="*/ 6 w 32"/>
                  <a:gd name="T43" fmla="*/ 60 h 200"/>
                  <a:gd name="T44" fmla="*/ 6 w 32"/>
                  <a:gd name="T45" fmla="*/ 12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" h="200">
                    <a:moveTo>
                      <a:pt x="6" y="128"/>
                    </a:moveTo>
                    <a:lnTo>
                      <a:pt x="12" y="128"/>
                    </a:lnTo>
                    <a:lnTo>
                      <a:pt x="12" y="134"/>
                    </a:lnTo>
                    <a:lnTo>
                      <a:pt x="19" y="134"/>
                    </a:lnTo>
                    <a:lnTo>
                      <a:pt x="19" y="194"/>
                    </a:lnTo>
                    <a:lnTo>
                      <a:pt x="26" y="194"/>
                    </a:lnTo>
                    <a:lnTo>
                      <a:pt x="26" y="200"/>
                    </a:lnTo>
                    <a:lnTo>
                      <a:pt x="32" y="200"/>
                    </a:lnTo>
                    <a:lnTo>
                      <a:pt x="32" y="134"/>
                    </a:lnTo>
                    <a:lnTo>
                      <a:pt x="26" y="134"/>
                    </a:lnTo>
                    <a:lnTo>
                      <a:pt x="26" y="73"/>
                    </a:lnTo>
                    <a:lnTo>
                      <a:pt x="32" y="73"/>
                    </a:lnTo>
                    <a:lnTo>
                      <a:pt x="32" y="18"/>
                    </a:lnTo>
                    <a:lnTo>
                      <a:pt x="12" y="18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12" y="30"/>
                    </a:lnTo>
                    <a:lnTo>
                      <a:pt x="12" y="60"/>
                    </a:lnTo>
                    <a:lnTo>
                      <a:pt x="6" y="60"/>
                    </a:lnTo>
                    <a:lnTo>
                      <a:pt x="6" y="12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6" name="Freeform 3030">
                <a:extLst>
                  <a:ext uri="{FF2B5EF4-FFF2-40B4-BE49-F238E27FC236}">
                    <a16:creationId xmlns:a16="http://schemas.microsoft.com/office/drawing/2014/main" xmlns="" id="{94C72B0E-6B16-4A79-8577-79B4BFDDD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336"/>
                <a:ext cx="4" cy="3"/>
              </a:xfrm>
              <a:custGeom>
                <a:avLst/>
                <a:gdLst>
                  <a:gd name="T0" fmla="*/ 20 w 116"/>
                  <a:gd name="T1" fmla="*/ 61 h 139"/>
                  <a:gd name="T2" fmla="*/ 20 w 116"/>
                  <a:gd name="T3" fmla="*/ 49 h 139"/>
                  <a:gd name="T4" fmla="*/ 45 w 116"/>
                  <a:gd name="T5" fmla="*/ 49 h 139"/>
                  <a:gd name="T6" fmla="*/ 45 w 116"/>
                  <a:gd name="T7" fmla="*/ 61 h 139"/>
                  <a:gd name="T8" fmla="*/ 77 w 116"/>
                  <a:gd name="T9" fmla="*/ 61 h 139"/>
                  <a:gd name="T10" fmla="*/ 77 w 116"/>
                  <a:gd name="T11" fmla="*/ 73 h 139"/>
                  <a:gd name="T12" fmla="*/ 84 w 116"/>
                  <a:gd name="T13" fmla="*/ 73 h 139"/>
                  <a:gd name="T14" fmla="*/ 84 w 116"/>
                  <a:gd name="T15" fmla="*/ 97 h 139"/>
                  <a:gd name="T16" fmla="*/ 90 w 116"/>
                  <a:gd name="T17" fmla="*/ 97 h 139"/>
                  <a:gd name="T18" fmla="*/ 90 w 116"/>
                  <a:gd name="T19" fmla="*/ 103 h 139"/>
                  <a:gd name="T20" fmla="*/ 96 w 116"/>
                  <a:gd name="T21" fmla="*/ 103 h 139"/>
                  <a:gd name="T22" fmla="*/ 96 w 116"/>
                  <a:gd name="T23" fmla="*/ 121 h 139"/>
                  <a:gd name="T24" fmla="*/ 102 w 116"/>
                  <a:gd name="T25" fmla="*/ 121 h 139"/>
                  <a:gd name="T26" fmla="*/ 102 w 116"/>
                  <a:gd name="T27" fmla="*/ 127 h 139"/>
                  <a:gd name="T28" fmla="*/ 109 w 116"/>
                  <a:gd name="T29" fmla="*/ 127 h 139"/>
                  <a:gd name="T30" fmla="*/ 109 w 116"/>
                  <a:gd name="T31" fmla="*/ 139 h 139"/>
                  <a:gd name="T32" fmla="*/ 116 w 116"/>
                  <a:gd name="T33" fmla="*/ 139 h 139"/>
                  <a:gd name="T34" fmla="*/ 116 w 116"/>
                  <a:gd name="T35" fmla="*/ 115 h 139"/>
                  <a:gd name="T36" fmla="*/ 109 w 116"/>
                  <a:gd name="T37" fmla="*/ 115 h 139"/>
                  <a:gd name="T38" fmla="*/ 109 w 116"/>
                  <a:gd name="T39" fmla="*/ 97 h 139"/>
                  <a:gd name="T40" fmla="*/ 102 w 116"/>
                  <a:gd name="T41" fmla="*/ 97 h 139"/>
                  <a:gd name="T42" fmla="*/ 102 w 116"/>
                  <a:gd name="T43" fmla="*/ 61 h 139"/>
                  <a:gd name="T44" fmla="*/ 90 w 116"/>
                  <a:gd name="T45" fmla="*/ 61 h 139"/>
                  <a:gd name="T46" fmla="*/ 90 w 116"/>
                  <a:gd name="T47" fmla="*/ 43 h 139"/>
                  <a:gd name="T48" fmla="*/ 71 w 116"/>
                  <a:gd name="T49" fmla="*/ 43 h 139"/>
                  <a:gd name="T50" fmla="*/ 71 w 116"/>
                  <a:gd name="T51" fmla="*/ 30 h 139"/>
                  <a:gd name="T52" fmla="*/ 51 w 116"/>
                  <a:gd name="T53" fmla="*/ 30 h 139"/>
                  <a:gd name="T54" fmla="*/ 51 w 116"/>
                  <a:gd name="T55" fmla="*/ 43 h 139"/>
                  <a:gd name="T56" fmla="*/ 20 w 116"/>
                  <a:gd name="T57" fmla="*/ 43 h 139"/>
                  <a:gd name="T58" fmla="*/ 20 w 116"/>
                  <a:gd name="T59" fmla="*/ 36 h 139"/>
                  <a:gd name="T60" fmla="*/ 13 w 116"/>
                  <a:gd name="T61" fmla="*/ 36 h 139"/>
                  <a:gd name="T62" fmla="*/ 13 w 116"/>
                  <a:gd name="T63" fmla="*/ 18 h 139"/>
                  <a:gd name="T64" fmla="*/ 20 w 116"/>
                  <a:gd name="T65" fmla="*/ 18 h 139"/>
                  <a:gd name="T66" fmla="*/ 20 w 116"/>
                  <a:gd name="T67" fmla="*/ 12 h 139"/>
                  <a:gd name="T68" fmla="*/ 7 w 116"/>
                  <a:gd name="T69" fmla="*/ 12 h 139"/>
                  <a:gd name="T70" fmla="*/ 7 w 116"/>
                  <a:gd name="T71" fmla="*/ 0 h 139"/>
                  <a:gd name="T72" fmla="*/ 0 w 116"/>
                  <a:gd name="T73" fmla="*/ 0 h 139"/>
                  <a:gd name="T74" fmla="*/ 0 w 116"/>
                  <a:gd name="T75" fmla="*/ 49 h 139"/>
                  <a:gd name="T76" fmla="*/ 7 w 116"/>
                  <a:gd name="T77" fmla="*/ 49 h 139"/>
                  <a:gd name="T78" fmla="*/ 7 w 116"/>
                  <a:gd name="T79" fmla="*/ 61 h 139"/>
                  <a:gd name="T80" fmla="*/ 20 w 116"/>
                  <a:gd name="T81" fmla="*/ 6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139">
                    <a:moveTo>
                      <a:pt x="20" y="61"/>
                    </a:moveTo>
                    <a:lnTo>
                      <a:pt x="20" y="49"/>
                    </a:lnTo>
                    <a:lnTo>
                      <a:pt x="45" y="49"/>
                    </a:lnTo>
                    <a:lnTo>
                      <a:pt x="45" y="61"/>
                    </a:lnTo>
                    <a:lnTo>
                      <a:pt x="77" y="61"/>
                    </a:lnTo>
                    <a:lnTo>
                      <a:pt x="77" y="73"/>
                    </a:lnTo>
                    <a:lnTo>
                      <a:pt x="84" y="73"/>
                    </a:lnTo>
                    <a:lnTo>
                      <a:pt x="84" y="97"/>
                    </a:lnTo>
                    <a:lnTo>
                      <a:pt x="90" y="97"/>
                    </a:lnTo>
                    <a:lnTo>
                      <a:pt x="90" y="103"/>
                    </a:lnTo>
                    <a:lnTo>
                      <a:pt x="96" y="103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2" y="127"/>
                    </a:lnTo>
                    <a:lnTo>
                      <a:pt x="109" y="127"/>
                    </a:lnTo>
                    <a:lnTo>
                      <a:pt x="109" y="139"/>
                    </a:lnTo>
                    <a:lnTo>
                      <a:pt x="116" y="139"/>
                    </a:lnTo>
                    <a:lnTo>
                      <a:pt x="116" y="115"/>
                    </a:lnTo>
                    <a:lnTo>
                      <a:pt x="109" y="115"/>
                    </a:lnTo>
                    <a:lnTo>
                      <a:pt x="109" y="97"/>
                    </a:lnTo>
                    <a:lnTo>
                      <a:pt x="102" y="97"/>
                    </a:lnTo>
                    <a:lnTo>
                      <a:pt x="102" y="61"/>
                    </a:lnTo>
                    <a:lnTo>
                      <a:pt x="90" y="61"/>
                    </a:lnTo>
                    <a:lnTo>
                      <a:pt x="90" y="43"/>
                    </a:lnTo>
                    <a:lnTo>
                      <a:pt x="71" y="43"/>
                    </a:lnTo>
                    <a:lnTo>
                      <a:pt x="71" y="30"/>
                    </a:lnTo>
                    <a:lnTo>
                      <a:pt x="51" y="30"/>
                    </a:lnTo>
                    <a:lnTo>
                      <a:pt x="51" y="43"/>
                    </a:lnTo>
                    <a:lnTo>
                      <a:pt x="20" y="43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13" y="18"/>
                    </a:lnTo>
                    <a:lnTo>
                      <a:pt x="20" y="18"/>
                    </a:lnTo>
                    <a:lnTo>
                      <a:pt x="20" y="12"/>
                    </a:ln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7" y="49"/>
                    </a:lnTo>
                    <a:lnTo>
                      <a:pt x="7" y="61"/>
                    </a:lnTo>
                    <a:lnTo>
                      <a:pt x="20" y="6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7" name="Freeform 3031">
                <a:extLst>
                  <a:ext uri="{FF2B5EF4-FFF2-40B4-BE49-F238E27FC236}">
                    <a16:creationId xmlns:a16="http://schemas.microsoft.com/office/drawing/2014/main" xmlns="" id="{EA86A23C-5A67-4ECA-BFF9-B4ABC7581A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0" y="188"/>
                <a:ext cx="5" cy="2"/>
              </a:xfrm>
              <a:custGeom>
                <a:avLst/>
                <a:gdLst>
                  <a:gd name="T0" fmla="*/ 103 w 161"/>
                  <a:gd name="T1" fmla="*/ 90 h 109"/>
                  <a:gd name="T2" fmla="*/ 122 w 161"/>
                  <a:gd name="T3" fmla="*/ 90 h 109"/>
                  <a:gd name="T4" fmla="*/ 122 w 161"/>
                  <a:gd name="T5" fmla="*/ 103 h 109"/>
                  <a:gd name="T6" fmla="*/ 103 w 161"/>
                  <a:gd name="T7" fmla="*/ 103 h 109"/>
                  <a:gd name="T8" fmla="*/ 103 w 161"/>
                  <a:gd name="T9" fmla="*/ 90 h 109"/>
                  <a:gd name="T10" fmla="*/ 0 w 161"/>
                  <a:gd name="T11" fmla="*/ 12 h 109"/>
                  <a:gd name="T12" fmla="*/ 0 w 161"/>
                  <a:gd name="T13" fmla="*/ 18 h 109"/>
                  <a:gd name="T14" fmla="*/ 26 w 161"/>
                  <a:gd name="T15" fmla="*/ 18 h 109"/>
                  <a:gd name="T16" fmla="*/ 26 w 161"/>
                  <a:gd name="T17" fmla="*/ 30 h 109"/>
                  <a:gd name="T18" fmla="*/ 33 w 161"/>
                  <a:gd name="T19" fmla="*/ 30 h 109"/>
                  <a:gd name="T20" fmla="*/ 33 w 161"/>
                  <a:gd name="T21" fmla="*/ 36 h 109"/>
                  <a:gd name="T22" fmla="*/ 39 w 161"/>
                  <a:gd name="T23" fmla="*/ 36 h 109"/>
                  <a:gd name="T24" fmla="*/ 39 w 161"/>
                  <a:gd name="T25" fmla="*/ 48 h 109"/>
                  <a:gd name="T26" fmla="*/ 51 w 161"/>
                  <a:gd name="T27" fmla="*/ 48 h 109"/>
                  <a:gd name="T28" fmla="*/ 51 w 161"/>
                  <a:gd name="T29" fmla="*/ 60 h 109"/>
                  <a:gd name="T30" fmla="*/ 59 w 161"/>
                  <a:gd name="T31" fmla="*/ 60 h 109"/>
                  <a:gd name="T32" fmla="*/ 59 w 161"/>
                  <a:gd name="T33" fmla="*/ 72 h 109"/>
                  <a:gd name="T34" fmla="*/ 65 w 161"/>
                  <a:gd name="T35" fmla="*/ 72 h 109"/>
                  <a:gd name="T36" fmla="*/ 65 w 161"/>
                  <a:gd name="T37" fmla="*/ 78 h 109"/>
                  <a:gd name="T38" fmla="*/ 71 w 161"/>
                  <a:gd name="T39" fmla="*/ 78 h 109"/>
                  <a:gd name="T40" fmla="*/ 71 w 161"/>
                  <a:gd name="T41" fmla="*/ 84 h 109"/>
                  <a:gd name="T42" fmla="*/ 84 w 161"/>
                  <a:gd name="T43" fmla="*/ 84 h 109"/>
                  <a:gd name="T44" fmla="*/ 84 w 161"/>
                  <a:gd name="T45" fmla="*/ 90 h 109"/>
                  <a:gd name="T46" fmla="*/ 96 w 161"/>
                  <a:gd name="T47" fmla="*/ 90 h 109"/>
                  <a:gd name="T48" fmla="*/ 96 w 161"/>
                  <a:gd name="T49" fmla="*/ 109 h 109"/>
                  <a:gd name="T50" fmla="*/ 135 w 161"/>
                  <a:gd name="T51" fmla="*/ 109 h 109"/>
                  <a:gd name="T52" fmla="*/ 135 w 161"/>
                  <a:gd name="T53" fmla="*/ 97 h 109"/>
                  <a:gd name="T54" fmla="*/ 141 w 161"/>
                  <a:gd name="T55" fmla="*/ 97 h 109"/>
                  <a:gd name="T56" fmla="*/ 141 w 161"/>
                  <a:gd name="T57" fmla="*/ 84 h 109"/>
                  <a:gd name="T58" fmla="*/ 147 w 161"/>
                  <a:gd name="T59" fmla="*/ 84 h 109"/>
                  <a:gd name="T60" fmla="*/ 147 w 161"/>
                  <a:gd name="T61" fmla="*/ 78 h 109"/>
                  <a:gd name="T62" fmla="*/ 161 w 161"/>
                  <a:gd name="T63" fmla="*/ 78 h 109"/>
                  <a:gd name="T64" fmla="*/ 161 w 161"/>
                  <a:gd name="T65" fmla="*/ 72 h 109"/>
                  <a:gd name="T66" fmla="*/ 147 w 161"/>
                  <a:gd name="T67" fmla="*/ 72 h 109"/>
                  <a:gd name="T68" fmla="*/ 147 w 161"/>
                  <a:gd name="T69" fmla="*/ 60 h 109"/>
                  <a:gd name="T70" fmla="*/ 141 w 161"/>
                  <a:gd name="T71" fmla="*/ 60 h 109"/>
                  <a:gd name="T72" fmla="*/ 141 w 161"/>
                  <a:gd name="T73" fmla="*/ 66 h 109"/>
                  <a:gd name="T74" fmla="*/ 135 w 161"/>
                  <a:gd name="T75" fmla="*/ 66 h 109"/>
                  <a:gd name="T76" fmla="*/ 135 w 161"/>
                  <a:gd name="T77" fmla="*/ 78 h 109"/>
                  <a:gd name="T78" fmla="*/ 128 w 161"/>
                  <a:gd name="T79" fmla="*/ 78 h 109"/>
                  <a:gd name="T80" fmla="*/ 128 w 161"/>
                  <a:gd name="T81" fmla="*/ 84 h 109"/>
                  <a:gd name="T82" fmla="*/ 103 w 161"/>
                  <a:gd name="T83" fmla="*/ 84 h 109"/>
                  <a:gd name="T84" fmla="*/ 103 w 161"/>
                  <a:gd name="T85" fmla="*/ 72 h 109"/>
                  <a:gd name="T86" fmla="*/ 84 w 161"/>
                  <a:gd name="T87" fmla="*/ 72 h 109"/>
                  <a:gd name="T88" fmla="*/ 84 w 161"/>
                  <a:gd name="T89" fmla="*/ 60 h 109"/>
                  <a:gd name="T90" fmla="*/ 71 w 161"/>
                  <a:gd name="T91" fmla="*/ 60 h 109"/>
                  <a:gd name="T92" fmla="*/ 71 w 161"/>
                  <a:gd name="T93" fmla="*/ 48 h 109"/>
                  <a:gd name="T94" fmla="*/ 65 w 161"/>
                  <a:gd name="T95" fmla="*/ 48 h 109"/>
                  <a:gd name="T96" fmla="*/ 65 w 161"/>
                  <a:gd name="T97" fmla="*/ 42 h 109"/>
                  <a:gd name="T98" fmla="*/ 59 w 161"/>
                  <a:gd name="T99" fmla="*/ 42 h 109"/>
                  <a:gd name="T100" fmla="*/ 59 w 161"/>
                  <a:gd name="T101" fmla="*/ 30 h 109"/>
                  <a:gd name="T102" fmla="*/ 51 w 161"/>
                  <a:gd name="T103" fmla="*/ 30 h 109"/>
                  <a:gd name="T104" fmla="*/ 51 w 161"/>
                  <a:gd name="T105" fmla="*/ 24 h 109"/>
                  <a:gd name="T106" fmla="*/ 45 w 161"/>
                  <a:gd name="T107" fmla="*/ 24 h 109"/>
                  <a:gd name="T108" fmla="*/ 45 w 161"/>
                  <a:gd name="T109" fmla="*/ 18 h 109"/>
                  <a:gd name="T110" fmla="*/ 39 w 161"/>
                  <a:gd name="T111" fmla="*/ 18 h 109"/>
                  <a:gd name="T112" fmla="*/ 39 w 161"/>
                  <a:gd name="T113" fmla="*/ 12 h 109"/>
                  <a:gd name="T114" fmla="*/ 33 w 161"/>
                  <a:gd name="T115" fmla="*/ 12 h 109"/>
                  <a:gd name="T116" fmla="*/ 33 w 161"/>
                  <a:gd name="T117" fmla="*/ 0 h 109"/>
                  <a:gd name="T118" fmla="*/ 26 w 161"/>
                  <a:gd name="T119" fmla="*/ 0 h 109"/>
                  <a:gd name="T120" fmla="*/ 26 w 161"/>
                  <a:gd name="T121" fmla="*/ 12 h 109"/>
                  <a:gd name="T122" fmla="*/ 0 w 161"/>
                  <a:gd name="T123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1" h="109">
                    <a:moveTo>
                      <a:pt x="103" y="90"/>
                    </a:moveTo>
                    <a:lnTo>
                      <a:pt x="122" y="90"/>
                    </a:lnTo>
                    <a:lnTo>
                      <a:pt x="122" y="103"/>
                    </a:lnTo>
                    <a:lnTo>
                      <a:pt x="103" y="103"/>
                    </a:lnTo>
                    <a:lnTo>
                      <a:pt x="103" y="90"/>
                    </a:lnTo>
                    <a:close/>
                    <a:moveTo>
                      <a:pt x="0" y="12"/>
                    </a:moveTo>
                    <a:lnTo>
                      <a:pt x="0" y="18"/>
                    </a:lnTo>
                    <a:lnTo>
                      <a:pt x="26" y="18"/>
                    </a:lnTo>
                    <a:lnTo>
                      <a:pt x="26" y="30"/>
                    </a:lnTo>
                    <a:lnTo>
                      <a:pt x="33" y="30"/>
                    </a:lnTo>
                    <a:lnTo>
                      <a:pt x="33" y="36"/>
                    </a:lnTo>
                    <a:lnTo>
                      <a:pt x="39" y="36"/>
                    </a:lnTo>
                    <a:lnTo>
                      <a:pt x="39" y="48"/>
                    </a:lnTo>
                    <a:lnTo>
                      <a:pt x="51" y="48"/>
                    </a:lnTo>
                    <a:lnTo>
                      <a:pt x="51" y="60"/>
                    </a:lnTo>
                    <a:lnTo>
                      <a:pt x="59" y="60"/>
                    </a:lnTo>
                    <a:lnTo>
                      <a:pt x="59" y="72"/>
                    </a:lnTo>
                    <a:lnTo>
                      <a:pt x="65" y="72"/>
                    </a:lnTo>
                    <a:lnTo>
                      <a:pt x="65" y="78"/>
                    </a:lnTo>
                    <a:lnTo>
                      <a:pt x="71" y="78"/>
                    </a:lnTo>
                    <a:lnTo>
                      <a:pt x="71" y="84"/>
                    </a:lnTo>
                    <a:lnTo>
                      <a:pt x="84" y="84"/>
                    </a:lnTo>
                    <a:lnTo>
                      <a:pt x="84" y="90"/>
                    </a:lnTo>
                    <a:lnTo>
                      <a:pt x="96" y="90"/>
                    </a:lnTo>
                    <a:lnTo>
                      <a:pt x="96" y="109"/>
                    </a:lnTo>
                    <a:lnTo>
                      <a:pt x="135" y="109"/>
                    </a:lnTo>
                    <a:lnTo>
                      <a:pt x="135" y="97"/>
                    </a:lnTo>
                    <a:lnTo>
                      <a:pt x="141" y="97"/>
                    </a:lnTo>
                    <a:lnTo>
                      <a:pt x="141" y="84"/>
                    </a:lnTo>
                    <a:lnTo>
                      <a:pt x="147" y="84"/>
                    </a:lnTo>
                    <a:lnTo>
                      <a:pt x="147" y="78"/>
                    </a:lnTo>
                    <a:lnTo>
                      <a:pt x="161" y="78"/>
                    </a:lnTo>
                    <a:lnTo>
                      <a:pt x="161" y="72"/>
                    </a:lnTo>
                    <a:lnTo>
                      <a:pt x="147" y="72"/>
                    </a:lnTo>
                    <a:lnTo>
                      <a:pt x="147" y="60"/>
                    </a:lnTo>
                    <a:lnTo>
                      <a:pt x="141" y="60"/>
                    </a:lnTo>
                    <a:lnTo>
                      <a:pt x="141" y="66"/>
                    </a:lnTo>
                    <a:lnTo>
                      <a:pt x="135" y="66"/>
                    </a:lnTo>
                    <a:lnTo>
                      <a:pt x="135" y="78"/>
                    </a:lnTo>
                    <a:lnTo>
                      <a:pt x="128" y="78"/>
                    </a:lnTo>
                    <a:lnTo>
                      <a:pt x="128" y="84"/>
                    </a:lnTo>
                    <a:lnTo>
                      <a:pt x="103" y="84"/>
                    </a:lnTo>
                    <a:lnTo>
                      <a:pt x="103" y="72"/>
                    </a:lnTo>
                    <a:lnTo>
                      <a:pt x="84" y="72"/>
                    </a:lnTo>
                    <a:lnTo>
                      <a:pt x="84" y="60"/>
                    </a:lnTo>
                    <a:lnTo>
                      <a:pt x="71" y="60"/>
                    </a:lnTo>
                    <a:lnTo>
                      <a:pt x="71" y="48"/>
                    </a:lnTo>
                    <a:lnTo>
                      <a:pt x="65" y="48"/>
                    </a:lnTo>
                    <a:lnTo>
                      <a:pt x="65" y="42"/>
                    </a:lnTo>
                    <a:lnTo>
                      <a:pt x="59" y="42"/>
                    </a:lnTo>
                    <a:lnTo>
                      <a:pt x="59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33" y="12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8" name="Freeform 3032">
                <a:extLst>
                  <a:ext uri="{FF2B5EF4-FFF2-40B4-BE49-F238E27FC236}">
                    <a16:creationId xmlns:a16="http://schemas.microsoft.com/office/drawing/2014/main" xmlns="" id="{8285621E-A8DA-4ACE-BC00-E1AC3A4A7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202"/>
                <a:ext cx="6" cy="2"/>
              </a:xfrm>
              <a:custGeom>
                <a:avLst/>
                <a:gdLst>
                  <a:gd name="T0" fmla="*/ 6 w 185"/>
                  <a:gd name="T1" fmla="*/ 12 h 73"/>
                  <a:gd name="T2" fmla="*/ 19 w 185"/>
                  <a:gd name="T3" fmla="*/ 12 h 73"/>
                  <a:gd name="T4" fmla="*/ 19 w 185"/>
                  <a:gd name="T5" fmla="*/ 18 h 73"/>
                  <a:gd name="T6" fmla="*/ 32 w 185"/>
                  <a:gd name="T7" fmla="*/ 18 h 73"/>
                  <a:gd name="T8" fmla="*/ 32 w 185"/>
                  <a:gd name="T9" fmla="*/ 24 h 73"/>
                  <a:gd name="T10" fmla="*/ 63 w 185"/>
                  <a:gd name="T11" fmla="*/ 24 h 73"/>
                  <a:gd name="T12" fmla="*/ 63 w 185"/>
                  <a:gd name="T13" fmla="*/ 30 h 73"/>
                  <a:gd name="T14" fmla="*/ 83 w 185"/>
                  <a:gd name="T15" fmla="*/ 30 h 73"/>
                  <a:gd name="T16" fmla="*/ 83 w 185"/>
                  <a:gd name="T17" fmla="*/ 36 h 73"/>
                  <a:gd name="T18" fmla="*/ 89 w 185"/>
                  <a:gd name="T19" fmla="*/ 36 h 73"/>
                  <a:gd name="T20" fmla="*/ 89 w 185"/>
                  <a:gd name="T21" fmla="*/ 42 h 73"/>
                  <a:gd name="T22" fmla="*/ 128 w 185"/>
                  <a:gd name="T23" fmla="*/ 42 h 73"/>
                  <a:gd name="T24" fmla="*/ 128 w 185"/>
                  <a:gd name="T25" fmla="*/ 48 h 73"/>
                  <a:gd name="T26" fmla="*/ 134 w 185"/>
                  <a:gd name="T27" fmla="*/ 48 h 73"/>
                  <a:gd name="T28" fmla="*/ 134 w 185"/>
                  <a:gd name="T29" fmla="*/ 54 h 73"/>
                  <a:gd name="T30" fmla="*/ 140 w 185"/>
                  <a:gd name="T31" fmla="*/ 54 h 73"/>
                  <a:gd name="T32" fmla="*/ 140 w 185"/>
                  <a:gd name="T33" fmla="*/ 61 h 73"/>
                  <a:gd name="T34" fmla="*/ 165 w 185"/>
                  <a:gd name="T35" fmla="*/ 61 h 73"/>
                  <a:gd name="T36" fmla="*/ 165 w 185"/>
                  <a:gd name="T37" fmla="*/ 73 h 73"/>
                  <a:gd name="T38" fmla="*/ 185 w 185"/>
                  <a:gd name="T39" fmla="*/ 73 h 73"/>
                  <a:gd name="T40" fmla="*/ 185 w 185"/>
                  <a:gd name="T41" fmla="*/ 54 h 73"/>
                  <a:gd name="T42" fmla="*/ 173 w 185"/>
                  <a:gd name="T43" fmla="*/ 54 h 73"/>
                  <a:gd name="T44" fmla="*/ 173 w 185"/>
                  <a:gd name="T45" fmla="*/ 48 h 73"/>
                  <a:gd name="T46" fmla="*/ 165 w 185"/>
                  <a:gd name="T47" fmla="*/ 48 h 73"/>
                  <a:gd name="T48" fmla="*/ 165 w 185"/>
                  <a:gd name="T49" fmla="*/ 42 h 73"/>
                  <a:gd name="T50" fmla="*/ 159 w 185"/>
                  <a:gd name="T51" fmla="*/ 42 h 73"/>
                  <a:gd name="T52" fmla="*/ 159 w 185"/>
                  <a:gd name="T53" fmla="*/ 36 h 73"/>
                  <a:gd name="T54" fmla="*/ 134 w 185"/>
                  <a:gd name="T55" fmla="*/ 36 h 73"/>
                  <a:gd name="T56" fmla="*/ 134 w 185"/>
                  <a:gd name="T57" fmla="*/ 30 h 73"/>
                  <a:gd name="T58" fmla="*/ 128 w 185"/>
                  <a:gd name="T59" fmla="*/ 30 h 73"/>
                  <a:gd name="T60" fmla="*/ 128 w 185"/>
                  <a:gd name="T61" fmla="*/ 24 h 73"/>
                  <a:gd name="T62" fmla="*/ 89 w 185"/>
                  <a:gd name="T63" fmla="*/ 24 h 73"/>
                  <a:gd name="T64" fmla="*/ 89 w 185"/>
                  <a:gd name="T65" fmla="*/ 18 h 73"/>
                  <a:gd name="T66" fmla="*/ 83 w 185"/>
                  <a:gd name="T67" fmla="*/ 18 h 73"/>
                  <a:gd name="T68" fmla="*/ 83 w 185"/>
                  <a:gd name="T69" fmla="*/ 12 h 73"/>
                  <a:gd name="T70" fmla="*/ 38 w 185"/>
                  <a:gd name="T71" fmla="*/ 12 h 73"/>
                  <a:gd name="T72" fmla="*/ 38 w 185"/>
                  <a:gd name="T73" fmla="*/ 6 h 73"/>
                  <a:gd name="T74" fmla="*/ 25 w 185"/>
                  <a:gd name="T75" fmla="*/ 6 h 73"/>
                  <a:gd name="T76" fmla="*/ 25 w 185"/>
                  <a:gd name="T77" fmla="*/ 0 h 73"/>
                  <a:gd name="T78" fmla="*/ 0 w 185"/>
                  <a:gd name="T79" fmla="*/ 0 h 73"/>
                  <a:gd name="T80" fmla="*/ 0 w 185"/>
                  <a:gd name="T81" fmla="*/ 6 h 73"/>
                  <a:gd name="T82" fmla="*/ 6 w 185"/>
                  <a:gd name="T83" fmla="*/ 6 h 73"/>
                  <a:gd name="T84" fmla="*/ 6 w 185"/>
                  <a:gd name="T85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5" h="73">
                    <a:moveTo>
                      <a:pt x="6" y="12"/>
                    </a:moveTo>
                    <a:lnTo>
                      <a:pt x="19" y="12"/>
                    </a:lnTo>
                    <a:lnTo>
                      <a:pt x="19" y="18"/>
                    </a:lnTo>
                    <a:lnTo>
                      <a:pt x="32" y="18"/>
                    </a:lnTo>
                    <a:lnTo>
                      <a:pt x="32" y="24"/>
                    </a:lnTo>
                    <a:lnTo>
                      <a:pt x="63" y="24"/>
                    </a:lnTo>
                    <a:lnTo>
                      <a:pt x="63" y="30"/>
                    </a:lnTo>
                    <a:lnTo>
                      <a:pt x="83" y="30"/>
                    </a:lnTo>
                    <a:lnTo>
                      <a:pt x="83" y="36"/>
                    </a:lnTo>
                    <a:lnTo>
                      <a:pt x="89" y="36"/>
                    </a:lnTo>
                    <a:lnTo>
                      <a:pt x="89" y="42"/>
                    </a:lnTo>
                    <a:lnTo>
                      <a:pt x="128" y="42"/>
                    </a:lnTo>
                    <a:lnTo>
                      <a:pt x="128" y="48"/>
                    </a:lnTo>
                    <a:lnTo>
                      <a:pt x="134" y="48"/>
                    </a:lnTo>
                    <a:lnTo>
                      <a:pt x="134" y="54"/>
                    </a:lnTo>
                    <a:lnTo>
                      <a:pt x="140" y="54"/>
                    </a:lnTo>
                    <a:lnTo>
                      <a:pt x="140" y="61"/>
                    </a:lnTo>
                    <a:lnTo>
                      <a:pt x="165" y="61"/>
                    </a:lnTo>
                    <a:lnTo>
                      <a:pt x="165" y="73"/>
                    </a:lnTo>
                    <a:lnTo>
                      <a:pt x="185" y="73"/>
                    </a:lnTo>
                    <a:lnTo>
                      <a:pt x="185" y="54"/>
                    </a:lnTo>
                    <a:lnTo>
                      <a:pt x="173" y="54"/>
                    </a:lnTo>
                    <a:lnTo>
                      <a:pt x="173" y="48"/>
                    </a:lnTo>
                    <a:lnTo>
                      <a:pt x="165" y="48"/>
                    </a:lnTo>
                    <a:lnTo>
                      <a:pt x="165" y="42"/>
                    </a:lnTo>
                    <a:lnTo>
                      <a:pt x="159" y="42"/>
                    </a:lnTo>
                    <a:lnTo>
                      <a:pt x="159" y="36"/>
                    </a:lnTo>
                    <a:lnTo>
                      <a:pt x="134" y="36"/>
                    </a:lnTo>
                    <a:lnTo>
                      <a:pt x="134" y="30"/>
                    </a:lnTo>
                    <a:lnTo>
                      <a:pt x="128" y="30"/>
                    </a:lnTo>
                    <a:lnTo>
                      <a:pt x="128" y="24"/>
                    </a:lnTo>
                    <a:lnTo>
                      <a:pt x="89" y="24"/>
                    </a:lnTo>
                    <a:lnTo>
                      <a:pt x="89" y="18"/>
                    </a:lnTo>
                    <a:lnTo>
                      <a:pt x="83" y="18"/>
                    </a:lnTo>
                    <a:lnTo>
                      <a:pt x="83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29" name="Freeform 3033">
                <a:extLst>
                  <a:ext uri="{FF2B5EF4-FFF2-40B4-BE49-F238E27FC236}">
                    <a16:creationId xmlns:a16="http://schemas.microsoft.com/office/drawing/2014/main" xmlns="" id="{88B81E2D-062B-424E-A63A-CDCE05C7D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" y="279"/>
                <a:ext cx="4" cy="3"/>
              </a:xfrm>
              <a:custGeom>
                <a:avLst/>
                <a:gdLst>
                  <a:gd name="T0" fmla="*/ 121 w 141"/>
                  <a:gd name="T1" fmla="*/ 6 h 109"/>
                  <a:gd name="T2" fmla="*/ 121 w 141"/>
                  <a:gd name="T3" fmla="*/ 12 h 109"/>
                  <a:gd name="T4" fmla="*/ 115 w 141"/>
                  <a:gd name="T5" fmla="*/ 12 h 109"/>
                  <a:gd name="T6" fmla="*/ 115 w 141"/>
                  <a:gd name="T7" fmla="*/ 24 h 109"/>
                  <a:gd name="T8" fmla="*/ 109 w 141"/>
                  <a:gd name="T9" fmla="*/ 24 h 109"/>
                  <a:gd name="T10" fmla="*/ 109 w 141"/>
                  <a:gd name="T11" fmla="*/ 36 h 109"/>
                  <a:gd name="T12" fmla="*/ 103 w 141"/>
                  <a:gd name="T13" fmla="*/ 36 h 109"/>
                  <a:gd name="T14" fmla="*/ 103 w 141"/>
                  <a:gd name="T15" fmla="*/ 42 h 109"/>
                  <a:gd name="T16" fmla="*/ 96 w 141"/>
                  <a:gd name="T17" fmla="*/ 42 h 109"/>
                  <a:gd name="T18" fmla="*/ 96 w 141"/>
                  <a:gd name="T19" fmla="*/ 54 h 109"/>
                  <a:gd name="T20" fmla="*/ 89 w 141"/>
                  <a:gd name="T21" fmla="*/ 54 h 109"/>
                  <a:gd name="T22" fmla="*/ 89 w 141"/>
                  <a:gd name="T23" fmla="*/ 66 h 109"/>
                  <a:gd name="T24" fmla="*/ 83 w 141"/>
                  <a:gd name="T25" fmla="*/ 66 h 109"/>
                  <a:gd name="T26" fmla="*/ 83 w 141"/>
                  <a:gd name="T27" fmla="*/ 72 h 109"/>
                  <a:gd name="T28" fmla="*/ 77 w 141"/>
                  <a:gd name="T29" fmla="*/ 72 h 109"/>
                  <a:gd name="T30" fmla="*/ 77 w 141"/>
                  <a:gd name="T31" fmla="*/ 84 h 109"/>
                  <a:gd name="T32" fmla="*/ 70 w 141"/>
                  <a:gd name="T33" fmla="*/ 84 h 109"/>
                  <a:gd name="T34" fmla="*/ 70 w 141"/>
                  <a:gd name="T35" fmla="*/ 90 h 109"/>
                  <a:gd name="T36" fmla="*/ 0 w 141"/>
                  <a:gd name="T37" fmla="*/ 90 h 109"/>
                  <a:gd name="T38" fmla="*/ 0 w 141"/>
                  <a:gd name="T39" fmla="*/ 109 h 109"/>
                  <a:gd name="T40" fmla="*/ 77 w 141"/>
                  <a:gd name="T41" fmla="*/ 109 h 109"/>
                  <a:gd name="T42" fmla="*/ 77 w 141"/>
                  <a:gd name="T43" fmla="*/ 96 h 109"/>
                  <a:gd name="T44" fmla="*/ 83 w 141"/>
                  <a:gd name="T45" fmla="*/ 96 h 109"/>
                  <a:gd name="T46" fmla="*/ 83 w 141"/>
                  <a:gd name="T47" fmla="*/ 90 h 109"/>
                  <a:gd name="T48" fmla="*/ 89 w 141"/>
                  <a:gd name="T49" fmla="*/ 90 h 109"/>
                  <a:gd name="T50" fmla="*/ 89 w 141"/>
                  <a:gd name="T51" fmla="*/ 84 h 109"/>
                  <a:gd name="T52" fmla="*/ 96 w 141"/>
                  <a:gd name="T53" fmla="*/ 84 h 109"/>
                  <a:gd name="T54" fmla="*/ 96 w 141"/>
                  <a:gd name="T55" fmla="*/ 78 h 109"/>
                  <a:gd name="T56" fmla="*/ 103 w 141"/>
                  <a:gd name="T57" fmla="*/ 78 h 109"/>
                  <a:gd name="T58" fmla="*/ 103 w 141"/>
                  <a:gd name="T59" fmla="*/ 72 h 109"/>
                  <a:gd name="T60" fmla="*/ 109 w 141"/>
                  <a:gd name="T61" fmla="*/ 72 h 109"/>
                  <a:gd name="T62" fmla="*/ 109 w 141"/>
                  <a:gd name="T63" fmla="*/ 48 h 109"/>
                  <a:gd name="T64" fmla="*/ 121 w 141"/>
                  <a:gd name="T65" fmla="*/ 48 h 109"/>
                  <a:gd name="T66" fmla="*/ 121 w 141"/>
                  <a:gd name="T67" fmla="*/ 24 h 109"/>
                  <a:gd name="T68" fmla="*/ 128 w 141"/>
                  <a:gd name="T69" fmla="*/ 24 h 109"/>
                  <a:gd name="T70" fmla="*/ 128 w 141"/>
                  <a:gd name="T71" fmla="*/ 18 h 109"/>
                  <a:gd name="T72" fmla="*/ 141 w 141"/>
                  <a:gd name="T73" fmla="*/ 18 h 109"/>
                  <a:gd name="T74" fmla="*/ 141 w 141"/>
                  <a:gd name="T75" fmla="*/ 0 h 109"/>
                  <a:gd name="T76" fmla="*/ 128 w 141"/>
                  <a:gd name="T77" fmla="*/ 0 h 109"/>
                  <a:gd name="T78" fmla="*/ 128 w 141"/>
                  <a:gd name="T79" fmla="*/ 6 h 109"/>
                  <a:gd name="T80" fmla="*/ 121 w 141"/>
                  <a:gd name="T81" fmla="*/ 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1" h="109">
                    <a:moveTo>
                      <a:pt x="121" y="6"/>
                    </a:moveTo>
                    <a:lnTo>
                      <a:pt x="121" y="12"/>
                    </a:lnTo>
                    <a:lnTo>
                      <a:pt x="115" y="12"/>
                    </a:lnTo>
                    <a:lnTo>
                      <a:pt x="115" y="24"/>
                    </a:lnTo>
                    <a:lnTo>
                      <a:pt x="109" y="24"/>
                    </a:lnTo>
                    <a:lnTo>
                      <a:pt x="109" y="36"/>
                    </a:lnTo>
                    <a:lnTo>
                      <a:pt x="103" y="36"/>
                    </a:lnTo>
                    <a:lnTo>
                      <a:pt x="103" y="42"/>
                    </a:lnTo>
                    <a:lnTo>
                      <a:pt x="96" y="42"/>
                    </a:lnTo>
                    <a:lnTo>
                      <a:pt x="96" y="54"/>
                    </a:lnTo>
                    <a:lnTo>
                      <a:pt x="89" y="54"/>
                    </a:lnTo>
                    <a:lnTo>
                      <a:pt x="89" y="66"/>
                    </a:lnTo>
                    <a:lnTo>
                      <a:pt x="83" y="66"/>
                    </a:lnTo>
                    <a:lnTo>
                      <a:pt x="83" y="72"/>
                    </a:lnTo>
                    <a:lnTo>
                      <a:pt x="77" y="72"/>
                    </a:lnTo>
                    <a:lnTo>
                      <a:pt x="77" y="84"/>
                    </a:lnTo>
                    <a:lnTo>
                      <a:pt x="70" y="84"/>
                    </a:lnTo>
                    <a:lnTo>
                      <a:pt x="70" y="90"/>
                    </a:lnTo>
                    <a:lnTo>
                      <a:pt x="0" y="90"/>
                    </a:lnTo>
                    <a:lnTo>
                      <a:pt x="0" y="109"/>
                    </a:lnTo>
                    <a:lnTo>
                      <a:pt x="77" y="109"/>
                    </a:lnTo>
                    <a:lnTo>
                      <a:pt x="77" y="96"/>
                    </a:lnTo>
                    <a:lnTo>
                      <a:pt x="83" y="96"/>
                    </a:lnTo>
                    <a:lnTo>
                      <a:pt x="83" y="90"/>
                    </a:lnTo>
                    <a:lnTo>
                      <a:pt x="89" y="90"/>
                    </a:lnTo>
                    <a:lnTo>
                      <a:pt x="89" y="84"/>
                    </a:lnTo>
                    <a:lnTo>
                      <a:pt x="96" y="84"/>
                    </a:lnTo>
                    <a:lnTo>
                      <a:pt x="96" y="78"/>
                    </a:lnTo>
                    <a:lnTo>
                      <a:pt x="103" y="78"/>
                    </a:lnTo>
                    <a:lnTo>
                      <a:pt x="103" y="72"/>
                    </a:lnTo>
                    <a:lnTo>
                      <a:pt x="109" y="72"/>
                    </a:lnTo>
                    <a:lnTo>
                      <a:pt x="109" y="48"/>
                    </a:lnTo>
                    <a:lnTo>
                      <a:pt x="121" y="48"/>
                    </a:lnTo>
                    <a:lnTo>
                      <a:pt x="121" y="24"/>
                    </a:lnTo>
                    <a:lnTo>
                      <a:pt x="128" y="24"/>
                    </a:lnTo>
                    <a:lnTo>
                      <a:pt x="128" y="18"/>
                    </a:lnTo>
                    <a:lnTo>
                      <a:pt x="141" y="18"/>
                    </a:lnTo>
                    <a:lnTo>
                      <a:pt x="141" y="0"/>
                    </a:lnTo>
                    <a:lnTo>
                      <a:pt x="128" y="0"/>
                    </a:lnTo>
                    <a:lnTo>
                      <a:pt x="128" y="6"/>
                    </a:lnTo>
                    <a:lnTo>
                      <a:pt x="121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0" name="Freeform 3034">
                <a:extLst>
                  <a:ext uri="{FF2B5EF4-FFF2-40B4-BE49-F238E27FC236}">
                    <a16:creationId xmlns:a16="http://schemas.microsoft.com/office/drawing/2014/main" xmlns="" id="{CF855CA6-B52B-4372-9E55-9902D259B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363"/>
                <a:ext cx="5" cy="3"/>
              </a:xfrm>
              <a:custGeom>
                <a:avLst/>
                <a:gdLst>
                  <a:gd name="T0" fmla="*/ 32 w 148"/>
                  <a:gd name="T1" fmla="*/ 25 h 98"/>
                  <a:gd name="T2" fmla="*/ 39 w 148"/>
                  <a:gd name="T3" fmla="*/ 25 h 98"/>
                  <a:gd name="T4" fmla="*/ 39 w 148"/>
                  <a:gd name="T5" fmla="*/ 31 h 98"/>
                  <a:gd name="T6" fmla="*/ 45 w 148"/>
                  <a:gd name="T7" fmla="*/ 31 h 98"/>
                  <a:gd name="T8" fmla="*/ 45 w 148"/>
                  <a:gd name="T9" fmla="*/ 37 h 98"/>
                  <a:gd name="T10" fmla="*/ 51 w 148"/>
                  <a:gd name="T11" fmla="*/ 37 h 98"/>
                  <a:gd name="T12" fmla="*/ 51 w 148"/>
                  <a:gd name="T13" fmla="*/ 44 h 98"/>
                  <a:gd name="T14" fmla="*/ 58 w 148"/>
                  <a:gd name="T15" fmla="*/ 44 h 98"/>
                  <a:gd name="T16" fmla="*/ 58 w 148"/>
                  <a:gd name="T17" fmla="*/ 56 h 98"/>
                  <a:gd name="T18" fmla="*/ 65 w 148"/>
                  <a:gd name="T19" fmla="*/ 56 h 98"/>
                  <a:gd name="T20" fmla="*/ 65 w 148"/>
                  <a:gd name="T21" fmla="*/ 62 h 98"/>
                  <a:gd name="T22" fmla="*/ 71 w 148"/>
                  <a:gd name="T23" fmla="*/ 62 h 98"/>
                  <a:gd name="T24" fmla="*/ 71 w 148"/>
                  <a:gd name="T25" fmla="*/ 74 h 98"/>
                  <a:gd name="T26" fmla="*/ 83 w 148"/>
                  <a:gd name="T27" fmla="*/ 74 h 98"/>
                  <a:gd name="T28" fmla="*/ 83 w 148"/>
                  <a:gd name="T29" fmla="*/ 80 h 98"/>
                  <a:gd name="T30" fmla="*/ 90 w 148"/>
                  <a:gd name="T31" fmla="*/ 80 h 98"/>
                  <a:gd name="T32" fmla="*/ 90 w 148"/>
                  <a:gd name="T33" fmla="*/ 86 h 98"/>
                  <a:gd name="T34" fmla="*/ 109 w 148"/>
                  <a:gd name="T35" fmla="*/ 86 h 98"/>
                  <a:gd name="T36" fmla="*/ 109 w 148"/>
                  <a:gd name="T37" fmla="*/ 98 h 98"/>
                  <a:gd name="T38" fmla="*/ 141 w 148"/>
                  <a:gd name="T39" fmla="*/ 98 h 98"/>
                  <a:gd name="T40" fmla="*/ 141 w 148"/>
                  <a:gd name="T41" fmla="*/ 92 h 98"/>
                  <a:gd name="T42" fmla="*/ 148 w 148"/>
                  <a:gd name="T43" fmla="*/ 92 h 98"/>
                  <a:gd name="T44" fmla="*/ 148 w 148"/>
                  <a:gd name="T45" fmla="*/ 80 h 98"/>
                  <a:gd name="T46" fmla="*/ 116 w 148"/>
                  <a:gd name="T47" fmla="*/ 80 h 98"/>
                  <a:gd name="T48" fmla="*/ 116 w 148"/>
                  <a:gd name="T49" fmla="*/ 68 h 98"/>
                  <a:gd name="T50" fmla="*/ 96 w 148"/>
                  <a:gd name="T51" fmla="*/ 68 h 98"/>
                  <a:gd name="T52" fmla="*/ 96 w 148"/>
                  <a:gd name="T53" fmla="*/ 62 h 98"/>
                  <a:gd name="T54" fmla="*/ 90 w 148"/>
                  <a:gd name="T55" fmla="*/ 62 h 98"/>
                  <a:gd name="T56" fmla="*/ 90 w 148"/>
                  <a:gd name="T57" fmla="*/ 50 h 98"/>
                  <a:gd name="T58" fmla="*/ 77 w 148"/>
                  <a:gd name="T59" fmla="*/ 50 h 98"/>
                  <a:gd name="T60" fmla="*/ 77 w 148"/>
                  <a:gd name="T61" fmla="*/ 44 h 98"/>
                  <a:gd name="T62" fmla="*/ 71 w 148"/>
                  <a:gd name="T63" fmla="*/ 44 h 98"/>
                  <a:gd name="T64" fmla="*/ 71 w 148"/>
                  <a:gd name="T65" fmla="*/ 37 h 98"/>
                  <a:gd name="T66" fmla="*/ 65 w 148"/>
                  <a:gd name="T67" fmla="*/ 37 h 98"/>
                  <a:gd name="T68" fmla="*/ 65 w 148"/>
                  <a:gd name="T69" fmla="*/ 25 h 98"/>
                  <a:gd name="T70" fmla="*/ 58 w 148"/>
                  <a:gd name="T71" fmla="*/ 25 h 98"/>
                  <a:gd name="T72" fmla="*/ 58 w 148"/>
                  <a:gd name="T73" fmla="*/ 18 h 98"/>
                  <a:gd name="T74" fmla="*/ 45 w 148"/>
                  <a:gd name="T75" fmla="*/ 18 h 98"/>
                  <a:gd name="T76" fmla="*/ 45 w 148"/>
                  <a:gd name="T77" fmla="*/ 6 h 98"/>
                  <a:gd name="T78" fmla="*/ 32 w 148"/>
                  <a:gd name="T79" fmla="*/ 6 h 98"/>
                  <a:gd name="T80" fmla="*/ 32 w 148"/>
                  <a:gd name="T81" fmla="*/ 0 h 98"/>
                  <a:gd name="T82" fmla="*/ 6 w 148"/>
                  <a:gd name="T83" fmla="*/ 0 h 98"/>
                  <a:gd name="T84" fmla="*/ 6 w 148"/>
                  <a:gd name="T85" fmla="*/ 6 h 98"/>
                  <a:gd name="T86" fmla="*/ 0 w 148"/>
                  <a:gd name="T87" fmla="*/ 6 h 98"/>
                  <a:gd name="T88" fmla="*/ 0 w 148"/>
                  <a:gd name="T89" fmla="*/ 18 h 98"/>
                  <a:gd name="T90" fmla="*/ 32 w 148"/>
                  <a:gd name="T91" fmla="*/ 18 h 98"/>
                  <a:gd name="T92" fmla="*/ 32 w 148"/>
                  <a:gd name="T9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8" h="98">
                    <a:moveTo>
                      <a:pt x="32" y="25"/>
                    </a:moveTo>
                    <a:lnTo>
                      <a:pt x="39" y="25"/>
                    </a:lnTo>
                    <a:lnTo>
                      <a:pt x="39" y="31"/>
                    </a:lnTo>
                    <a:lnTo>
                      <a:pt x="45" y="31"/>
                    </a:lnTo>
                    <a:lnTo>
                      <a:pt x="45" y="37"/>
                    </a:lnTo>
                    <a:lnTo>
                      <a:pt x="51" y="37"/>
                    </a:lnTo>
                    <a:lnTo>
                      <a:pt x="51" y="44"/>
                    </a:lnTo>
                    <a:lnTo>
                      <a:pt x="58" y="44"/>
                    </a:lnTo>
                    <a:lnTo>
                      <a:pt x="58" y="56"/>
                    </a:lnTo>
                    <a:lnTo>
                      <a:pt x="65" y="56"/>
                    </a:lnTo>
                    <a:lnTo>
                      <a:pt x="65" y="62"/>
                    </a:lnTo>
                    <a:lnTo>
                      <a:pt x="71" y="62"/>
                    </a:lnTo>
                    <a:lnTo>
                      <a:pt x="71" y="74"/>
                    </a:lnTo>
                    <a:lnTo>
                      <a:pt x="83" y="74"/>
                    </a:lnTo>
                    <a:lnTo>
                      <a:pt x="83" y="80"/>
                    </a:lnTo>
                    <a:lnTo>
                      <a:pt x="90" y="80"/>
                    </a:lnTo>
                    <a:lnTo>
                      <a:pt x="90" y="86"/>
                    </a:lnTo>
                    <a:lnTo>
                      <a:pt x="109" y="86"/>
                    </a:lnTo>
                    <a:lnTo>
                      <a:pt x="109" y="98"/>
                    </a:lnTo>
                    <a:lnTo>
                      <a:pt x="141" y="98"/>
                    </a:lnTo>
                    <a:lnTo>
                      <a:pt x="141" y="92"/>
                    </a:lnTo>
                    <a:lnTo>
                      <a:pt x="148" y="92"/>
                    </a:lnTo>
                    <a:lnTo>
                      <a:pt x="148" y="80"/>
                    </a:lnTo>
                    <a:lnTo>
                      <a:pt x="116" y="80"/>
                    </a:lnTo>
                    <a:lnTo>
                      <a:pt x="116" y="68"/>
                    </a:lnTo>
                    <a:lnTo>
                      <a:pt x="96" y="68"/>
                    </a:lnTo>
                    <a:lnTo>
                      <a:pt x="96" y="62"/>
                    </a:lnTo>
                    <a:lnTo>
                      <a:pt x="90" y="62"/>
                    </a:lnTo>
                    <a:lnTo>
                      <a:pt x="90" y="50"/>
                    </a:lnTo>
                    <a:lnTo>
                      <a:pt x="77" y="50"/>
                    </a:lnTo>
                    <a:lnTo>
                      <a:pt x="77" y="44"/>
                    </a:lnTo>
                    <a:lnTo>
                      <a:pt x="71" y="44"/>
                    </a:lnTo>
                    <a:lnTo>
                      <a:pt x="71" y="37"/>
                    </a:lnTo>
                    <a:lnTo>
                      <a:pt x="65" y="37"/>
                    </a:lnTo>
                    <a:lnTo>
                      <a:pt x="65" y="25"/>
                    </a:lnTo>
                    <a:lnTo>
                      <a:pt x="58" y="25"/>
                    </a:lnTo>
                    <a:lnTo>
                      <a:pt x="58" y="18"/>
                    </a:lnTo>
                    <a:lnTo>
                      <a:pt x="45" y="18"/>
                    </a:lnTo>
                    <a:lnTo>
                      <a:pt x="45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32" y="18"/>
                    </a:lnTo>
                    <a:lnTo>
                      <a:pt x="32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1" name="Freeform 3035">
                <a:extLst>
                  <a:ext uri="{FF2B5EF4-FFF2-40B4-BE49-F238E27FC236}">
                    <a16:creationId xmlns:a16="http://schemas.microsoft.com/office/drawing/2014/main" xmlns="" id="{83DB72F4-AC6B-4B0F-9ABF-A050CC7FF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239"/>
                <a:ext cx="4" cy="3"/>
              </a:xfrm>
              <a:custGeom>
                <a:avLst/>
                <a:gdLst>
                  <a:gd name="T0" fmla="*/ 0 w 128"/>
                  <a:gd name="T1" fmla="*/ 85 h 109"/>
                  <a:gd name="T2" fmla="*/ 12 w 128"/>
                  <a:gd name="T3" fmla="*/ 85 h 109"/>
                  <a:gd name="T4" fmla="*/ 12 w 128"/>
                  <a:gd name="T5" fmla="*/ 109 h 109"/>
                  <a:gd name="T6" fmla="*/ 18 w 128"/>
                  <a:gd name="T7" fmla="*/ 109 h 109"/>
                  <a:gd name="T8" fmla="*/ 18 w 128"/>
                  <a:gd name="T9" fmla="*/ 85 h 109"/>
                  <a:gd name="T10" fmla="*/ 26 w 128"/>
                  <a:gd name="T11" fmla="*/ 85 h 109"/>
                  <a:gd name="T12" fmla="*/ 26 w 128"/>
                  <a:gd name="T13" fmla="*/ 79 h 109"/>
                  <a:gd name="T14" fmla="*/ 32 w 128"/>
                  <a:gd name="T15" fmla="*/ 79 h 109"/>
                  <a:gd name="T16" fmla="*/ 32 w 128"/>
                  <a:gd name="T17" fmla="*/ 67 h 109"/>
                  <a:gd name="T18" fmla="*/ 38 w 128"/>
                  <a:gd name="T19" fmla="*/ 67 h 109"/>
                  <a:gd name="T20" fmla="*/ 38 w 128"/>
                  <a:gd name="T21" fmla="*/ 54 h 109"/>
                  <a:gd name="T22" fmla="*/ 44 w 128"/>
                  <a:gd name="T23" fmla="*/ 54 h 109"/>
                  <a:gd name="T24" fmla="*/ 44 w 128"/>
                  <a:gd name="T25" fmla="*/ 48 h 109"/>
                  <a:gd name="T26" fmla="*/ 51 w 128"/>
                  <a:gd name="T27" fmla="*/ 48 h 109"/>
                  <a:gd name="T28" fmla="*/ 51 w 128"/>
                  <a:gd name="T29" fmla="*/ 36 h 109"/>
                  <a:gd name="T30" fmla="*/ 57 w 128"/>
                  <a:gd name="T31" fmla="*/ 36 h 109"/>
                  <a:gd name="T32" fmla="*/ 57 w 128"/>
                  <a:gd name="T33" fmla="*/ 30 h 109"/>
                  <a:gd name="T34" fmla="*/ 63 w 128"/>
                  <a:gd name="T35" fmla="*/ 30 h 109"/>
                  <a:gd name="T36" fmla="*/ 63 w 128"/>
                  <a:gd name="T37" fmla="*/ 24 h 109"/>
                  <a:gd name="T38" fmla="*/ 114 w 128"/>
                  <a:gd name="T39" fmla="*/ 24 h 109"/>
                  <a:gd name="T40" fmla="*/ 114 w 128"/>
                  <a:gd name="T41" fmla="*/ 18 h 109"/>
                  <a:gd name="T42" fmla="*/ 128 w 128"/>
                  <a:gd name="T43" fmla="*/ 18 h 109"/>
                  <a:gd name="T44" fmla="*/ 128 w 128"/>
                  <a:gd name="T45" fmla="*/ 12 h 109"/>
                  <a:gd name="T46" fmla="*/ 102 w 128"/>
                  <a:gd name="T47" fmla="*/ 12 h 109"/>
                  <a:gd name="T48" fmla="*/ 102 w 128"/>
                  <a:gd name="T49" fmla="*/ 6 h 109"/>
                  <a:gd name="T50" fmla="*/ 108 w 128"/>
                  <a:gd name="T51" fmla="*/ 6 h 109"/>
                  <a:gd name="T52" fmla="*/ 108 w 128"/>
                  <a:gd name="T53" fmla="*/ 0 h 109"/>
                  <a:gd name="T54" fmla="*/ 63 w 128"/>
                  <a:gd name="T55" fmla="*/ 0 h 109"/>
                  <a:gd name="T56" fmla="*/ 63 w 128"/>
                  <a:gd name="T57" fmla="*/ 12 h 109"/>
                  <a:gd name="T58" fmla="*/ 44 w 128"/>
                  <a:gd name="T59" fmla="*/ 12 h 109"/>
                  <a:gd name="T60" fmla="*/ 44 w 128"/>
                  <a:gd name="T61" fmla="*/ 18 h 109"/>
                  <a:gd name="T62" fmla="*/ 38 w 128"/>
                  <a:gd name="T63" fmla="*/ 18 h 109"/>
                  <a:gd name="T64" fmla="*/ 38 w 128"/>
                  <a:gd name="T65" fmla="*/ 36 h 109"/>
                  <a:gd name="T66" fmla="*/ 26 w 128"/>
                  <a:gd name="T67" fmla="*/ 36 h 109"/>
                  <a:gd name="T68" fmla="*/ 26 w 128"/>
                  <a:gd name="T69" fmla="*/ 48 h 109"/>
                  <a:gd name="T70" fmla="*/ 18 w 128"/>
                  <a:gd name="T71" fmla="*/ 48 h 109"/>
                  <a:gd name="T72" fmla="*/ 18 w 128"/>
                  <a:gd name="T73" fmla="*/ 61 h 109"/>
                  <a:gd name="T74" fmla="*/ 12 w 128"/>
                  <a:gd name="T75" fmla="*/ 61 h 109"/>
                  <a:gd name="T76" fmla="*/ 12 w 128"/>
                  <a:gd name="T77" fmla="*/ 73 h 109"/>
                  <a:gd name="T78" fmla="*/ 6 w 128"/>
                  <a:gd name="T79" fmla="*/ 73 h 109"/>
                  <a:gd name="T80" fmla="*/ 6 w 128"/>
                  <a:gd name="T81" fmla="*/ 79 h 109"/>
                  <a:gd name="T82" fmla="*/ 0 w 128"/>
                  <a:gd name="T83" fmla="*/ 79 h 109"/>
                  <a:gd name="T84" fmla="*/ 0 w 128"/>
                  <a:gd name="T85" fmla="*/ 8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09">
                    <a:moveTo>
                      <a:pt x="0" y="85"/>
                    </a:moveTo>
                    <a:lnTo>
                      <a:pt x="12" y="85"/>
                    </a:lnTo>
                    <a:lnTo>
                      <a:pt x="12" y="109"/>
                    </a:lnTo>
                    <a:lnTo>
                      <a:pt x="18" y="109"/>
                    </a:lnTo>
                    <a:lnTo>
                      <a:pt x="18" y="85"/>
                    </a:lnTo>
                    <a:lnTo>
                      <a:pt x="26" y="85"/>
                    </a:lnTo>
                    <a:lnTo>
                      <a:pt x="26" y="79"/>
                    </a:lnTo>
                    <a:lnTo>
                      <a:pt x="32" y="79"/>
                    </a:lnTo>
                    <a:lnTo>
                      <a:pt x="32" y="67"/>
                    </a:lnTo>
                    <a:lnTo>
                      <a:pt x="38" y="67"/>
                    </a:lnTo>
                    <a:lnTo>
                      <a:pt x="38" y="54"/>
                    </a:lnTo>
                    <a:lnTo>
                      <a:pt x="44" y="54"/>
                    </a:lnTo>
                    <a:lnTo>
                      <a:pt x="44" y="48"/>
                    </a:lnTo>
                    <a:lnTo>
                      <a:pt x="51" y="48"/>
                    </a:lnTo>
                    <a:lnTo>
                      <a:pt x="51" y="36"/>
                    </a:lnTo>
                    <a:lnTo>
                      <a:pt x="57" y="36"/>
                    </a:lnTo>
                    <a:lnTo>
                      <a:pt x="57" y="30"/>
                    </a:lnTo>
                    <a:lnTo>
                      <a:pt x="63" y="30"/>
                    </a:lnTo>
                    <a:lnTo>
                      <a:pt x="63" y="24"/>
                    </a:lnTo>
                    <a:lnTo>
                      <a:pt x="114" y="24"/>
                    </a:lnTo>
                    <a:lnTo>
                      <a:pt x="114" y="18"/>
                    </a:lnTo>
                    <a:lnTo>
                      <a:pt x="128" y="18"/>
                    </a:lnTo>
                    <a:lnTo>
                      <a:pt x="128" y="12"/>
                    </a:lnTo>
                    <a:lnTo>
                      <a:pt x="102" y="12"/>
                    </a:lnTo>
                    <a:lnTo>
                      <a:pt x="102" y="6"/>
                    </a:lnTo>
                    <a:lnTo>
                      <a:pt x="108" y="6"/>
                    </a:lnTo>
                    <a:lnTo>
                      <a:pt x="108" y="0"/>
                    </a:lnTo>
                    <a:lnTo>
                      <a:pt x="63" y="0"/>
                    </a:lnTo>
                    <a:lnTo>
                      <a:pt x="63" y="12"/>
                    </a:lnTo>
                    <a:lnTo>
                      <a:pt x="44" y="12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8" y="36"/>
                    </a:lnTo>
                    <a:lnTo>
                      <a:pt x="26" y="36"/>
                    </a:lnTo>
                    <a:lnTo>
                      <a:pt x="26" y="48"/>
                    </a:lnTo>
                    <a:lnTo>
                      <a:pt x="18" y="48"/>
                    </a:lnTo>
                    <a:lnTo>
                      <a:pt x="18" y="61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6" y="73"/>
                    </a:lnTo>
                    <a:lnTo>
                      <a:pt x="6" y="79"/>
                    </a:lnTo>
                    <a:lnTo>
                      <a:pt x="0" y="79"/>
                    </a:lnTo>
                    <a:lnTo>
                      <a:pt x="0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2" name="Freeform 3036">
                <a:extLst>
                  <a:ext uri="{FF2B5EF4-FFF2-40B4-BE49-F238E27FC236}">
                    <a16:creationId xmlns:a16="http://schemas.microsoft.com/office/drawing/2014/main" xmlns="" id="{C3BC5180-9A8D-41AE-A984-4EDFBA682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" y="237"/>
                <a:ext cx="1" cy="4"/>
              </a:xfrm>
              <a:custGeom>
                <a:avLst/>
                <a:gdLst>
                  <a:gd name="T0" fmla="*/ 37 w 51"/>
                  <a:gd name="T1" fmla="*/ 31 h 146"/>
                  <a:gd name="T2" fmla="*/ 37 w 51"/>
                  <a:gd name="T3" fmla="*/ 18 h 146"/>
                  <a:gd name="T4" fmla="*/ 51 w 51"/>
                  <a:gd name="T5" fmla="*/ 18 h 146"/>
                  <a:gd name="T6" fmla="*/ 51 w 51"/>
                  <a:gd name="T7" fmla="*/ 0 h 146"/>
                  <a:gd name="T8" fmla="*/ 37 w 51"/>
                  <a:gd name="T9" fmla="*/ 0 h 146"/>
                  <a:gd name="T10" fmla="*/ 37 w 51"/>
                  <a:gd name="T11" fmla="*/ 6 h 146"/>
                  <a:gd name="T12" fmla="*/ 31 w 51"/>
                  <a:gd name="T13" fmla="*/ 6 h 146"/>
                  <a:gd name="T14" fmla="*/ 31 w 51"/>
                  <a:gd name="T15" fmla="*/ 12 h 146"/>
                  <a:gd name="T16" fmla="*/ 19 w 51"/>
                  <a:gd name="T17" fmla="*/ 12 h 146"/>
                  <a:gd name="T18" fmla="*/ 19 w 51"/>
                  <a:gd name="T19" fmla="*/ 31 h 146"/>
                  <a:gd name="T20" fmla="*/ 6 w 51"/>
                  <a:gd name="T21" fmla="*/ 31 h 146"/>
                  <a:gd name="T22" fmla="*/ 6 w 51"/>
                  <a:gd name="T23" fmla="*/ 67 h 146"/>
                  <a:gd name="T24" fmla="*/ 0 w 51"/>
                  <a:gd name="T25" fmla="*/ 67 h 146"/>
                  <a:gd name="T26" fmla="*/ 0 w 51"/>
                  <a:gd name="T27" fmla="*/ 146 h 146"/>
                  <a:gd name="T28" fmla="*/ 6 w 51"/>
                  <a:gd name="T29" fmla="*/ 146 h 146"/>
                  <a:gd name="T30" fmla="*/ 6 w 51"/>
                  <a:gd name="T31" fmla="*/ 140 h 146"/>
                  <a:gd name="T32" fmla="*/ 19 w 51"/>
                  <a:gd name="T33" fmla="*/ 140 h 146"/>
                  <a:gd name="T34" fmla="*/ 19 w 51"/>
                  <a:gd name="T35" fmla="*/ 97 h 146"/>
                  <a:gd name="T36" fmla="*/ 25 w 51"/>
                  <a:gd name="T37" fmla="*/ 97 h 146"/>
                  <a:gd name="T38" fmla="*/ 25 w 51"/>
                  <a:gd name="T39" fmla="*/ 49 h 146"/>
                  <a:gd name="T40" fmla="*/ 31 w 51"/>
                  <a:gd name="T41" fmla="*/ 49 h 146"/>
                  <a:gd name="T42" fmla="*/ 31 w 51"/>
                  <a:gd name="T43" fmla="*/ 31 h 146"/>
                  <a:gd name="T44" fmla="*/ 37 w 51"/>
                  <a:gd name="T45" fmla="*/ 3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146">
                    <a:moveTo>
                      <a:pt x="37" y="31"/>
                    </a:moveTo>
                    <a:lnTo>
                      <a:pt x="37" y="18"/>
                    </a:lnTo>
                    <a:lnTo>
                      <a:pt x="51" y="18"/>
                    </a:lnTo>
                    <a:lnTo>
                      <a:pt x="51" y="0"/>
                    </a:lnTo>
                    <a:lnTo>
                      <a:pt x="37" y="0"/>
                    </a:lnTo>
                    <a:lnTo>
                      <a:pt x="37" y="6"/>
                    </a:lnTo>
                    <a:lnTo>
                      <a:pt x="31" y="6"/>
                    </a:lnTo>
                    <a:lnTo>
                      <a:pt x="31" y="12"/>
                    </a:lnTo>
                    <a:lnTo>
                      <a:pt x="19" y="12"/>
                    </a:lnTo>
                    <a:lnTo>
                      <a:pt x="19" y="31"/>
                    </a:lnTo>
                    <a:lnTo>
                      <a:pt x="6" y="31"/>
                    </a:lnTo>
                    <a:lnTo>
                      <a:pt x="6" y="67"/>
                    </a:lnTo>
                    <a:lnTo>
                      <a:pt x="0" y="67"/>
                    </a:lnTo>
                    <a:lnTo>
                      <a:pt x="0" y="146"/>
                    </a:lnTo>
                    <a:lnTo>
                      <a:pt x="6" y="146"/>
                    </a:lnTo>
                    <a:lnTo>
                      <a:pt x="6" y="140"/>
                    </a:lnTo>
                    <a:lnTo>
                      <a:pt x="19" y="140"/>
                    </a:lnTo>
                    <a:lnTo>
                      <a:pt x="19" y="97"/>
                    </a:lnTo>
                    <a:lnTo>
                      <a:pt x="25" y="97"/>
                    </a:lnTo>
                    <a:lnTo>
                      <a:pt x="25" y="49"/>
                    </a:lnTo>
                    <a:lnTo>
                      <a:pt x="31" y="49"/>
                    </a:lnTo>
                    <a:lnTo>
                      <a:pt x="31" y="31"/>
                    </a:lnTo>
                    <a:lnTo>
                      <a:pt x="37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3" name="Freeform 3037">
                <a:extLst>
                  <a:ext uri="{FF2B5EF4-FFF2-40B4-BE49-F238E27FC236}">
                    <a16:creationId xmlns:a16="http://schemas.microsoft.com/office/drawing/2014/main" xmlns="" id="{C3B0F2A4-3D90-4AC9-9EE8-2E747B069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" y="152"/>
                <a:ext cx="7" cy="2"/>
              </a:xfrm>
              <a:custGeom>
                <a:avLst/>
                <a:gdLst>
                  <a:gd name="T0" fmla="*/ 0 w 192"/>
                  <a:gd name="T1" fmla="*/ 85 h 85"/>
                  <a:gd name="T2" fmla="*/ 6 w 192"/>
                  <a:gd name="T3" fmla="*/ 85 h 85"/>
                  <a:gd name="T4" fmla="*/ 6 w 192"/>
                  <a:gd name="T5" fmla="*/ 67 h 85"/>
                  <a:gd name="T6" fmla="*/ 13 w 192"/>
                  <a:gd name="T7" fmla="*/ 67 h 85"/>
                  <a:gd name="T8" fmla="*/ 13 w 192"/>
                  <a:gd name="T9" fmla="*/ 61 h 85"/>
                  <a:gd name="T10" fmla="*/ 102 w 192"/>
                  <a:gd name="T11" fmla="*/ 61 h 85"/>
                  <a:gd name="T12" fmla="*/ 102 w 192"/>
                  <a:gd name="T13" fmla="*/ 73 h 85"/>
                  <a:gd name="T14" fmla="*/ 108 w 192"/>
                  <a:gd name="T15" fmla="*/ 73 h 85"/>
                  <a:gd name="T16" fmla="*/ 108 w 192"/>
                  <a:gd name="T17" fmla="*/ 61 h 85"/>
                  <a:gd name="T18" fmla="*/ 122 w 192"/>
                  <a:gd name="T19" fmla="*/ 61 h 85"/>
                  <a:gd name="T20" fmla="*/ 122 w 192"/>
                  <a:gd name="T21" fmla="*/ 42 h 85"/>
                  <a:gd name="T22" fmla="*/ 160 w 192"/>
                  <a:gd name="T23" fmla="*/ 42 h 85"/>
                  <a:gd name="T24" fmla="*/ 160 w 192"/>
                  <a:gd name="T25" fmla="*/ 36 h 85"/>
                  <a:gd name="T26" fmla="*/ 167 w 192"/>
                  <a:gd name="T27" fmla="*/ 36 h 85"/>
                  <a:gd name="T28" fmla="*/ 167 w 192"/>
                  <a:gd name="T29" fmla="*/ 30 h 85"/>
                  <a:gd name="T30" fmla="*/ 179 w 192"/>
                  <a:gd name="T31" fmla="*/ 30 h 85"/>
                  <a:gd name="T32" fmla="*/ 179 w 192"/>
                  <a:gd name="T33" fmla="*/ 24 h 85"/>
                  <a:gd name="T34" fmla="*/ 185 w 192"/>
                  <a:gd name="T35" fmla="*/ 24 h 85"/>
                  <a:gd name="T36" fmla="*/ 185 w 192"/>
                  <a:gd name="T37" fmla="*/ 18 h 85"/>
                  <a:gd name="T38" fmla="*/ 192 w 192"/>
                  <a:gd name="T39" fmla="*/ 18 h 85"/>
                  <a:gd name="T40" fmla="*/ 192 w 192"/>
                  <a:gd name="T41" fmla="*/ 12 h 85"/>
                  <a:gd name="T42" fmla="*/ 179 w 192"/>
                  <a:gd name="T43" fmla="*/ 12 h 85"/>
                  <a:gd name="T44" fmla="*/ 179 w 192"/>
                  <a:gd name="T45" fmla="*/ 0 h 85"/>
                  <a:gd name="T46" fmla="*/ 173 w 192"/>
                  <a:gd name="T47" fmla="*/ 0 h 85"/>
                  <a:gd name="T48" fmla="*/ 173 w 192"/>
                  <a:gd name="T49" fmla="*/ 6 h 85"/>
                  <a:gd name="T50" fmla="*/ 167 w 192"/>
                  <a:gd name="T51" fmla="*/ 6 h 85"/>
                  <a:gd name="T52" fmla="*/ 167 w 192"/>
                  <a:gd name="T53" fmla="*/ 12 h 85"/>
                  <a:gd name="T54" fmla="*/ 134 w 192"/>
                  <a:gd name="T55" fmla="*/ 12 h 85"/>
                  <a:gd name="T56" fmla="*/ 134 w 192"/>
                  <a:gd name="T57" fmla="*/ 18 h 85"/>
                  <a:gd name="T58" fmla="*/ 128 w 192"/>
                  <a:gd name="T59" fmla="*/ 18 h 85"/>
                  <a:gd name="T60" fmla="*/ 128 w 192"/>
                  <a:gd name="T61" fmla="*/ 24 h 85"/>
                  <a:gd name="T62" fmla="*/ 122 w 192"/>
                  <a:gd name="T63" fmla="*/ 24 h 85"/>
                  <a:gd name="T64" fmla="*/ 122 w 192"/>
                  <a:gd name="T65" fmla="*/ 30 h 85"/>
                  <a:gd name="T66" fmla="*/ 116 w 192"/>
                  <a:gd name="T67" fmla="*/ 30 h 85"/>
                  <a:gd name="T68" fmla="*/ 116 w 192"/>
                  <a:gd name="T69" fmla="*/ 36 h 85"/>
                  <a:gd name="T70" fmla="*/ 108 w 192"/>
                  <a:gd name="T71" fmla="*/ 36 h 85"/>
                  <a:gd name="T72" fmla="*/ 108 w 192"/>
                  <a:gd name="T73" fmla="*/ 42 h 85"/>
                  <a:gd name="T74" fmla="*/ 102 w 192"/>
                  <a:gd name="T75" fmla="*/ 42 h 85"/>
                  <a:gd name="T76" fmla="*/ 102 w 192"/>
                  <a:gd name="T77" fmla="*/ 48 h 85"/>
                  <a:gd name="T78" fmla="*/ 96 w 192"/>
                  <a:gd name="T79" fmla="*/ 48 h 85"/>
                  <a:gd name="T80" fmla="*/ 96 w 192"/>
                  <a:gd name="T81" fmla="*/ 54 h 85"/>
                  <a:gd name="T82" fmla="*/ 6 w 192"/>
                  <a:gd name="T83" fmla="*/ 54 h 85"/>
                  <a:gd name="T84" fmla="*/ 6 w 192"/>
                  <a:gd name="T85" fmla="*/ 61 h 85"/>
                  <a:gd name="T86" fmla="*/ 0 w 192"/>
                  <a:gd name="T87" fmla="*/ 61 h 85"/>
                  <a:gd name="T88" fmla="*/ 0 w 192"/>
                  <a:gd name="T8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2" h="85">
                    <a:moveTo>
                      <a:pt x="0" y="85"/>
                    </a:moveTo>
                    <a:lnTo>
                      <a:pt x="6" y="85"/>
                    </a:lnTo>
                    <a:lnTo>
                      <a:pt x="6" y="67"/>
                    </a:lnTo>
                    <a:lnTo>
                      <a:pt x="13" y="67"/>
                    </a:lnTo>
                    <a:lnTo>
                      <a:pt x="13" y="61"/>
                    </a:lnTo>
                    <a:lnTo>
                      <a:pt x="102" y="61"/>
                    </a:lnTo>
                    <a:lnTo>
                      <a:pt x="102" y="73"/>
                    </a:lnTo>
                    <a:lnTo>
                      <a:pt x="108" y="73"/>
                    </a:lnTo>
                    <a:lnTo>
                      <a:pt x="108" y="61"/>
                    </a:lnTo>
                    <a:lnTo>
                      <a:pt x="122" y="61"/>
                    </a:lnTo>
                    <a:lnTo>
                      <a:pt x="122" y="42"/>
                    </a:lnTo>
                    <a:lnTo>
                      <a:pt x="160" y="42"/>
                    </a:lnTo>
                    <a:lnTo>
                      <a:pt x="160" y="36"/>
                    </a:lnTo>
                    <a:lnTo>
                      <a:pt x="167" y="36"/>
                    </a:lnTo>
                    <a:lnTo>
                      <a:pt x="167" y="30"/>
                    </a:lnTo>
                    <a:lnTo>
                      <a:pt x="179" y="30"/>
                    </a:lnTo>
                    <a:lnTo>
                      <a:pt x="179" y="24"/>
                    </a:lnTo>
                    <a:lnTo>
                      <a:pt x="185" y="24"/>
                    </a:lnTo>
                    <a:lnTo>
                      <a:pt x="185" y="18"/>
                    </a:lnTo>
                    <a:lnTo>
                      <a:pt x="192" y="18"/>
                    </a:lnTo>
                    <a:lnTo>
                      <a:pt x="192" y="12"/>
                    </a:lnTo>
                    <a:lnTo>
                      <a:pt x="179" y="12"/>
                    </a:lnTo>
                    <a:lnTo>
                      <a:pt x="179" y="0"/>
                    </a:lnTo>
                    <a:lnTo>
                      <a:pt x="173" y="0"/>
                    </a:lnTo>
                    <a:lnTo>
                      <a:pt x="173" y="6"/>
                    </a:lnTo>
                    <a:lnTo>
                      <a:pt x="167" y="6"/>
                    </a:lnTo>
                    <a:lnTo>
                      <a:pt x="167" y="12"/>
                    </a:lnTo>
                    <a:lnTo>
                      <a:pt x="134" y="12"/>
                    </a:lnTo>
                    <a:lnTo>
                      <a:pt x="134" y="18"/>
                    </a:lnTo>
                    <a:lnTo>
                      <a:pt x="128" y="18"/>
                    </a:lnTo>
                    <a:lnTo>
                      <a:pt x="128" y="24"/>
                    </a:lnTo>
                    <a:lnTo>
                      <a:pt x="122" y="24"/>
                    </a:lnTo>
                    <a:lnTo>
                      <a:pt x="122" y="30"/>
                    </a:lnTo>
                    <a:lnTo>
                      <a:pt x="116" y="30"/>
                    </a:lnTo>
                    <a:lnTo>
                      <a:pt x="116" y="36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2" y="42"/>
                    </a:lnTo>
                    <a:lnTo>
                      <a:pt x="102" y="48"/>
                    </a:lnTo>
                    <a:lnTo>
                      <a:pt x="96" y="48"/>
                    </a:lnTo>
                    <a:lnTo>
                      <a:pt x="96" y="54"/>
                    </a:lnTo>
                    <a:lnTo>
                      <a:pt x="6" y="54"/>
                    </a:lnTo>
                    <a:lnTo>
                      <a:pt x="6" y="61"/>
                    </a:lnTo>
                    <a:lnTo>
                      <a:pt x="0" y="61"/>
                    </a:lnTo>
                    <a:lnTo>
                      <a:pt x="0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4" name="Freeform 3038">
                <a:extLst>
                  <a:ext uri="{FF2B5EF4-FFF2-40B4-BE49-F238E27FC236}">
                    <a16:creationId xmlns:a16="http://schemas.microsoft.com/office/drawing/2014/main" xmlns="" id="{6762C547-C70B-428B-9D4B-496006193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278"/>
                <a:ext cx="4" cy="2"/>
              </a:xfrm>
              <a:custGeom>
                <a:avLst/>
                <a:gdLst>
                  <a:gd name="T0" fmla="*/ 13 w 121"/>
                  <a:gd name="T1" fmla="*/ 30 h 78"/>
                  <a:gd name="T2" fmla="*/ 13 w 121"/>
                  <a:gd name="T3" fmla="*/ 24 h 78"/>
                  <a:gd name="T4" fmla="*/ 39 w 121"/>
                  <a:gd name="T5" fmla="*/ 24 h 78"/>
                  <a:gd name="T6" fmla="*/ 39 w 121"/>
                  <a:gd name="T7" fmla="*/ 36 h 78"/>
                  <a:gd name="T8" fmla="*/ 45 w 121"/>
                  <a:gd name="T9" fmla="*/ 36 h 78"/>
                  <a:gd name="T10" fmla="*/ 45 w 121"/>
                  <a:gd name="T11" fmla="*/ 42 h 78"/>
                  <a:gd name="T12" fmla="*/ 51 w 121"/>
                  <a:gd name="T13" fmla="*/ 42 h 78"/>
                  <a:gd name="T14" fmla="*/ 51 w 121"/>
                  <a:gd name="T15" fmla="*/ 54 h 78"/>
                  <a:gd name="T16" fmla="*/ 58 w 121"/>
                  <a:gd name="T17" fmla="*/ 54 h 78"/>
                  <a:gd name="T18" fmla="*/ 58 w 121"/>
                  <a:gd name="T19" fmla="*/ 66 h 78"/>
                  <a:gd name="T20" fmla="*/ 70 w 121"/>
                  <a:gd name="T21" fmla="*/ 66 h 78"/>
                  <a:gd name="T22" fmla="*/ 70 w 121"/>
                  <a:gd name="T23" fmla="*/ 78 h 78"/>
                  <a:gd name="T24" fmla="*/ 90 w 121"/>
                  <a:gd name="T25" fmla="*/ 78 h 78"/>
                  <a:gd name="T26" fmla="*/ 90 w 121"/>
                  <a:gd name="T27" fmla="*/ 72 h 78"/>
                  <a:gd name="T28" fmla="*/ 96 w 121"/>
                  <a:gd name="T29" fmla="*/ 72 h 78"/>
                  <a:gd name="T30" fmla="*/ 96 w 121"/>
                  <a:gd name="T31" fmla="*/ 66 h 78"/>
                  <a:gd name="T32" fmla="*/ 102 w 121"/>
                  <a:gd name="T33" fmla="*/ 66 h 78"/>
                  <a:gd name="T34" fmla="*/ 102 w 121"/>
                  <a:gd name="T35" fmla="*/ 54 h 78"/>
                  <a:gd name="T36" fmla="*/ 121 w 121"/>
                  <a:gd name="T37" fmla="*/ 54 h 78"/>
                  <a:gd name="T38" fmla="*/ 121 w 121"/>
                  <a:gd name="T39" fmla="*/ 48 h 78"/>
                  <a:gd name="T40" fmla="*/ 102 w 121"/>
                  <a:gd name="T41" fmla="*/ 48 h 78"/>
                  <a:gd name="T42" fmla="*/ 102 w 121"/>
                  <a:gd name="T43" fmla="*/ 36 h 78"/>
                  <a:gd name="T44" fmla="*/ 96 w 121"/>
                  <a:gd name="T45" fmla="*/ 36 h 78"/>
                  <a:gd name="T46" fmla="*/ 96 w 121"/>
                  <a:gd name="T47" fmla="*/ 48 h 78"/>
                  <a:gd name="T48" fmla="*/ 70 w 121"/>
                  <a:gd name="T49" fmla="*/ 48 h 78"/>
                  <a:gd name="T50" fmla="*/ 70 w 121"/>
                  <a:gd name="T51" fmla="*/ 42 h 78"/>
                  <a:gd name="T52" fmla="*/ 64 w 121"/>
                  <a:gd name="T53" fmla="*/ 42 h 78"/>
                  <a:gd name="T54" fmla="*/ 64 w 121"/>
                  <a:gd name="T55" fmla="*/ 30 h 78"/>
                  <a:gd name="T56" fmla="*/ 58 w 121"/>
                  <a:gd name="T57" fmla="*/ 30 h 78"/>
                  <a:gd name="T58" fmla="*/ 58 w 121"/>
                  <a:gd name="T59" fmla="*/ 18 h 78"/>
                  <a:gd name="T60" fmla="*/ 51 w 121"/>
                  <a:gd name="T61" fmla="*/ 18 h 78"/>
                  <a:gd name="T62" fmla="*/ 51 w 121"/>
                  <a:gd name="T63" fmla="*/ 6 h 78"/>
                  <a:gd name="T64" fmla="*/ 45 w 121"/>
                  <a:gd name="T65" fmla="*/ 6 h 78"/>
                  <a:gd name="T66" fmla="*/ 45 w 121"/>
                  <a:gd name="T67" fmla="*/ 0 h 78"/>
                  <a:gd name="T68" fmla="*/ 13 w 121"/>
                  <a:gd name="T69" fmla="*/ 0 h 78"/>
                  <a:gd name="T70" fmla="*/ 13 w 121"/>
                  <a:gd name="T71" fmla="*/ 6 h 78"/>
                  <a:gd name="T72" fmla="*/ 7 w 121"/>
                  <a:gd name="T73" fmla="*/ 6 h 78"/>
                  <a:gd name="T74" fmla="*/ 7 w 121"/>
                  <a:gd name="T75" fmla="*/ 12 h 78"/>
                  <a:gd name="T76" fmla="*/ 0 w 121"/>
                  <a:gd name="T77" fmla="*/ 12 h 78"/>
                  <a:gd name="T78" fmla="*/ 0 w 121"/>
                  <a:gd name="T79" fmla="*/ 30 h 78"/>
                  <a:gd name="T80" fmla="*/ 13 w 121"/>
                  <a:gd name="T81" fmla="*/ 3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1" h="78">
                    <a:moveTo>
                      <a:pt x="13" y="30"/>
                    </a:moveTo>
                    <a:lnTo>
                      <a:pt x="13" y="24"/>
                    </a:lnTo>
                    <a:lnTo>
                      <a:pt x="39" y="24"/>
                    </a:lnTo>
                    <a:lnTo>
                      <a:pt x="39" y="36"/>
                    </a:lnTo>
                    <a:lnTo>
                      <a:pt x="45" y="36"/>
                    </a:lnTo>
                    <a:lnTo>
                      <a:pt x="45" y="42"/>
                    </a:lnTo>
                    <a:lnTo>
                      <a:pt x="51" y="42"/>
                    </a:lnTo>
                    <a:lnTo>
                      <a:pt x="51" y="54"/>
                    </a:lnTo>
                    <a:lnTo>
                      <a:pt x="58" y="54"/>
                    </a:lnTo>
                    <a:lnTo>
                      <a:pt x="58" y="66"/>
                    </a:lnTo>
                    <a:lnTo>
                      <a:pt x="70" y="66"/>
                    </a:lnTo>
                    <a:lnTo>
                      <a:pt x="70" y="78"/>
                    </a:lnTo>
                    <a:lnTo>
                      <a:pt x="90" y="78"/>
                    </a:lnTo>
                    <a:lnTo>
                      <a:pt x="90" y="72"/>
                    </a:lnTo>
                    <a:lnTo>
                      <a:pt x="96" y="72"/>
                    </a:lnTo>
                    <a:lnTo>
                      <a:pt x="96" y="66"/>
                    </a:lnTo>
                    <a:lnTo>
                      <a:pt x="102" y="66"/>
                    </a:lnTo>
                    <a:lnTo>
                      <a:pt x="102" y="54"/>
                    </a:lnTo>
                    <a:lnTo>
                      <a:pt x="121" y="54"/>
                    </a:lnTo>
                    <a:lnTo>
                      <a:pt x="121" y="48"/>
                    </a:lnTo>
                    <a:lnTo>
                      <a:pt x="102" y="48"/>
                    </a:lnTo>
                    <a:lnTo>
                      <a:pt x="102" y="36"/>
                    </a:lnTo>
                    <a:lnTo>
                      <a:pt x="96" y="36"/>
                    </a:lnTo>
                    <a:lnTo>
                      <a:pt x="96" y="48"/>
                    </a:lnTo>
                    <a:lnTo>
                      <a:pt x="70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30"/>
                    </a:lnTo>
                    <a:lnTo>
                      <a:pt x="58" y="30"/>
                    </a:lnTo>
                    <a:lnTo>
                      <a:pt x="58" y="18"/>
                    </a:lnTo>
                    <a:lnTo>
                      <a:pt x="51" y="18"/>
                    </a:lnTo>
                    <a:lnTo>
                      <a:pt x="51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13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5" name="Freeform 3039">
                <a:extLst>
                  <a:ext uri="{FF2B5EF4-FFF2-40B4-BE49-F238E27FC236}">
                    <a16:creationId xmlns:a16="http://schemas.microsoft.com/office/drawing/2014/main" xmlns="" id="{BA6EAE07-EDCD-461D-8617-B77C8AD66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95"/>
                <a:ext cx="3" cy="4"/>
              </a:xfrm>
              <a:custGeom>
                <a:avLst/>
                <a:gdLst>
                  <a:gd name="T0" fmla="*/ 12 w 108"/>
                  <a:gd name="T1" fmla="*/ 24 h 121"/>
                  <a:gd name="T2" fmla="*/ 32 w 108"/>
                  <a:gd name="T3" fmla="*/ 24 h 121"/>
                  <a:gd name="T4" fmla="*/ 32 w 108"/>
                  <a:gd name="T5" fmla="*/ 30 h 121"/>
                  <a:gd name="T6" fmla="*/ 38 w 108"/>
                  <a:gd name="T7" fmla="*/ 30 h 121"/>
                  <a:gd name="T8" fmla="*/ 38 w 108"/>
                  <a:gd name="T9" fmla="*/ 36 h 121"/>
                  <a:gd name="T10" fmla="*/ 44 w 108"/>
                  <a:gd name="T11" fmla="*/ 36 h 121"/>
                  <a:gd name="T12" fmla="*/ 44 w 108"/>
                  <a:gd name="T13" fmla="*/ 42 h 121"/>
                  <a:gd name="T14" fmla="*/ 51 w 108"/>
                  <a:gd name="T15" fmla="*/ 42 h 121"/>
                  <a:gd name="T16" fmla="*/ 51 w 108"/>
                  <a:gd name="T17" fmla="*/ 96 h 121"/>
                  <a:gd name="T18" fmla="*/ 57 w 108"/>
                  <a:gd name="T19" fmla="*/ 96 h 121"/>
                  <a:gd name="T20" fmla="*/ 57 w 108"/>
                  <a:gd name="T21" fmla="*/ 108 h 121"/>
                  <a:gd name="T22" fmla="*/ 63 w 108"/>
                  <a:gd name="T23" fmla="*/ 108 h 121"/>
                  <a:gd name="T24" fmla="*/ 63 w 108"/>
                  <a:gd name="T25" fmla="*/ 114 h 121"/>
                  <a:gd name="T26" fmla="*/ 83 w 108"/>
                  <a:gd name="T27" fmla="*/ 114 h 121"/>
                  <a:gd name="T28" fmla="*/ 83 w 108"/>
                  <a:gd name="T29" fmla="*/ 121 h 121"/>
                  <a:gd name="T30" fmla="*/ 108 w 108"/>
                  <a:gd name="T31" fmla="*/ 121 h 121"/>
                  <a:gd name="T32" fmla="*/ 108 w 108"/>
                  <a:gd name="T33" fmla="*/ 102 h 121"/>
                  <a:gd name="T34" fmla="*/ 89 w 108"/>
                  <a:gd name="T35" fmla="*/ 102 h 121"/>
                  <a:gd name="T36" fmla="*/ 89 w 108"/>
                  <a:gd name="T37" fmla="*/ 96 h 121"/>
                  <a:gd name="T38" fmla="*/ 77 w 108"/>
                  <a:gd name="T39" fmla="*/ 96 h 121"/>
                  <a:gd name="T40" fmla="*/ 77 w 108"/>
                  <a:gd name="T41" fmla="*/ 90 h 121"/>
                  <a:gd name="T42" fmla="*/ 63 w 108"/>
                  <a:gd name="T43" fmla="*/ 90 h 121"/>
                  <a:gd name="T44" fmla="*/ 63 w 108"/>
                  <a:gd name="T45" fmla="*/ 36 h 121"/>
                  <a:gd name="T46" fmla="*/ 57 w 108"/>
                  <a:gd name="T47" fmla="*/ 36 h 121"/>
                  <a:gd name="T48" fmla="*/ 57 w 108"/>
                  <a:gd name="T49" fmla="*/ 24 h 121"/>
                  <a:gd name="T50" fmla="*/ 51 w 108"/>
                  <a:gd name="T51" fmla="*/ 24 h 121"/>
                  <a:gd name="T52" fmla="*/ 51 w 108"/>
                  <a:gd name="T53" fmla="*/ 18 h 121"/>
                  <a:gd name="T54" fmla="*/ 44 w 108"/>
                  <a:gd name="T55" fmla="*/ 18 h 121"/>
                  <a:gd name="T56" fmla="*/ 44 w 108"/>
                  <a:gd name="T57" fmla="*/ 12 h 121"/>
                  <a:gd name="T58" fmla="*/ 38 w 108"/>
                  <a:gd name="T59" fmla="*/ 12 h 121"/>
                  <a:gd name="T60" fmla="*/ 38 w 108"/>
                  <a:gd name="T61" fmla="*/ 6 h 121"/>
                  <a:gd name="T62" fmla="*/ 32 w 108"/>
                  <a:gd name="T63" fmla="*/ 6 h 121"/>
                  <a:gd name="T64" fmla="*/ 32 w 108"/>
                  <a:gd name="T65" fmla="*/ 0 h 121"/>
                  <a:gd name="T66" fmla="*/ 0 w 108"/>
                  <a:gd name="T67" fmla="*/ 0 h 121"/>
                  <a:gd name="T68" fmla="*/ 0 w 108"/>
                  <a:gd name="T69" fmla="*/ 12 h 121"/>
                  <a:gd name="T70" fmla="*/ 6 w 108"/>
                  <a:gd name="T71" fmla="*/ 12 h 121"/>
                  <a:gd name="T72" fmla="*/ 6 w 108"/>
                  <a:gd name="T73" fmla="*/ 18 h 121"/>
                  <a:gd name="T74" fmla="*/ 12 w 108"/>
                  <a:gd name="T75" fmla="*/ 18 h 121"/>
                  <a:gd name="T76" fmla="*/ 12 w 108"/>
                  <a:gd name="T77" fmla="*/ 2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8" h="121">
                    <a:moveTo>
                      <a:pt x="12" y="24"/>
                    </a:moveTo>
                    <a:lnTo>
                      <a:pt x="32" y="24"/>
                    </a:lnTo>
                    <a:lnTo>
                      <a:pt x="32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51" y="42"/>
                    </a:lnTo>
                    <a:lnTo>
                      <a:pt x="51" y="96"/>
                    </a:lnTo>
                    <a:lnTo>
                      <a:pt x="57" y="96"/>
                    </a:lnTo>
                    <a:lnTo>
                      <a:pt x="57" y="108"/>
                    </a:lnTo>
                    <a:lnTo>
                      <a:pt x="63" y="108"/>
                    </a:lnTo>
                    <a:lnTo>
                      <a:pt x="63" y="114"/>
                    </a:lnTo>
                    <a:lnTo>
                      <a:pt x="83" y="114"/>
                    </a:lnTo>
                    <a:lnTo>
                      <a:pt x="83" y="121"/>
                    </a:lnTo>
                    <a:lnTo>
                      <a:pt x="108" y="121"/>
                    </a:lnTo>
                    <a:lnTo>
                      <a:pt x="108" y="102"/>
                    </a:lnTo>
                    <a:lnTo>
                      <a:pt x="89" y="102"/>
                    </a:lnTo>
                    <a:lnTo>
                      <a:pt x="89" y="96"/>
                    </a:lnTo>
                    <a:lnTo>
                      <a:pt x="77" y="96"/>
                    </a:lnTo>
                    <a:lnTo>
                      <a:pt x="77" y="90"/>
                    </a:lnTo>
                    <a:lnTo>
                      <a:pt x="63" y="90"/>
                    </a:lnTo>
                    <a:lnTo>
                      <a:pt x="63" y="36"/>
                    </a:lnTo>
                    <a:lnTo>
                      <a:pt x="57" y="36"/>
                    </a:lnTo>
                    <a:lnTo>
                      <a:pt x="57" y="24"/>
                    </a:lnTo>
                    <a:lnTo>
                      <a:pt x="51" y="24"/>
                    </a:lnTo>
                    <a:lnTo>
                      <a:pt x="51" y="18"/>
                    </a:lnTo>
                    <a:lnTo>
                      <a:pt x="44" y="18"/>
                    </a:lnTo>
                    <a:lnTo>
                      <a:pt x="44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lnTo>
                      <a:pt x="1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6" name="Freeform 3040">
                <a:extLst>
                  <a:ext uri="{FF2B5EF4-FFF2-40B4-BE49-F238E27FC236}">
                    <a16:creationId xmlns:a16="http://schemas.microsoft.com/office/drawing/2014/main" xmlns="" id="{87BD9ED0-C732-43DC-91BA-0AB264405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123"/>
                <a:ext cx="1" cy="5"/>
              </a:xfrm>
              <a:custGeom>
                <a:avLst/>
                <a:gdLst>
                  <a:gd name="T0" fmla="*/ 0 w 57"/>
                  <a:gd name="T1" fmla="*/ 7 h 194"/>
                  <a:gd name="T2" fmla="*/ 0 w 57"/>
                  <a:gd name="T3" fmla="*/ 19 h 194"/>
                  <a:gd name="T4" fmla="*/ 6 w 57"/>
                  <a:gd name="T5" fmla="*/ 19 h 194"/>
                  <a:gd name="T6" fmla="*/ 6 w 57"/>
                  <a:gd name="T7" fmla="*/ 85 h 194"/>
                  <a:gd name="T8" fmla="*/ 13 w 57"/>
                  <a:gd name="T9" fmla="*/ 85 h 194"/>
                  <a:gd name="T10" fmla="*/ 13 w 57"/>
                  <a:gd name="T11" fmla="*/ 103 h 194"/>
                  <a:gd name="T12" fmla="*/ 20 w 57"/>
                  <a:gd name="T13" fmla="*/ 103 h 194"/>
                  <a:gd name="T14" fmla="*/ 20 w 57"/>
                  <a:gd name="T15" fmla="*/ 140 h 194"/>
                  <a:gd name="T16" fmla="*/ 26 w 57"/>
                  <a:gd name="T17" fmla="*/ 140 h 194"/>
                  <a:gd name="T18" fmla="*/ 26 w 57"/>
                  <a:gd name="T19" fmla="*/ 146 h 194"/>
                  <a:gd name="T20" fmla="*/ 32 w 57"/>
                  <a:gd name="T21" fmla="*/ 146 h 194"/>
                  <a:gd name="T22" fmla="*/ 32 w 57"/>
                  <a:gd name="T23" fmla="*/ 164 h 194"/>
                  <a:gd name="T24" fmla="*/ 20 w 57"/>
                  <a:gd name="T25" fmla="*/ 164 h 194"/>
                  <a:gd name="T26" fmla="*/ 20 w 57"/>
                  <a:gd name="T27" fmla="*/ 176 h 194"/>
                  <a:gd name="T28" fmla="*/ 32 w 57"/>
                  <a:gd name="T29" fmla="*/ 176 h 194"/>
                  <a:gd name="T30" fmla="*/ 32 w 57"/>
                  <a:gd name="T31" fmla="*/ 194 h 194"/>
                  <a:gd name="T32" fmla="*/ 39 w 57"/>
                  <a:gd name="T33" fmla="*/ 194 h 194"/>
                  <a:gd name="T34" fmla="*/ 39 w 57"/>
                  <a:gd name="T35" fmla="*/ 176 h 194"/>
                  <a:gd name="T36" fmla="*/ 45 w 57"/>
                  <a:gd name="T37" fmla="*/ 176 h 194"/>
                  <a:gd name="T38" fmla="*/ 45 w 57"/>
                  <a:gd name="T39" fmla="*/ 170 h 194"/>
                  <a:gd name="T40" fmla="*/ 57 w 57"/>
                  <a:gd name="T41" fmla="*/ 170 h 194"/>
                  <a:gd name="T42" fmla="*/ 57 w 57"/>
                  <a:gd name="T43" fmla="*/ 146 h 194"/>
                  <a:gd name="T44" fmla="*/ 51 w 57"/>
                  <a:gd name="T45" fmla="*/ 146 h 194"/>
                  <a:gd name="T46" fmla="*/ 51 w 57"/>
                  <a:gd name="T47" fmla="*/ 164 h 194"/>
                  <a:gd name="T48" fmla="*/ 39 w 57"/>
                  <a:gd name="T49" fmla="*/ 164 h 194"/>
                  <a:gd name="T50" fmla="*/ 39 w 57"/>
                  <a:gd name="T51" fmla="*/ 140 h 194"/>
                  <a:gd name="T52" fmla="*/ 32 w 57"/>
                  <a:gd name="T53" fmla="*/ 140 h 194"/>
                  <a:gd name="T54" fmla="*/ 32 w 57"/>
                  <a:gd name="T55" fmla="*/ 134 h 194"/>
                  <a:gd name="T56" fmla="*/ 26 w 57"/>
                  <a:gd name="T57" fmla="*/ 134 h 194"/>
                  <a:gd name="T58" fmla="*/ 26 w 57"/>
                  <a:gd name="T59" fmla="*/ 91 h 194"/>
                  <a:gd name="T60" fmla="*/ 32 w 57"/>
                  <a:gd name="T61" fmla="*/ 91 h 194"/>
                  <a:gd name="T62" fmla="*/ 32 w 57"/>
                  <a:gd name="T63" fmla="*/ 103 h 194"/>
                  <a:gd name="T64" fmla="*/ 39 w 57"/>
                  <a:gd name="T65" fmla="*/ 103 h 194"/>
                  <a:gd name="T66" fmla="*/ 39 w 57"/>
                  <a:gd name="T67" fmla="*/ 73 h 194"/>
                  <a:gd name="T68" fmla="*/ 32 w 57"/>
                  <a:gd name="T69" fmla="*/ 73 h 194"/>
                  <a:gd name="T70" fmla="*/ 32 w 57"/>
                  <a:gd name="T71" fmla="*/ 0 h 194"/>
                  <a:gd name="T72" fmla="*/ 20 w 57"/>
                  <a:gd name="T73" fmla="*/ 0 h 194"/>
                  <a:gd name="T74" fmla="*/ 20 w 57"/>
                  <a:gd name="T75" fmla="*/ 13 h 194"/>
                  <a:gd name="T76" fmla="*/ 26 w 57"/>
                  <a:gd name="T77" fmla="*/ 13 h 194"/>
                  <a:gd name="T78" fmla="*/ 26 w 57"/>
                  <a:gd name="T79" fmla="*/ 79 h 194"/>
                  <a:gd name="T80" fmla="*/ 20 w 57"/>
                  <a:gd name="T81" fmla="*/ 79 h 194"/>
                  <a:gd name="T82" fmla="*/ 20 w 57"/>
                  <a:gd name="T83" fmla="*/ 73 h 194"/>
                  <a:gd name="T84" fmla="*/ 13 w 57"/>
                  <a:gd name="T85" fmla="*/ 73 h 194"/>
                  <a:gd name="T86" fmla="*/ 13 w 57"/>
                  <a:gd name="T87" fmla="*/ 13 h 194"/>
                  <a:gd name="T88" fmla="*/ 6 w 57"/>
                  <a:gd name="T89" fmla="*/ 13 h 194"/>
                  <a:gd name="T90" fmla="*/ 6 w 57"/>
                  <a:gd name="T91" fmla="*/ 7 h 194"/>
                  <a:gd name="T92" fmla="*/ 0 w 57"/>
                  <a:gd name="T9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" h="194">
                    <a:moveTo>
                      <a:pt x="0" y="7"/>
                    </a:moveTo>
                    <a:lnTo>
                      <a:pt x="0" y="19"/>
                    </a:lnTo>
                    <a:lnTo>
                      <a:pt x="6" y="19"/>
                    </a:lnTo>
                    <a:lnTo>
                      <a:pt x="6" y="85"/>
                    </a:lnTo>
                    <a:lnTo>
                      <a:pt x="13" y="85"/>
                    </a:lnTo>
                    <a:lnTo>
                      <a:pt x="13" y="103"/>
                    </a:lnTo>
                    <a:lnTo>
                      <a:pt x="20" y="103"/>
                    </a:lnTo>
                    <a:lnTo>
                      <a:pt x="20" y="140"/>
                    </a:lnTo>
                    <a:lnTo>
                      <a:pt x="26" y="140"/>
                    </a:lnTo>
                    <a:lnTo>
                      <a:pt x="26" y="146"/>
                    </a:lnTo>
                    <a:lnTo>
                      <a:pt x="32" y="146"/>
                    </a:lnTo>
                    <a:lnTo>
                      <a:pt x="32" y="164"/>
                    </a:lnTo>
                    <a:lnTo>
                      <a:pt x="20" y="164"/>
                    </a:lnTo>
                    <a:lnTo>
                      <a:pt x="20" y="176"/>
                    </a:lnTo>
                    <a:lnTo>
                      <a:pt x="32" y="176"/>
                    </a:lnTo>
                    <a:lnTo>
                      <a:pt x="32" y="194"/>
                    </a:lnTo>
                    <a:lnTo>
                      <a:pt x="39" y="194"/>
                    </a:lnTo>
                    <a:lnTo>
                      <a:pt x="39" y="176"/>
                    </a:lnTo>
                    <a:lnTo>
                      <a:pt x="45" y="176"/>
                    </a:lnTo>
                    <a:lnTo>
                      <a:pt x="45" y="170"/>
                    </a:lnTo>
                    <a:lnTo>
                      <a:pt x="57" y="170"/>
                    </a:lnTo>
                    <a:lnTo>
                      <a:pt x="57" y="146"/>
                    </a:lnTo>
                    <a:lnTo>
                      <a:pt x="51" y="146"/>
                    </a:lnTo>
                    <a:lnTo>
                      <a:pt x="51" y="164"/>
                    </a:lnTo>
                    <a:lnTo>
                      <a:pt x="39" y="164"/>
                    </a:lnTo>
                    <a:lnTo>
                      <a:pt x="39" y="140"/>
                    </a:lnTo>
                    <a:lnTo>
                      <a:pt x="32" y="140"/>
                    </a:lnTo>
                    <a:lnTo>
                      <a:pt x="32" y="134"/>
                    </a:lnTo>
                    <a:lnTo>
                      <a:pt x="26" y="134"/>
                    </a:lnTo>
                    <a:lnTo>
                      <a:pt x="26" y="91"/>
                    </a:lnTo>
                    <a:lnTo>
                      <a:pt x="32" y="91"/>
                    </a:lnTo>
                    <a:lnTo>
                      <a:pt x="32" y="103"/>
                    </a:lnTo>
                    <a:lnTo>
                      <a:pt x="39" y="103"/>
                    </a:lnTo>
                    <a:lnTo>
                      <a:pt x="39" y="73"/>
                    </a:lnTo>
                    <a:lnTo>
                      <a:pt x="32" y="73"/>
                    </a:lnTo>
                    <a:lnTo>
                      <a:pt x="32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6" y="13"/>
                    </a:lnTo>
                    <a:lnTo>
                      <a:pt x="26" y="79"/>
                    </a:lnTo>
                    <a:lnTo>
                      <a:pt x="20" y="79"/>
                    </a:lnTo>
                    <a:lnTo>
                      <a:pt x="20" y="73"/>
                    </a:lnTo>
                    <a:lnTo>
                      <a:pt x="13" y="73"/>
                    </a:lnTo>
                    <a:lnTo>
                      <a:pt x="13" y="13"/>
                    </a:lnTo>
                    <a:lnTo>
                      <a:pt x="6" y="13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7" name="Freeform 3041">
                <a:extLst>
                  <a:ext uri="{FF2B5EF4-FFF2-40B4-BE49-F238E27FC236}">
                    <a16:creationId xmlns:a16="http://schemas.microsoft.com/office/drawing/2014/main" xmlns="" id="{7AD1188B-BF5E-425F-84D3-7A2D07BD5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96"/>
                <a:ext cx="5" cy="1"/>
              </a:xfrm>
              <a:custGeom>
                <a:avLst/>
                <a:gdLst>
                  <a:gd name="T0" fmla="*/ 6 w 147"/>
                  <a:gd name="T1" fmla="*/ 30 h 48"/>
                  <a:gd name="T2" fmla="*/ 6 w 147"/>
                  <a:gd name="T3" fmla="*/ 36 h 48"/>
                  <a:gd name="T4" fmla="*/ 0 w 147"/>
                  <a:gd name="T5" fmla="*/ 36 h 48"/>
                  <a:gd name="T6" fmla="*/ 0 w 147"/>
                  <a:gd name="T7" fmla="*/ 48 h 48"/>
                  <a:gd name="T8" fmla="*/ 38 w 147"/>
                  <a:gd name="T9" fmla="*/ 48 h 48"/>
                  <a:gd name="T10" fmla="*/ 38 w 147"/>
                  <a:gd name="T11" fmla="*/ 42 h 48"/>
                  <a:gd name="T12" fmla="*/ 45 w 147"/>
                  <a:gd name="T13" fmla="*/ 42 h 48"/>
                  <a:gd name="T14" fmla="*/ 45 w 147"/>
                  <a:gd name="T15" fmla="*/ 36 h 48"/>
                  <a:gd name="T16" fmla="*/ 70 w 147"/>
                  <a:gd name="T17" fmla="*/ 36 h 48"/>
                  <a:gd name="T18" fmla="*/ 70 w 147"/>
                  <a:gd name="T19" fmla="*/ 30 h 48"/>
                  <a:gd name="T20" fmla="*/ 82 w 147"/>
                  <a:gd name="T21" fmla="*/ 30 h 48"/>
                  <a:gd name="T22" fmla="*/ 82 w 147"/>
                  <a:gd name="T23" fmla="*/ 24 h 48"/>
                  <a:gd name="T24" fmla="*/ 96 w 147"/>
                  <a:gd name="T25" fmla="*/ 24 h 48"/>
                  <a:gd name="T26" fmla="*/ 96 w 147"/>
                  <a:gd name="T27" fmla="*/ 18 h 48"/>
                  <a:gd name="T28" fmla="*/ 147 w 147"/>
                  <a:gd name="T29" fmla="*/ 18 h 48"/>
                  <a:gd name="T30" fmla="*/ 147 w 147"/>
                  <a:gd name="T31" fmla="*/ 0 h 48"/>
                  <a:gd name="T32" fmla="*/ 76 w 147"/>
                  <a:gd name="T33" fmla="*/ 0 h 48"/>
                  <a:gd name="T34" fmla="*/ 76 w 147"/>
                  <a:gd name="T35" fmla="*/ 6 h 48"/>
                  <a:gd name="T36" fmla="*/ 70 w 147"/>
                  <a:gd name="T37" fmla="*/ 6 h 48"/>
                  <a:gd name="T38" fmla="*/ 70 w 147"/>
                  <a:gd name="T39" fmla="*/ 18 h 48"/>
                  <a:gd name="T40" fmla="*/ 45 w 147"/>
                  <a:gd name="T41" fmla="*/ 18 h 48"/>
                  <a:gd name="T42" fmla="*/ 45 w 147"/>
                  <a:gd name="T43" fmla="*/ 24 h 48"/>
                  <a:gd name="T44" fmla="*/ 38 w 147"/>
                  <a:gd name="T45" fmla="*/ 24 h 48"/>
                  <a:gd name="T46" fmla="*/ 38 w 147"/>
                  <a:gd name="T47" fmla="*/ 30 h 48"/>
                  <a:gd name="T48" fmla="*/ 6 w 147"/>
                  <a:gd name="T4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7" h="48">
                    <a:moveTo>
                      <a:pt x="6" y="30"/>
                    </a:moveTo>
                    <a:lnTo>
                      <a:pt x="6" y="36"/>
                    </a:lnTo>
                    <a:lnTo>
                      <a:pt x="0" y="36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42"/>
                    </a:lnTo>
                    <a:lnTo>
                      <a:pt x="45" y="42"/>
                    </a:lnTo>
                    <a:lnTo>
                      <a:pt x="45" y="36"/>
                    </a:lnTo>
                    <a:lnTo>
                      <a:pt x="70" y="36"/>
                    </a:lnTo>
                    <a:lnTo>
                      <a:pt x="70" y="30"/>
                    </a:lnTo>
                    <a:lnTo>
                      <a:pt x="82" y="30"/>
                    </a:lnTo>
                    <a:lnTo>
                      <a:pt x="82" y="24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147" y="18"/>
                    </a:lnTo>
                    <a:lnTo>
                      <a:pt x="147" y="0"/>
                    </a:lnTo>
                    <a:lnTo>
                      <a:pt x="76" y="0"/>
                    </a:lnTo>
                    <a:lnTo>
                      <a:pt x="76" y="6"/>
                    </a:lnTo>
                    <a:lnTo>
                      <a:pt x="70" y="6"/>
                    </a:lnTo>
                    <a:lnTo>
                      <a:pt x="70" y="18"/>
                    </a:lnTo>
                    <a:lnTo>
                      <a:pt x="45" y="18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8" y="30"/>
                    </a:lnTo>
                    <a:lnTo>
                      <a:pt x="6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8" name="Freeform 3042">
                <a:extLst>
                  <a:ext uri="{FF2B5EF4-FFF2-40B4-BE49-F238E27FC236}">
                    <a16:creationId xmlns:a16="http://schemas.microsoft.com/office/drawing/2014/main" xmlns="" id="{475A8D06-68A3-4197-B272-A451A204F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279"/>
                <a:ext cx="5" cy="1"/>
              </a:xfrm>
              <a:custGeom>
                <a:avLst/>
                <a:gdLst>
                  <a:gd name="T0" fmla="*/ 0 w 148"/>
                  <a:gd name="T1" fmla="*/ 12 h 30"/>
                  <a:gd name="T2" fmla="*/ 0 w 148"/>
                  <a:gd name="T3" fmla="*/ 18 h 30"/>
                  <a:gd name="T4" fmla="*/ 14 w 148"/>
                  <a:gd name="T5" fmla="*/ 18 h 30"/>
                  <a:gd name="T6" fmla="*/ 14 w 148"/>
                  <a:gd name="T7" fmla="*/ 12 h 30"/>
                  <a:gd name="T8" fmla="*/ 20 w 148"/>
                  <a:gd name="T9" fmla="*/ 12 h 30"/>
                  <a:gd name="T10" fmla="*/ 20 w 148"/>
                  <a:gd name="T11" fmla="*/ 6 h 30"/>
                  <a:gd name="T12" fmla="*/ 45 w 148"/>
                  <a:gd name="T13" fmla="*/ 6 h 30"/>
                  <a:gd name="T14" fmla="*/ 45 w 148"/>
                  <a:gd name="T15" fmla="*/ 12 h 30"/>
                  <a:gd name="T16" fmla="*/ 51 w 148"/>
                  <a:gd name="T17" fmla="*/ 12 h 30"/>
                  <a:gd name="T18" fmla="*/ 51 w 148"/>
                  <a:gd name="T19" fmla="*/ 18 h 30"/>
                  <a:gd name="T20" fmla="*/ 71 w 148"/>
                  <a:gd name="T21" fmla="*/ 18 h 30"/>
                  <a:gd name="T22" fmla="*/ 71 w 148"/>
                  <a:gd name="T23" fmla="*/ 24 h 30"/>
                  <a:gd name="T24" fmla="*/ 83 w 148"/>
                  <a:gd name="T25" fmla="*/ 24 h 30"/>
                  <a:gd name="T26" fmla="*/ 83 w 148"/>
                  <a:gd name="T27" fmla="*/ 30 h 30"/>
                  <a:gd name="T28" fmla="*/ 148 w 148"/>
                  <a:gd name="T29" fmla="*/ 30 h 30"/>
                  <a:gd name="T30" fmla="*/ 148 w 148"/>
                  <a:gd name="T31" fmla="*/ 0 h 30"/>
                  <a:gd name="T32" fmla="*/ 77 w 148"/>
                  <a:gd name="T33" fmla="*/ 0 h 30"/>
                  <a:gd name="T34" fmla="*/ 77 w 148"/>
                  <a:gd name="T35" fmla="*/ 12 h 30"/>
                  <a:gd name="T36" fmla="*/ 58 w 148"/>
                  <a:gd name="T37" fmla="*/ 12 h 30"/>
                  <a:gd name="T38" fmla="*/ 58 w 148"/>
                  <a:gd name="T39" fmla="*/ 6 h 30"/>
                  <a:gd name="T40" fmla="*/ 51 w 148"/>
                  <a:gd name="T41" fmla="*/ 6 h 30"/>
                  <a:gd name="T42" fmla="*/ 51 w 148"/>
                  <a:gd name="T43" fmla="*/ 0 h 30"/>
                  <a:gd name="T44" fmla="*/ 6 w 148"/>
                  <a:gd name="T45" fmla="*/ 0 h 30"/>
                  <a:gd name="T46" fmla="*/ 6 w 148"/>
                  <a:gd name="T47" fmla="*/ 12 h 30"/>
                  <a:gd name="T48" fmla="*/ 0 w 148"/>
                  <a:gd name="T49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8" h="30">
                    <a:moveTo>
                      <a:pt x="0" y="12"/>
                    </a:moveTo>
                    <a:lnTo>
                      <a:pt x="0" y="18"/>
                    </a:lnTo>
                    <a:lnTo>
                      <a:pt x="14" y="18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45" y="6"/>
                    </a:lnTo>
                    <a:lnTo>
                      <a:pt x="45" y="12"/>
                    </a:lnTo>
                    <a:lnTo>
                      <a:pt x="51" y="12"/>
                    </a:lnTo>
                    <a:lnTo>
                      <a:pt x="51" y="18"/>
                    </a:lnTo>
                    <a:lnTo>
                      <a:pt x="71" y="18"/>
                    </a:lnTo>
                    <a:lnTo>
                      <a:pt x="71" y="24"/>
                    </a:lnTo>
                    <a:lnTo>
                      <a:pt x="83" y="24"/>
                    </a:lnTo>
                    <a:lnTo>
                      <a:pt x="83" y="30"/>
                    </a:lnTo>
                    <a:lnTo>
                      <a:pt x="148" y="30"/>
                    </a:lnTo>
                    <a:lnTo>
                      <a:pt x="148" y="0"/>
                    </a:lnTo>
                    <a:lnTo>
                      <a:pt x="77" y="0"/>
                    </a:lnTo>
                    <a:lnTo>
                      <a:pt x="77" y="12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39" name="Freeform 3043">
                <a:extLst>
                  <a:ext uri="{FF2B5EF4-FFF2-40B4-BE49-F238E27FC236}">
                    <a16:creationId xmlns:a16="http://schemas.microsoft.com/office/drawing/2014/main" xmlns="" id="{3547CF0F-F958-48F0-BE48-6CDDC8AB7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" y="108"/>
                <a:ext cx="6" cy="3"/>
              </a:xfrm>
              <a:custGeom>
                <a:avLst/>
                <a:gdLst>
                  <a:gd name="T0" fmla="*/ 0 w 172"/>
                  <a:gd name="T1" fmla="*/ 66 h 102"/>
                  <a:gd name="T2" fmla="*/ 0 w 172"/>
                  <a:gd name="T3" fmla="*/ 72 h 102"/>
                  <a:gd name="T4" fmla="*/ 51 w 172"/>
                  <a:gd name="T5" fmla="*/ 72 h 102"/>
                  <a:gd name="T6" fmla="*/ 51 w 172"/>
                  <a:gd name="T7" fmla="*/ 96 h 102"/>
                  <a:gd name="T8" fmla="*/ 44 w 172"/>
                  <a:gd name="T9" fmla="*/ 96 h 102"/>
                  <a:gd name="T10" fmla="*/ 44 w 172"/>
                  <a:gd name="T11" fmla="*/ 102 h 102"/>
                  <a:gd name="T12" fmla="*/ 57 w 172"/>
                  <a:gd name="T13" fmla="*/ 102 h 102"/>
                  <a:gd name="T14" fmla="*/ 57 w 172"/>
                  <a:gd name="T15" fmla="*/ 78 h 102"/>
                  <a:gd name="T16" fmla="*/ 63 w 172"/>
                  <a:gd name="T17" fmla="*/ 78 h 102"/>
                  <a:gd name="T18" fmla="*/ 63 w 172"/>
                  <a:gd name="T19" fmla="*/ 72 h 102"/>
                  <a:gd name="T20" fmla="*/ 70 w 172"/>
                  <a:gd name="T21" fmla="*/ 72 h 102"/>
                  <a:gd name="T22" fmla="*/ 70 w 172"/>
                  <a:gd name="T23" fmla="*/ 60 h 102"/>
                  <a:gd name="T24" fmla="*/ 77 w 172"/>
                  <a:gd name="T25" fmla="*/ 60 h 102"/>
                  <a:gd name="T26" fmla="*/ 77 w 172"/>
                  <a:gd name="T27" fmla="*/ 54 h 102"/>
                  <a:gd name="T28" fmla="*/ 89 w 172"/>
                  <a:gd name="T29" fmla="*/ 54 h 102"/>
                  <a:gd name="T30" fmla="*/ 89 w 172"/>
                  <a:gd name="T31" fmla="*/ 36 h 102"/>
                  <a:gd name="T32" fmla="*/ 95 w 172"/>
                  <a:gd name="T33" fmla="*/ 36 h 102"/>
                  <a:gd name="T34" fmla="*/ 95 w 172"/>
                  <a:gd name="T35" fmla="*/ 30 h 102"/>
                  <a:gd name="T36" fmla="*/ 102 w 172"/>
                  <a:gd name="T37" fmla="*/ 30 h 102"/>
                  <a:gd name="T38" fmla="*/ 102 w 172"/>
                  <a:gd name="T39" fmla="*/ 24 h 102"/>
                  <a:gd name="T40" fmla="*/ 108 w 172"/>
                  <a:gd name="T41" fmla="*/ 24 h 102"/>
                  <a:gd name="T42" fmla="*/ 108 w 172"/>
                  <a:gd name="T43" fmla="*/ 18 h 102"/>
                  <a:gd name="T44" fmla="*/ 128 w 172"/>
                  <a:gd name="T45" fmla="*/ 18 h 102"/>
                  <a:gd name="T46" fmla="*/ 128 w 172"/>
                  <a:gd name="T47" fmla="*/ 24 h 102"/>
                  <a:gd name="T48" fmla="*/ 134 w 172"/>
                  <a:gd name="T49" fmla="*/ 24 h 102"/>
                  <a:gd name="T50" fmla="*/ 134 w 172"/>
                  <a:gd name="T51" fmla="*/ 30 h 102"/>
                  <a:gd name="T52" fmla="*/ 166 w 172"/>
                  <a:gd name="T53" fmla="*/ 30 h 102"/>
                  <a:gd name="T54" fmla="*/ 166 w 172"/>
                  <a:gd name="T55" fmla="*/ 24 h 102"/>
                  <a:gd name="T56" fmla="*/ 172 w 172"/>
                  <a:gd name="T57" fmla="*/ 24 h 102"/>
                  <a:gd name="T58" fmla="*/ 172 w 172"/>
                  <a:gd name="T59" fmla="*/ 12 h 102"/>
                  <a:gd name="T60" fmla="*/ 166 w 172"/>
                  <a:gd name="T61" fmla="*/ 12 h 102"/>
                  <a:gd name="T62" fmla="*/ 166 w 172"/>
                  <a:gd name="T63" fmla="*/ 18 h 102"/>
                  <a:gd name="T64" fmla="*/ 159 w 172"/>
                  <a:gd name="T65" fmla="*/ 18 h 102"/>
                  <a:gd name="T66" fmla="*/ 159 w 172"/>
                  <a:gd name="T67" fmla="*/ 24 h 102"/>
                  <a:gd name="T68" fmla="*/ 140 w 172"/>
                  <a:gd name="T69" fmla="*/ 24 h 102"/>
                  <a:gd name="T70" fmla="*/ 140 w 172"/>
                  <a:gd name="T71" fmla="*/ 18 h 102"/>
                  <a:gd name="T72" fmla="*/ 134 w 172"/>
                  <a:gd name="T73" fmla="*/ 18 h 102"/>
                  <a:gd name="T74" fmla="*/ 134 w 172"/>
                  <a:gd name="T75" fmla="*/ 12 h 102"/>
                  <a:gd name="T76" fmla="*/ 108 w 172"/>
                  <a:gd name="T77" fmla="*/ 12 h 102"/>
                  <a:gd name="T78" fmla="*/ 108 w 172"/>
                  <a:gd name="T79" fmla="*/ 0 h 102"/>
                  <a:gd name="T80" fmla="*/ 102 w 172"/>
                  <a:gd name="T81" fmla="*/ 0 h 102"/>
                  <a:gd name="T82" fmla="*/ 102 w 172"/>
                  <a:gd name="T83" fmla="*/ 6 h 102"/>
                  <a:gd name="T84" fmla="*/ 89 w 172"/>
                  <a:gd name="T85" fmla="*/ 6 h 102"/>
                  <a:gd name="T86" fmla="*/ 89 w 172"/>
                  <a:gd name="T87" fmla="*/ 24 h 102"/>
                  <a:gd name="T88" fmla="*/ 70 w 172"/>
                  <a:gd name="T89" fmla="*/ 24 h 102"/>
                  <a:gd name="T90" fmla="*/ 70 w 172"/>
                  <a:gd name="T91" fmla="*/ 36 h 102"/>
                  <a:gd name="T92" fmla="*/ 63 w 172"/>
                  <a:gd name="T93" fmla="*/ 36 h 102"/>
                  <a:gd name="T94" fmla="*/ 63 w 172"/>
                  <a:gd name="T95" fmla="*/ 54 h 102"/>
                  <a:gd name="T96" fmla="*/ 51 w 172"/>
                  <a:gd name="T97" fmla="*/ 54 h 102"/>
                  <a:gd name="T98" fmla="*/ 51 w 172"/>
                  <a:gd name="T99" fmla="*/ 60 h 102"/>
                  <a:gd name="T100" fmla="*/ 44 w 172"/>
                  <a:gd name="T101" fmla="*/ 60 h 102"/>
                  <a:gd name="T102" fmla="*/ 44 w 172"/>
                  <a:gd name="T103" fmla="*/ 66 h 102"/>
                  <a:gd name="T104" fmla="*/ 0 w 172"/>
                  <a:gd name="T105" fmla="*/ 6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2" h="102">
                    <a:moveTo>
                      <a:pt x="0" y="66"/>
                    </a:moveTo>
                    <a:lnTo>
                      <a:pt x="0" y="72"/>
                    </a:lnTo>
                    <a:lnTo>
                      <a:pt x="51" y="72"/>
                    </a:lnTo>
                    <a:lnTo>
                      <a:pt x="51" y="96"/>
                    </a:lnTo>
                    <a:lnTo>
                      <a:pt x="44" y="96"/>
                    </a:lnTo>
                    <a:lnTo>
                      <a:pt x="44" y="102"/>
                    </a:lnTo>
                    <a:lnTo>
                      <a:pt x="57" y="102"/>
                    </a:lnTo>
                    <a:lnTo>
                      <a:pt x="57" y="78"/>
                    </a:lnTo>
                    <a:lnTo>
                      <a:pt x="63" y="78"/>
                    </a:lnTo>
                    <a:lnTo>
                      <a:pt x="63" y="72"/>
                    </a:lnTo>
                    <a:lnTo>
                      <a:pt x="70" y="72"/>
                    </a:lnTo>
                    <a:lnTo>
                      <a:pt x="70" y="60"/>
                    </a:lnTo>
                    <a:lnTo>
                      <a:pt x="77" y="60"/>
                    </a:lnTo>
                    <a:lnTo>
                      <a:pt x="77" y="54"/>
                    </a:lnTo>
                    <a:lnTo>
                      <a:pt x="89" y="54"/>
                    </a:lnTo>
                    <a:lnTo>
                      <a:pt x="89" y="36"/>
                    </a:lnTo>
                    <a:lnTo>
                      <a:pt x="95" y="36"/>
                    </a:lnTo>
                    <a:lnTo>
                      <a:pt x="95" y="30"/>
                    </a:lnTo>
                    <a:lnTo>
                      <a:pt x="102" y="30"/>
                    </a:lnTo>
                    <a:lnTo>
                      <a:pt x="102" y="24"/>
                    </a:lnTo>
                    <a:lnTo>
                      <a:pt x="108" y="24"/>
                    </a:lnTo>
                    <a:lnTo>
                      <a:pt x="108" y="18"/>
                    </a:lnTo>
                    <a:lnTo>
                      <a:pt x="128" y="18"/>
                    </a:lnTo>
                    <a:lnTo>
                      <a:pt x="128" y="24"/>
                    </a:lnTo>
                    <a:lnTo>
                      <a:pt x="134" y="24"/>
                    </a:lnTo>
                    <a:lnTo>
                      <a:pt x="134" y="30"/>
                    </a:lnTo>
                    <a:lnTo>
                      <a:pt x="166" y="30"/>
                    </a:lnTo>
                    <a:lnTo>
                      <a:pt x="166" y="24"/>
                    </a:lnTo>
                    <a:lnTo>
                      <a:pt x="172" y="24"/>
                    </a:lnTo>
                    <a:lnTo>
                      <a:pt x="172" y="12"/>
                    </a:lnTo>
                    <a:lnTo>
                      <a:pt x="166" y="12"/>
                    </a:lnTo>
                    <a:lnTo>
                      <a:pt x="166" y="18"/>
                    </a:lnTo>
                    <a:lnTo>
                      <a:pt x="159" y="18"/>
                    </a:lnTo>
                    <a:lnTo>
                      <a:pt x="159" y="24"/>
                    </a:lnTo>
                    <a:lnTo>
                      <a:pt x="140" y="24"/>
                    </a:lnTo>
                    <a:lnTo>
                      <a:pt x="140" y="18"/>
                    </a:lnTo>
                    <a:lnTo>
                      <a:pt x="134" y="18"/>
                    </a:lnTo>
                    <a:lnTo>
                      <a:pt x="134" y="12"/>
                    </a:lnTo>
                    <a:lnTo>
                      <a:pt x="108" y="12"/>
                    </a:lnTo>
                    <a:lnTo>
                      <a:pt x="108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9" y="6"/>
                    </a:lnTo>
                    <a:lnTo>
                      <a:pt x="89" y="24"/>
                    </a:lnTo>
                    <a:lnTo>
                      <a:pt x="70" y="24"/>
                    </a:lnTo>
                    <a:lnTo>
                      <a:pt x="70" y="36"/>
                    </a:lnTo>
                    <a:lnTo>
                      <a:pt x="63" y="36"/>
                    </a:lnTo>
                    <a:lnTo>
                      <a:pt x="63" y="54"/>
                    </a:lnTo>
                    <a:lnTo>
                      <a:pt x="51" y="54"/>
                    </a:lnTo>
                    <a:lnTo>
                      <a:pt x="51" y="60"/>
                    </a:lnTo>
                    <a:lnTo>
                      <a:pt x="44" y="60"/>
                    </a:lnTo>
                    <a:lnTo>
                      <a:pt x="44" y="66"/>
                    </a:lnTo>
                    <a:lnTo>
                      <a:pt x="0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0" name="Freeform 3044">
                <a:extLst>
                  <a:ext uri="{FF2B5EF4-FFF2-40B4-BE49-F238E27FC236}">
                    <a16:creationId xmlns:a16="http://schemas.microsoft.com/office/drawing/2014/main" xmlns="" id="{B5E59218-20E1-4375-ADA8-CEA182F0F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200"/>
                <a:ext cx="4" cy="2"/>
              </a:xfrm>
              <a:custGeom>
                <a:avLst/>
                <a:gdLst>
                  <a:gd name="T0" fmla="*/ 45 w 128"/>
                  <a:gd name="T1" fmla="*/ 42 h 90"/>
                  <a:gd name="T2" fmla="*/ 45 w 128"/>
                  <a:gd name="T3" fmla="*/ 48 h 90"/>
                  <a:gd name="T4" fmla="*/ 39 w 128"/>
                  <a:gd name="T5" fmla="*/ 48 h 90"/>
                  <a:gd name="T6" fmla="*/ 39 w 128"/>
                  <a:gd name="T7" fmla="*/ 54 h 90"/>
                  <a:gd name="T8" fmla="*/ 31 w 128"/>
                  <a:gd name="T9" fmla="*/ 54 h 90"/>
                  <a:gd name="T10" fmla="*/ 31 w 128"/>
                  <a:gd name="T11" fmla="*/ 60 h 90"/>
                  <a:gd name="T12" fmla="*/ 25 w 128"/>
                  <a:gd name="T13" fmla="*/ 60 h 90"/>
                  <a:gd name="T14" fmla="*/ 25 w 128"/>
                  <a:gd name="T15" fmla="*/ 66 h 90"/>
                  <a:gd name="T16" fmla="*/ 19 w 128"/>
                  <a:gd name="T17" fmla="*/ 66 h 90"/>
                  <a:gd name="T18" fmla="*/ 19 w 128"/>
                  <a:gd name="T19" fmla="*/ 72 h 90"/>
                  <a:gd name="T20" fmla="*/ 0 w 128"/>
                  <a:gd name="T21" fmla="*/ 72 h 90"/>
                  <a:gd name="T22" fmla="*/ 0 w 128"/>
                  <a:gd name="T23" fmla="*/ 78 h 90"/>
                  <a:gd name="T24" fmla="*/ 19 w 128"/>
                  <a:gd name="T25" fmla="*/ 78 h 90"/>
                  <a:gd name="T26" fmla="*/ 19 w 128"/>
                  <a:gd name="T27" fmla="*/ 90 h 90"/>
                  <a:gd name="T28" fmla="*/ 25 w 128"/>
                  <a:gd name="T29" fmla="*/ 90 h 90"/>
                  <a:gd name="T30" fmla="*/ 25 w 128"/>
                  <a:gd name="T31" fmla="*/ 78 h 90"/>
                  <a:gd name="T32" fmla="*/ 39 w 128"/>
                  <a:gd name="T33" fmla="*/ 78 h 90"/>
                  <a:gd name="T34" fmla="*/ 39 w 128"/>
                  <a:gd name="T35" fmla="*/ 72 h 90"/>
                  <a:gd name="T36" fmla="*/ 45 w 128"/>
                  <a:gd name="T37" fmla="*/ 72 h 90"/>
                  <a:gd name="T38" fmla="*/ 45 w 128"/>
                  <a:gd name="T39" fmla="*/ 66 h 90"/>
                  <a:gd name="T40" fmla="*/ 70 w 128"/>
                  <a:gd name="T41" fmla="*/ 66 h 90"/>
                  <a:gd name="T42" fmla="*/ 70 w 128"/>
                  <a:gd name="T43" fmla="*/ 60 h 90"/>
                  <a:gd name="T44" fmla="*/ 76 w 128"/>
                  <a:gd name="T45" fmla="*/ 60 h 90"/>
                  <a:gd name="T46" fmla="*/ 76 w 128"/>
                  <a:gd name="T47" fmla="*/ 54 h 90"/>
                  <a:gd name="T48" fmla="*/ 83 w 128"/>
                  <a:gd name="T49" fmla="*/ 54 h 90"/>
                  <a:gd name="T50" fmla="*/ 83 w 128"/>
                  <a:gd name="T51" fmla="*/ 48 h 90"/>
                  <a:gd name="T52" fmla="*/ 96 w 128"/>
                  <a:gd name="T53" fmla="*/ 48 h 90"/>
                  <a:gd name="T54" fmla="*/ 96 w 128"/>
                  <a:gd name="T55" fmla="*/ 36 h 90"/>
                  <a:gd name="T56" fmla="*/ 115 w 128"/>
                  <a:gd name="T57" fmla="*/ 36 h 90"/>
                  <a:gd name="T58" fmla="*/ 115 w 128"/>
                  <a:gd name="T59" fmla="*/ 24 h 90"/>
                  <a:gd name="T60" fmla="*/ 121 w 128"/>
                  <a:gd name="T61" fmla="*/ 24 h 90"/>
                  <a:gd name="T62" fmla="*/ 121 w 128"/>
                  <a:gd name="T63" fmla="*/ 18 h 90"/>
                  <a:gd name="T64" fmla="*/ 128 w 128"/>
                  <a:gd name="T65" fmla="*/ 18 h 90"/>
                  <a:gd name="T66" fmla="*/ 128 w 128"/>
                  <a:gd name="T67" fmla="*/ 12 h 90"/>
                  <a:gd name="T68" fmla="*/ 121 w 128"/>
                  <a:gd name="T69" fmla="*/ 12 h 90"/>
                  <a:gd name="T70" fmla="*/ 121 w 128"/>
                  <a:gd name="T71" fmla="*/ 0 h 90"/>
                  <a:gd name="T72" fmla="*/ 108 w 128"/>
                  <a:gd name="T73" fmla="*/ 0 h 90"/>
                  <a:gd name="T74" fmla="*/ 108 w 128"/>
                  <a:gd name="T75" fmla="*/ 12 h 90"/>
                  <a:gd name="T76" fmla="*/ 96 w 128"/>
                  <a:gd name="T77" fmla="*/ 12 h 90"/>
                  <a:gd name="T78" fmla="*/ 96 w 128"/>
                  <a:gd name="T79" fmla="*/ 18 h 90"/>
                  <a:gd name="T80" fmla="*/ 90 w 128"/>
                  <a:gd name="T81" fmla="*/ 18 h 90"/>
                  <a:gd name="T82" fmla="*/ 90 w 128"/>
                  <a:gd name="T83" fmla="*/ 30 h 90"/>
                  <a:gd name="T84" fmla="*/ 70 w 128"/>
                  <a:gd name="T85" fmla="*/ 30 h 90"/>
                  <a:gd name="T86" fmla="*/ 70 w 128"/>
                  <a:gd name="T87" fmla="*/ 36 h 90"/>
                  <a:gd name="T88" fmla="*/ 64 w 128"/>
                  <a:gd name="T89" fmla="*/ 36 h 90"/>
                  <a:gd name="T90" fmla="*/ 64 w 128"/>
                  <a:gd name="T91" fmla="*/ 42 h 90"/>
                  <a:gd name="T92" fmla="*/ 45 w 128"/>
                  <a:gd name="T93" fmla="*/ 4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" h="90">
                    <a:moveTo>
                      <a:pt x="45" y="42"/>
                    </a:moveTo>
                    <a:lnTo>
                      <a:pt x="45" y="48"/>
                    </a:lnTo>
                    <a:lnTo>
                      <a:pt x="39" y="48"/>
                    </a:lnTo>
                    <a:lnTo>
                      <a:pt x="39" y="54"/>
                    </a:lnTo>
                    <a:lnTo>
                      <a:pt x="31" y="54"/>
                    </a:lnTo>
                    <a:lnTo>
                      <a:pt x="31" y="60"/>
                    </a:lnTo>
                    <a:lnTo>
                      <a:pt x="25" y="60"/>
                    </a:lnTo>
                    <a:lnTo>
                      <a:pt x="25" y="66"/>
                    </a:lnTo>
                    <a:lnTo>
                      <a:pt x="19" y="66"/>
                    </a:lnTo>
                    <a:lnTo>
                      <a:pt x="19" y="72"/>
                    </a:lnTo>
                    <a:lnTo>
                      <a:pt x="0" y="72"/>
                    </a:lnTo>
                    <a:lnTo>
                      <a:pt x="0" y="78"/>
                    </a:lnTo>
                    <a:lnTo>
                      <a:pt x="19" y="78"/>
                    </a:lnTo>
                    <a:lnTo>
                      <a:pt x="19" y="90"/>
                    </a:lnTo>
                    <a:lnTo>
                      <a:pt x="25" y="90"/>
                    </a:lnTo>
                    <a:lnTo>
                      <a:pt x="25" y="78"/>
                    </a:lnTo>
                    <a:lnTo>
                      <a:pt x="39" y="78"/>
                    </a:lnTo>
                    <a:lnTo>
                      <a:pt x="39" y="72"/>
                    </a:lnTo>
                    <a:lnTo>
                      <a:pt x="45" y="72"/>
                    </a:lnTo>
                    <a:lnTo>
                      <a:pt x="45" y="66"/>
                    </a:lnTo>
                    <a:lnTo>
                      <a:pt x="70" y="66"/>
                    </a:lnTo>
                    <a:lnTo>
                      <a:pt x="70" y="60"/>
                    </a:lnTo>
                    <a:lnTo>
                      <a:pt x="76" y="60"/>
                    </a:lnTo>
                    <a:lnTo>
                      <a:pt x="76" y="54"/>
                    </a:lnTo>
                    <a:lnTo>
                      <a:pt x="83" y="54"/>
                    </a:lnTo>
                    <a:lnTo>
                      <a:pt x="83" y="48"/>
                    </a:lnTo>
                    <a:lnTo>
                      <a:pt x="96" y="48"/>
                    </a:lnTo>
                    <a:lnTo>
                      <a:pt x="96" y="36"/>
                    </a:lnTo>
                    <a:lnTo>
                      <a:pt x="115" y="36"/>
                    </a:lnTo>
                    <a:lnTo>
                      <a:pt x="115" y="24"/>
                    </a:lnTo>
                    <a:lnTo>
                      <a:pt x="121" y="24"/>
                    </a:lnTo>
                    <a:lnTo>
                      <a:pt x="121" y="18"/>
                    </a:lnTo>
                    <a:lnTo>
                      <a:pt x="128" y="18"/>
                    </a:lnTo>
                    <a:lnTo>
                      <a:pt x="128" y="12"/>
                    </a:lnTo>
                    <a:lnTo>
                      <a:pt x="121" y="12"/>
                    </a:lnTo>
                    <a:lnTo>
                      <a:pt x="121" y="0"/>
                    </a:lnTo>
                    <a:lnTo>
                      <a:pt x="108" y="0"/>
                    </a:lnTo>
                    <a:lnTo>
                      <a:pt x="108" y="12"/>
                    </a:lnTo>
                    <a:lnTo>
                      <a:pt x="96" y="12"/>
                    </a:lnTo>
                    <a:lnTo>
                      <a:pt x="96" y="18"/>
                    </a:lnTo>
                    <a:lnTo>
                      <a:pt x="90" y="18"/>
                    </a:lnTo>
                    <a:lnTo>
                      <a:pt x="90" y="30"/>
                    </a:lnTo>
                    <a:lnTo>
                      <a:pt x="70" y="30"/>
                    </a:lnTo>
                    <a:lnTo>
                      <a:pt x="70" y="36"/>
                    </a:lnTo>
                    <a:lnTo>
                      <a:pt x="64" y="36"/>
                    </a:lnTo>
                    <a:lnTo>
                      <a:pt x="64" y="42"/>
                    </a:lnTo>
                    <a:lnTo>
                      <a:pt x="45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1" name="Freeform 3045">
                <a:extLst>
                  <a:ext uri="{FF2B5EF4-FFF2-40B4-BE49-F238E27FC236}">
                    <a16:creationId xmlns:a16="http://schemas.microsoft.com/office/drawing/2014/main" xmlns="" id="{3971428A-5472-48DE-9AC9-BBE5111A1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365"/>
                <a:ext cx="2" cy="4"/>
              </a:xfrm>
              <a:custGeom>
                <a:avLst/>
                <a:gdLst>
                  <a:gd name="T0" fmla="*/ 0 w 58"/>
                  <a:gd name="T1" fmla="*/ 6 h 145"/>
                  <a:gd name="T2" fmla="*/ 0 w 58"/>
                  <a:gd name="T3" fmla="*/ 12 h 145"/>
                  <a:gd name="T4" fmla="*/ 13 w 58"/>
                  <a:gd name="T5" fmla="*/ 12 h 145"/>
                  <a:gd name="T6" fmla="*/ 13 w 58"/>
                  <a:gd name="T7" fmla="*/ 18 h 145"/>
                  <a:gd name="T8" fmla="*/ 26 w 58"/>
                  <a:gd name="T9" fmla="*/ 18 h 145"/>
                  <a:gd name="T10" fmla="*/ 26 w 58"/>
                  <a:gd name="T11" fmla="*/ 30 h 145"/>
                  <a:gd name="T12" fmla="*/ 32 w 58"/>
                  <a:gd name="T13" fmla="*/ 30 h 145"/>
                  <a:gd name="T14" fmla="*/ 32 w 58"/>
                  <a:gd name="T15" fmla="*/ 78 h 145"/>
                  <a:gd name="T16" fmla="*/ 26 w 58"/>
                  <a:gd name="T17" fmla="*/ 78 h 145"/>
                  <a:gd name="T18" fmla="*/ 26 w 58"/>
                  <a:gd name="T19" fmla="*/ 114 h 145"/>
                  <a:gd name="T20" fmla="*/ 32 w 58"/>
                  <a:gd name="T21" fmla="*/ 114 h 145"/>
                  <a:gd name="T22" fmla="*/ 32 w 58"/>
                  <a:gd name="T23" fmla="*/ 127 h 145"/>
                  <a:gd name="T24" fmla="*/ 38 w 58"/>
                  <a:gd name="T25" fmla="*/ 127 h 145"/>
                  <a:gd name="T26" fmla="*/ 38 w 58"/>
                  <a:gd name="T27" fmla="*/ 145 h 145"/>
                  <a:gd name="T28" fmla="*/ 52 w 58"/>
                  <a:gd name="T29" fmla="*/ 145 h 145"/>
                  <a:gd name="T30" fmla="*/ 52 w 58"/>
                  <a:gd name="T31" fmla="*/ 139 h 145"/>
                  <a:gd name="T32" fmla="*/ 58 w 58"/>
                  <a:gd name="T33" fmla="*/ 139 h 145"/>
                  <a:gd name="T34" fmla="*/ 58 w 58"/>
                  <a:gd name="T35" fmla="*/ 133 h 145"/>
                  <a:gd name="T36" fmla="*/ 52 w 58"/>
                  <a:gd name="T37" fmla="*/ 133 h 145"/>
                  <a:gd name="T38" fmla="*/ 52 w 58"/>
                  <a:gd name="T39" fmla="*/ 108 h 145"/>
                  <a:gd name="T40" fmla="*/ 44 w 58"/>
                  <a:gd name="T41" fmla="*/ 108 h 145"/>
                  <a:gd name="T42" fmla="*/ 44 w 58"/>
                  <a:gd name="T43" fmla="*/ 84 h 145"/>
                  <a:gd name="T44" fmla="*/ 52 w 58"/>
                  <a:gd name="T45" fmla="*/ 84 h 145"/>
                  <a:gd name="T46" fmla="*/ 52 w 58"/>
                  <a:gd name="T47" fmla="*/ 30 h 145"/>
                  <a:gd name="T48" fmla="*/ 38 w 58"/>
                  <a:gd name="T49" fmla="*/ 30 h 145"/>
                  <a:gd name="T50" fmla="*/ 38 w 58"/>
                  <a:gd name="T51" fmla="*/ 12 h 145"/>
                  <a:gd name="T52" fmla="*/ 32 w 58"/>
                  <a:gd name="T53" fmla="*/ 12 h 145"/>
                  <a:gd name="T54" fmla="*/ 32 w 58"/>
                  <a:gd name="T55" fmla="*/ 6 h 145"/>
                  <a:gd name="T56" fmla="*/ 26 w 58"/>
                  <a:gd name="T57" fmla="*/ 6 h 145"/>
                  <a:gd name="T58" fmla="*/ 26 w 58"/>
                  <a:gd name="T59" fmla="*/ 0 h 145"/>
                  <a:gd name="T60" fmla="*/ 19 w 58"/>
                  <a:gd name="T61" fmla="*/ 0 h 145"/>
                  <a:gd name="T62" fmla="*/ 19 w 58"/>
                  <a:gd name="T63" fmla="*/ 6 h 145"/>
                  <a:gd name="T64" fmla="*/ 0 w 58"/>
                  <a:gd name="T65" fmla="*/ 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145">
                    <a:moveTo>
                      <a:pt x="0" y="6"/>
                    </a:moveTo>
                    <a:lnTo>
                      <a:pt x="0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26" y="18"/>
                    </a:lnTo>
                    <a:lnTo>
                      <a:pt x="26" y="30"/>
                    </a:lnTo>
                    <a:lnTo>
                      <a:pt x="32" y="30"/>
                    </a:lnTo>
                    <a:lnTo>
                      <a:pt x="32" y="78"/>
                    </a:lnTo>
                    <a:lnTo>
                      <a:pt x="26" y="78"/>
                    </a:lnTo>
                    <a:lnTo>
                      <a:pt x="26" y="114"/>
                    </a:lnTo>
                    <a:lnTo>
                      <a:pt x="32" y="114"/>
                    </a:lnTo>
                    <a:lnTo>
                      <a:pt x="32" y="127"/>
                    </a:lnTo>
                    <a:lnTo>
                      <a:pt x="38" y="127"/>
                    </a:lnTo>
                    <a:lnTo>
                      <a:pt x="38" y="145"/>
                    </a:lnTo>
                    <a:lnTo>
                      <a:pt x="52" y="145"/>
                    </a:lnTo>
                    <a:lnTo>
                      <a:pt x="52" y="139"/>
                    </a:lnTo>
                    <a:lnTo>
                      <a:pt x="58" y="139"/>
                    </a:lnTo>
                    <a:lnTo>
                      <a:pt x="58" y="133"/>
                    </a:lnTo>
                    <a:lnTo>
                      <a:pt x="52" y="133"/>
                    </a:lnTo>
                    <a:lnTo>
                      <a:pt x="52" y="108"/>
                    </a:lnTo>
                    <a:lnTo>
                      <a:pt x="44" y="108"/>
                    </a:lnTo>
                    <a:lnTo>
                      <a:pt x="44" y="84"/>
                    </a:lnTo>
                    <a:lnTo>
                      <a:pt x="52" y="84"/>
                    </a:lnTo>
                    <a:lnTo>
                      <a:pt x="52" y="30"/>
                    </a:lnTo>
                    <a:lnTo>
                      <a:pt x="38" y="30"/>
                    </a:lnTo>
                    <a:lnTo>
                      <a:pt x="38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2" name="Freeform 3046">
                <a:extLst>
                  <a:ext uri="{FF2B5EF4-FFF2-40B4-BE49-F238E27FC236}">
                    <a16:creationId xmlns:a16="http://schemas.microsoft.com/office/drawing/2014/main" xmlns="" id="{ECD2F23D-C693-4A38-B598-95975555B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" y="241"/>
                <a:ext cx="4" cy="3"/>
              </a:xfrm>
              <a:custGeom>
                <a:avLst/>
                <a:gdLst>
                  <a:gd name="T0" fmla="*/ 95 w 109"/>
                  <a:gd name="T1" fmla="*/ 6 h 121"/>
                  <a:gd name="T2" fmla="*/ 95 w 109"/>
                  <a:gd name="T3" fmla="*/ 24 h 121"/>
                  <a:gd name="T4" fmla="*/ 89 w 109"/>
                  <a:gd name="T5" fmla="*/ 24 h 121"/>
                  <a:gd name="T6" fmla="*/ 89 w 109"/>
                  <a:gd name="T7" fmla="*/ 30 h 121"/>
                  <a:gd name="T8" fmla="*/ 83 w 109"/>
                  <a:gd name="T9" fmla="*/ 30 h 121"/>
                  <a:gd name="T10" fmla="*/ 83 w 109"/>
                  <a:gd name="T11" fmla="*/ 36 h 121"/>
                  <a:gd name="T12" fmla="*/ 77 w 109"/>
                  <a:gd name="T13" fmla="*/ 36 h 121"/>
                  <a:gd name="T14" fmla="*/ 77 w 109"/>
                  <a:gd name="T15" fmla="*/ 42 h 121"/>
                  <a:gd name="T16" fmla="*/ 70 w 109"/>
                  <a:gd name="T17" fmla="*/ 42 h 121"/>
                  <a:gd name="T18" fmla="*/ 70 w 109"/>
                  <a:gd name="T19" fmla="*/ 54 h 121"/>
                  <a:gd name="T20" fmla="*/ 64 w 109"/>
                  <a:gd name="T21" fmla="*/ 54 h 121"/>
                  <a:gd name="T22" fmla="*/ 64 w 109"/>
                  <a:gd name="T23" fmla="*/ 60 h 121"/>
                  <a:gd name="T24" fmla="*/ 57 w 109"/>
                  <a:gd name="T25" fmla="*/ 60 h 121"/>
                  <a:gd name="T26" fmla="*/ 57 w 109"/>
                  <a:gd name="T27" fmla="*/ 66 h 121"/>
                  <a:gd name="T28" fmla="*/ 51 w 109"/>
                  <a:gd name="T29" fmla="*/ 66 h 121"/>
                  <a:gd name="T30" fmla="*/ 51 w 109"/>
                  <a:gd name="T31" fmla="*/ 72 h 121"/>
                  <a:gd name="T32" fmla="*/ 38 w 109"/>
                  <a:gd name="T33" fmla="*/ 72 h 121"/>
                  <a:gd name="T34" fmla="*/ 38 w 109"/>
                  <a:gd name="T35" fmla="*/ 84 h 121"/>
                  <a:gd name="T36" fmla="*/ 32 w 109"/>
                  <a:gd name="T37" fmla="*/ 84 h 121"/>
                  <a:gd name="T38" fmla="*/ 32 w 109"/>
                  <a:gd name="T39" fmla="*/ 91 h 121"/>
                  <a:gd name="T40" fmla="*/ 19 w 109"/>
                  <a:gd name="T41" fmla="*/ 91 h 121"/>
                  <a:gd name="T42" fmla="*/ 19 w 109"/>
                  <a:gd name="T43" fmla="*/ 97 h 121"/>
                  <a:gd name="T44" fmla="*/ 12 w 109"/>
                  <a:gd name="T45" fmla="*/ 97 h 121"/>
                  <a:gd name="T46" fmla="*/ 12 w 109"/>
                  <a:gd name="T47" fmla="*/ 103 h 121"/>
                  <a:gd name="T48" fmla="*/ 0 w 109"/>
                  <a:gd name="T49" fmla="*/ 103 h 121"/>
                  <a:gd name="T50" fmla="*/ 0 w 109"/>
                  <a:gd name="T51" fmla="*/ 121 h 121"/>
                  <a:gd name="T52" fmla="*/ 26 w 109"/>
                  <a:gd name="T53" fmla="*/ 121 h 121"/>
                  <a:gd name="T54" fmla="*/ 26 w 109"/>
                  <a:gd name="T55" fmla="*/ 109 h 121"/>
                  <a:gd name="T56" fmla="*/ 32 w 109"/>
                  <a:gd name="T57" fmla="*/ 109 h 121"/>
                  <a:gd name="T58" fmla="*/ 32 w 109"/>
                  <a:gd name="T59" fmla="*/ 103 h 121"/>
                  <a:gd name="T60" fmla="*/ 38 w 109"/>
                  <a:gd name="T61" fmla="*/ 103 h 121"/>
                  <a:gd name="T62" fmla="*/ 38 w 109"/>
                  <a:gd name="T63" fmla="*/ 97 h 121"/>
                  <a:gd name="T64" fmla="*/ 51 w 109"/>
                  <a:gd name="T65" fmla="*/ 97 h 121"/>
                  <a:gd name="T66" fmla="*/ 51 w 109"/>
                  <a:gd name="T67" fmla="*/ 91 h 121"/>
                  <a:gd name="T68" fmla="*/ 57 w 109"/>
                  <a:gd name="T69" fmla="*/ 91 h 121"/>
                  <a:gd name="T70" fmla="*/ 57 w 109"/>
                  <a:gd name="T71" fmla="*/ 84 h 121"/>
                  <a:gd name="T72" fmla="*/ 64 w 109"/>
                  <a:gd name="T73" fmla="*/ 84 h 121"/>
                  <a:gd name="T74" fmla="*/ 64 w 109"/>
                  <a:gd name="T75" fmla="*/ 78 h 121"/>
                  <a:gd name="T76" fmla="*/ 70 w 109"/>
                  <a:gd name="T77" fmla="*/ 78 h 121"/>
                  <a:gd name="T78" fmla="*/ 70 w 109"/>
                  <a:gd name="T79" fmla="*/ 66 h 121"/>
                  <a:gd name="T80" fmla="*/ 83 w 109"/>
                  <a:gd name="T81" fmla="*/ 66 h 121"/>
                  <a:gd name="T82" fmla="*/ 83 w 109"/>
                  <a:gd name="T83" fmla="*/ 60 h 121"/>
                  <a:gd name="T84" fmla="*/ 89 w 109"/>
                  <a:gd name="T85" fmla="*/ 60 h 121"/>
                  <a:gd name="T86" fmla="*/ 89 w 109"/>
                  <a:gd name="T87" fmla="*/ 48 h 121"/>
                  <a:gd name="T88" fmla="*/ 95 w 109"/>
                  <a:gd name="T89" fmla="*/ 48 h 121"/>
                  <a:gd name="T90" fmla="*/ 95 w 109"/>
                  <a:gd name="T91" fmla="*/ 36 h 121"/>
                  <a:gd name="T92" fmla="*/ 102 w 109"/>
                  <a:gd name="T93" fmla="*/ 36 h 121"/>
                  <a:gd name="T94" fmla="*/ 102 w 109"/>
                  <a:gd name="T95" fmla="*/ 30 h 121"/>
                  <a:gd name="T96" fmla="*/ 109 w 109"/>
                  <a:gd name="T97" fmla="*/ 30 h 121"/>
                  <a:gd name="T98" fmla="*/ 109 w 109"/>
                  <a:gd name="T99" fmla="*/ 0 h 121"/>
                  <a:gd name="T100" fmla="*/ 102 w 109"/>
                  <a:gd name="T101" fmla="*/ 0 h 121"/>
                  <a:gd name="T102" fmla="*/ 102 w 109"/>
                  <a:gd name="T103" fmla="*/ 6 h 121"/>
                  <a:gd name="T104" fmla="*/ 95 w 109"/>
                  <a:gd name="T105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9" h="121">
                    <a:moveTo>
                      <a:pt x="95" y="6"/>
                    </a:moveTo>
                    <a:lnTo>
                      <a:pt x="95" y="24"/>
                    </a:lnTo>
                    <a:lnTo>
                      <a:pt x="89" y="24"/>
                    </a:lnTo>
                    <a:lnTo>
                      <a:pt x="89" y="30"/>
                    </a:lnTo>
                    <a:lnTo>
                      <a:pt x="83" y="30"/>
                    </a:lnTo>
                    <a:lnTo>
                      <a:pt x="83" y="36"/>
                    </a:lnTo>
                    <a:lnTo>
                      <a:pt x="77" y="36"/>
                    </a:lnTo>
                    <a:lnTo>
                      <a:pt x="77" y="42"/>
                    </a:lnTo>
                    <a:lnTo>
                      <a:pt x="70" y="42"/>
                    </a:lnTo>
                    <a:lnTo>
                      <a:pt x="70" y="54"/>
                    </a:lnTo>
                    <a:lnTo>
                      <a:pt x="64" y="54"/>
                    </a:lnTo>
                    <a:lnTo>
                      <a:pt x="64" y="60"/>
                    </a:lnTo>
                    <a:lnTo>
                      <a:pt x="57" y="60"/>
                    </a:lnTo>
                    <a:lnTo>
                      <a:pt x="57" y="66"/>
                    </a:lnTo>
                    <a:lnTo>
                      <a:pt x="51" y="66"/>
                    </a:lnTo>
                    <a:lnTo>
                      <a:pt x="51" y="72"/>
                    </a:lnTo>
                    <a:lnTo>
                      <a:pt x="38" y="72"/>
                    </a:lnTo>
                    <a:lnTo>
                      <a:pt x="38" y="84"/>
                    </a:lnTo>
                    <a:lnTo>
                      <a:pt x="32" y="84"/>
                    </a:lnTo>
                    <a:lnTo>
                      <a:pt x="32" y="91"/>
                    </a:lnTo>
                    <a:lnTo>
                      <a:pt x="19" y="91"/>
                    </a:lnTo>
                    <a:lnTo>
                      <a:pt x="19" y="97"/>
                    </a:lnTo>
                    <a:lnTo>
                      <a:pt x="12" y="97"/>
                    </a:lnTo>
                    <a:lnTo>
                      <a:pt x="12" y="103"/>
                    </a:lnTo>
                    <a:lnTo>
                      <a:pt x="0" y="103"/>
                    </a:lnTo>
                    <a:lnTo>
                      <a:pt x="0" y="121"/>
                    </a:lnTo>
                    <a:lnTo>
                      <a:pt x="26" y="121"/>
                    </a:lnTo>
                    <a:lnTo>
                      <a:pt x="26" y="109"/>
                    </a:lnTo>
                    <a:lnTo>
                      <a:pt x="32" y="109"/>
                    </a:lnTo>
                    <a:lnTo>
                      <a:pt x="32" y="103"/>
                    </a:lnTo>
                    <a:lnTo>
                      <a:pt x="38" y="103"/>
                    </a:lnTo>
                    <a:lnTo>
                      <a:pt x="38" y="97"/>
                    </a:lnTo>
                    <a:lnTo>
                      <a:pt x="51" y="97"/>
                    </a:lnTo>
                    <a:lnTo>
                      <a:pt x="51" y="91"/>
                    </a:lnTo>
                    <a:lnTo>
                      <a:pt x="57" y="91"/>
                    </a:lnTo>
                    <a:lnTo>
                      <a:pt x="57" y="84"/>
                    </a:lnTo>
                    <a:lnTo>
                      <a:pt x="64" y="84"/>
                    </a:lnTo>
                    <a:lnTo>
                      <a:pt x="64" y="78"/>
                    </a:lnTo>
                    <a:lnTo>
                      <a:pt x="70" y="78"/>
                    </a:lnTo>
                    <a:lnTo>
                      <a:pt x="70" y="66"/>
                    </a:lnTo>
                    <a:lnTo>
                      <a:pt x="83" y="66"/>
                    </a:lnTo>
                    <a:lnTo>
                      <a:pt x="83" y="60"/>
                    </a:lnTo>
                    <a:lnTo>
                      <a:pt x="89" y="60"/>
                    </a:lnTo>
                    <a:lnTo>
                      <a:pt x="89" y="48"/>
                    </a:lnTo>
                    <a:lnTo>
                      <a:pt x="95" y="48"/>
                    </a:lnTo>
                    <a:lnTo>
                      <a:pt x="95" y="36"/>
                    </a:lnTo>
                    <a:lnTo>
                      <a:pt x="102" y="36"/>
                    </a:lnTo>
                    <a:lnTo>
                      <a:pt x="102" y="30"/>
                    </a:lnTo>
                    <a:lnTo>
                      <a:pt x="109" y="30"/>
                    </a:lnTo>
                    <a:lnTo>
                      <a:pt x="109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95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3" name="Freeform 3047">
                <a:extLst>
                  <a:ext uri="{FF2B5EF4-FFF2-40B4-BE49-F238E27FC236}">
                    <a16:creationId xmlns:a16="http://schemas.microsoft.com/office/drawing/2014/main" xmlns="" id="{29339A12-8612-467D-865F-75E5D2595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" y="222"/>
                <a:ext cx="3" cy="4"/>
              </a:xfrm>
              <a:custGeom>
                <a:avLst/>
                <a:gdLst>
                  <a:gd name="T0" fmla="*/ 51 w 70"/>
                  <a:gd name="T1" fmla="*/ 120 h 132"/>
                  <a:gd name="T2" fmla="*/ 58 w 70"/>
                  <a:gd name="T3" fmla="*/ 120 h 132"/>
                  <a:gd name="T4" fmla="*/ 58 w 70"/>
                  <a:gd name="T5" fmla="*/ 132 h 132"/>
                  <a:gd name="T6" fmla="*/ 70 w 70"/>
                  <a:gd name="T7" fmla="*/ 132 h 132"/>
                  <a:gd name="T8" fmla="*/ 70 w 70"/>
                  <a:gd name="T9" fmla="*/ 114 h 132"/>
                  <a:gd name="T10" fmla="*/ 64 w 70"/>
                  <a:gd name="T11" fmla="*/ 114 h 132"/>
                  <a:gd name="T12" fmla="*/ 64 w 70"/>
                  <a:gd name="T13" fmla="*/ 96 h 132"/>
                  <a:gd name="T14" fmla="*/ 58 w 70"/>
                  <a:gd name="T15" fmla="*/ 96 h 132"/>
                  <a:gd name="T16" fmla="*/ 58 w 70"/>
                  <a:gd name="T17" fmla="*/ 90 h 132"/>
                  <a:gd name="T18" fmla="*/ 44 w 70"/>
                  <a:gd name="T19" fmla="*/ 90 h 132"/>
                  <a:gd name="T20" fmla="*/ 44 w 70"/>
                  <a:gd name="T21" fmla="*/ 84 h 132"/>
                  <a:gd name="T22" fmla="*/ 38 w 70"/>
                  <a:gd name="T23" fmla="*/ 84 h 132"/>
                  <a:gd name="T24" fmla="*/ 38 w 70"/>
                  <a:gd name="T25" fmla="*/ 72 h 132"/>
                  <a:gd name="T26" fmla="*/ 32 w 70"/>
                  <a:gd name="T27" fmla="*/ 72 h 132"/>
                  <a:gd name="T28" fmla="*/ 32 w 70"/>
                  <a:gd name="T29" fmla="*/ 30 h 132"/>
                  <a:gd name="T30" fmla="*/ 19 w 70"/>
                  <a:gd name="T31" fmla="*/ 30 h 132"/>
                  <a:gd name="T32" fmla="*/ 19 w 70"/>
                  <a:gd name="T33" fmla="*/ 24 h 132"/>
                  <a:gd name="T34" fmla="*/ 13 w 70"/>
                  <a:gd name="T35" fmla="*/ 24 h 132"/>
                  <a:gd name="T36" fmla="*/ 13 w 70"/>
                  <a:gd name="T37" fmla="*/ 6 h 132"/>
                  <a:gd name="T38" fmla="*/ 7 w 70"/>
                  <a:gd name="T39" fmla="*/ 6 h 132"/>
                  <a:gd name="T40" fmla="*/ 7 w 70"/>
                  <a:gd name="T41" fmla="*/ 0 h 132"/>
                  <a:gd name="T42" fmla="*/ 0 w 70"/>
                  <a:gd name="T43" fmla="*/ 0 h 132"/>
                  <a:gd name="T44" fmla="*/ 0 w 70"/>
                  <a:gd name="T45" fmla="*/ 30 h 132"/>
                  <a:gd name="T46" fmla="*/ 7 w 70"/>
                  <a:gd name="T47" fmla="*/ 30 h 132"/>
                  <a:gd name="T48" fmla="*/ 7 w 70"/>
                  <a:gd name="T49" fmla="*/ 54 h 132"/>
                  <a:gd name="T50" fmla="*/ 13 w 70"/>
                  <a:gd name="T51" fmla="*/ 54 h 132"/>
                  <a:gd name="T52" fmla="*/ 13 w 70"/>
                  <a:gd name="T53" fmla="*/ 84 h 132"/>
                  <a:gd name="T54" fmla="*/ 19 w 70"/>
                  <a:gd name="T55" fmla="*/ 84 h 132"/>
                  <a:gd name="T56" fmla="*/ 19 w 70"/>
                  <a:gd name="T57" fmla="*/ 90 h 132"/>
                  <a:gd name="T58" fmla="*/ 26 w 70"/>
                  <a:gd name="T59" fmla="*/ 90 h 132"/>
                  <a:gd name="T60" fmla="*/ 26 w 70"/>
                  <a:gd name="T61" fmla="*/ 96 h 132"/>
                  <a:gd name="T62" fmla="*/ 38 w 70"/>
                  <a:gd name="T63" fmla="*/ 96 h 132"/>
                  <a:gd name="T64" fmla="*/ 38 w 70"/>
                  <a:gd name="T65" fmla="*/ 108 h 132"/>
                  <a:gd name="T66" fmla="*/ 51 w 70"/>
                  <a:gd name="T67" fmla="*/ 108 h 132"/>
                  <a:gd name="T68" fmla="*/ 51 w 70"/>
                  <a:gd name="T69" fmla="*/ 12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" h="132">
                    <a:moveTo>
                      <a:pt x="51" y="120"/>
                    </a:moveTo>
                    <a:lnTo>
                      <a:pt x="58" y="120"/>
                    </a:lnTo>
                    <a:lnTo>
                      <a:pt x="58" y="132"/>
                    </a:lnTo>
                    <a:lnTo>
                      <a:pt x="70" y="132"/>
                    </a:lnTo>
                    <a:lnTo>
                      <a:pt x="70" y="114"/>
                    </a:lnTo>
                    <a:lnTo>
                      <a:pt x="64" y="114"/>
                    </a:lnTo>
                    <a:lnTo>
                      <a:pt x="64" y="96"/>
                    </a:lnTo>
                    <a:lnTo>
                      <a:pt x="58" y="96"/>
                    </a:lnTo>
                    <a:lnTo>
                      <a:pt x="58" y="90"/>
                    </a:lnTo>
                    <a:lnTo>
                      <a:pt x="44" y="90"/>
                    </a:lnTo>
                    <a:lnTo>
                      <a:pt x="44" y="84"/>
                    </a:lnTo>
                    <a:lnTo>
                      <a:pt x="38" y="84"/>
                    </a:lnTo>
                    <a:lnTo>
                      <a:pt x="38" y="72"/>
                    </a:lnTo>
                    <a:lnTo>
                      <a:pt x="32" y="72"/>
                    </a:lnTo>
                    <a:lnTo>
                      <a:pt x="32" y="30"/>
                    </a:lnTo>
                    <a:lnTo>
                      <a:pt x="19" y="30"/>
                    </a:lnTo>
                    <a:lnTo>
                      <a:pt x="19" y="24"/>
                    </a:lnTo>
                    <a:lnTo>
                      <a:pt x="13" y="24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7" y="30"/>
                    </a:lnTo>
                    <a:lnTo>
                      <a:pt x="7" y="54"/>
                    </a:lnTo>
                    <a:lnTo>
                      <a:pt x="13" y="54"/>
                    </a:lnTo>
                    <a:lnTo>
                      <a:pt x="13" y="84"/>
                    </a:lnTo>
                    <a:lnTo>
                      <a:pt x="19" y="84"/>
                    </a:lnTo>
                    <a:lnTo>
                      <a:pt x="19" y="90"/>
                    </a:lnTo>
                    <a:lnTo>
                      <a:pt x="26" y="90"/>
                    </a:lnTo>
                    <a:lnTo>
                      <a:pt x="26" y="96"/>
                    </a:lnTo>
                    <a:lnTo>
                      <a:pt x="38" y="96"/>
                    </a:lnTo>
                    <a:lnTo>
                      <a:pt x="38" y="108"/>
                    </a:lnTo>
                    <a:lnTo>
                      <a:pt x="51" y="108"/>
                    </a:lnTo>
                    <a:lnTo>
                      <a:pt x="51" y="12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4" name="Freeform 3048">
                <a:extLst>
                  <a:ext uri="{FF2B5EF4-FFF2-40B4-BE49-F238E27FC236}">
                    <a16:creationId xmlns:a16="http://schemas.microsoft.com/office/drawing/2014/main" xmlns="" id="{87A769FF-9E3E-40EB-A7A3-B6571E872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" y="218"/>
                <a:ext cx="5" cy="2"/>
              </a:xfrm>
              <a:custGeom>
                <a:avLst/>
                <a:gdLst>
                  <a:gd name="T0" fmla="*/ 102 w 147"/>
                  <a:gd name="T1" fmla="*/ 60 h 72"/>
                  <a:gd name="T2" fmla="*/ 122 w 147"/>
                  <a:gd name="T3" fmla="*/ 60 h 72"/>
                  <a:gd name="T4" fmla="*/ 122 w 147"/>
                  <a:gd name="T5" fmla="*/ 66 h 72"/>
                  <a:gd name="T6" fmla="*/ 128 w 147"/>
                  <a:gd name="T7" fmla="*/ 66 h 72"/>
                  <a:gd name="T8" fmla="*/ 128 w 147"/>
                  <a:gd name="T9" fmla="*/ 72 h 72"/>
                  <a:gd name="T10" fmla="*/ 147 w 147"/>
                  <a:gd name="T11" fmla="*/ 72 h 72"/>
                  <a:gd name="T12" fmla="*/ 147 w 147"/>
                  <a:gd name="T13" fmla="*/ 60 h 72"/>
                  <a:gd name="T14" fmla="*/ 140 w 147"/>
                  <a:gd name="T15" fmla="*/ 60 h 72"/>
                  <a:gd name="T16" fmla="*/ 140 w 147"/>
                  <a:gd name="T17" fmla="*/ 54 h 72"/>
                  <a:gd name="T18" fmla="*/ 128 w 147"/>
                  <a:gd name="T19" fmla="*/ 54 h 72"/>
                  <a:gd name="T20" fmla="*/ 128 w 147"/>
                  <a:gd name="T21" fmla="*/ 42 h 72"/>
                  <a:gd name="T22" fmla="*/ 102 w 147"/>
                  <a:gd name="T23" fmla="*/ 42 h 72"/>
                  <a:gd name="T24" fmla="*/ 102 w 147"/>
                  <a:gd name="T25" fmla="*/ 36 h 72"/>
                  <a:gd name="T26" fmla="*/ 96 w 147"/>
                  <a:gd name="T27" fmla="*/ 36 h 72"/>
                  <a:gd name="T28" fmla="*/ 96 w 147"/>
                  <a:gd name="T29" fmla="*/ 24 h 72"/>
                  <a:gd name="T30" fmla="*/ 71 w 147"/>
                  <a:gd name="T31" fmla="*/ 24 h 72"/>
                  <a:gd name="T32" fmla="*/ 71 w 147"/>
                  <a:gd name="T33" fmla="*/ 18 h 72"/>
                  <a:gd name="T34" fmla="*/ 64 w 147"/>
                  <a:gd name="T35" fmla="*/ 18 h 72"/>
                  <a:gd name="T36" fmla="*/ 64 w 147"/>
                  <a:gd name="T37" fmla="*/ 12 h 72"/>
                  <a:gd name="T38" fmla="*/ 38 w 147"/>
                  <a:gd name="T39" fmla="*/ 12 h 72"/>
                  <a:gd name="T40" fmla="*/ 38 w 147"/>
                  <a:gd name="T41" fmla="*/ 6 h 72"/>
                  <a:gd name="T42" fmla="*/ 32 w 147"/>
                  <a:gd name="T43" fmla="*/ 6 h 72"/>
                  <a:gd name="T44" fmla="*/ 32 w 147"/>
                  <a:gd name="T45" fmla="*/ 0 h 72"/>
                  <a:gd name="T46" fmla="*/ 0 w 147"/>
                  <a:gd name="T47" fmla="*/ 0 h 72"/>
                  <a:gd name="T48" fmla="*/ 0 w 147"/>
                  <a:gd name="T49" fmla="*/ 12 h 72"/>
                  <a:gd name="T50" fmla="*/ 6 w 147"/>
                  <a:gd name="T51" fmla="*/ 12 h 72"/>
                  <a:gd name="T52" fmla="*/ 6 w 147"/>
                  <a:gd name="T53" fmla="*/ 18 h 72"/>
                  <a:gd name="T54" fmla="*/ 26 w 147"/>
                  <a:gd name="T55" fmla="*/ 18 h 72"/>
                  <a:gd name="T56" fmla="*/ 26 w 147"/>
                  <a:gd name="T57" fmla="*/ 24 h 72"/>
                  <a:gd name="T58" fmla="*/ 45 w 147"/>
                  <a:gd name="T59" fmla="*/ 24 h 72"/>
                  <a:gd name="T60" fmla="*/ 45 w 147"/>
                  <a:gd name="T61" fmla="*/ 30 h 72"/>
                  <a:gd name="T62" fmla="*/ 64 w 147"/>
                  <a:gd name="T63" fmla="*/ 30 h 72"/>
                  <a:gd name="T64" fmla="*/ 64 w 147"/>
                  <a:gd name="T65" fmla="*/ 36 h 72"/>
                  <a:gd name="T66" fmla="*/ 71 w 147"/>
                  <a:gd name="T67" fmla="*/ 36 h 72"/>
                  <a:gd name="T68" fmla="*/ 71 w 147"/>
                  <a:gd name="T69" fmla="*/ 42 h 72"/>
                  <a:gd name="T70" fmla="*/ 83 w 147"/>
                  <a:gd name="T71" fmla="*/ 42 h 72"/>
                  <a:gd name="T72" fmla="*/ 83 w 147"/>
                  <a:gd name="T73" fmla="*/ 48 h 72"/>
                  <a:gd name="T74" fmla="*/ 102 w 147"/>
                  <a:gd name="T75" fmla="*/ 48 h 72"/>
                  <a:gd name="T76" fmla="*/ 102 w 147"/>
                  <a:gd name="T77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" h="72">
                    <a:moveTo>
                      <a:pt x="102" y="60"/>
                    </a:moveTo>
                    <a:lnTo>
                      <a:pt x="122" y="60"/>
                    </a:lnTo>
                    <a:lnTo>
                      <a:pt x="122" y="66"/>
                    </a:lnTo>
                    <a:lnTo>
                      <a:pt x="128" y="66"/>
                    </a:lnTo>
                    <a:lnTo>
                      <a:pt x="128" y="72"/>
                    </a:lnTo>
                    <a:lnTo>
                      <a:pt x="147" y="72"/>
                    </a:lnTo>
                    <a:lnTo>
                      <a:pt x="147" y="60"/>
                    </a:lnTo>
                    <a:lnTo>
                      <a:pt x="140" y="60"/>
                    </a:lnTo>
                    <a:lnTo>
                      <a:pt x="140" y="54"/>
                    </a:lnTo>
                    <a:lnTo>
                      <a:pt x="128" y="54"/>
                    </a:lnTo>
                    <a:lnTo>
                      <a:pt x="128" y="42"/>
                    </a:lnTo>
                    <a:lnTo>
                      <a:pt x="102" y="42"/>
                    </a:lnTo>
                    <a:lnTo>
                      <a:pt x="102" y="36"/>
                    </a:lnTo>
                    <a:lnTo>
                      <a:pt x="96" y="36"/>
                    </a:lnTo>
                    <a:lnTo>
                      <a:pt x="96" y="24"/>
                    </a:lnTo>
                    <a:lnTo>
                      <a:pt x="71" y="24"/>
                    </a:lnTo>
                    <a:lnTo>
                      <a:pt x="71" y="18"/>
                    </a:lnTo>
                    <a:lnTo>
                      <a:pt x="64" y="18"/>
                    </a:lnTo>
                    <a:lnTo>
                      <a:pt x="64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26" y="18"/>
                    </a:lnTo>
                    <a:lnTo>
                      <a:pt x="26" y="24"/>
                    </a:lnTo>
                    <a:lnTo>
                      <a:pt x="45" y="24"/>
                    </a:lnTo>
                    <a:lnTo>
                      <a:pt x="45" y="30"/>
                    </a:lnTo>
                    <a:lnTo>
                      <a:pt x="64" y="30"/>
                    </a:lnTo>
                    <a:lnTo>
                      <a:pt x="64" y="36"/>
                    </a:lnTo>
                    <a:lnTo>
                      <a:pt x="71" y="36"/>
                    </a:lnTo>
                    <a:lnTo>
                      <a:pt x="71" y="42"/>
                    </a:lnTo>
                    <a:lnTo>
                      <a:pt x="83" y="42"/>
                    </a:lnTo>
                    <a:lnTo>
                      <a:pt x="83" y="48"/>
                    </a:lnTo>
                    <a:lnTo>
                      <a:pt x="102" y="48"/>
                    </a:lnTo>
                    <a:lnTo>
                      <a:pt x="102" y="6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5" name="Freeform 3049">
                <a:extLst>
                  <a:ext uri="{FF2B5EF4-FFF2-40B4-BE49-F238E27FC236}">
                    <a16:creationId xmlns:a16="http://schemas.microsoft.com/office/drawing/2014/main" xmlns="" id="{B680453F-E28E-4F82-8DF1-4A3166F12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128"/>
                <a:ext cx="7" cy="1"/>
              </a:xfrm>
              <a:custGeom>
                <a:avLst/>
                <a:gdLst>
                  <a:gd name="T0" fmla="*/ 0 w 212"/>
                  <a:gd name="T1" fmla="*/ 19 h 19"/>
                  <a:gd name="T2" fmla="*/ 128 w 212"/>
                  <a:gd name="T3" fmla="*/ 19 h 19"/>
                  <a:gd name="T4" fmla="*/ 128 w 212"/>
                  <a:gd name="T5" fmla="*/ 6 h 19"/>
                  <a:gd name="T6" fmla="*/ 186 w 212"/>
                  <a:gd name="T7" fmla="*/ 6 h 19"/>
                  <a:gd name="T8" fmla="*/ 186 w 212"/>
                  <a:gd name="T9" fmla="*/ 12 h 19"/>
                  <a:gd name="T10" fmla="*/ 193 w 212"/>
                  <a:gd name="T11" fmla="*/ 12 h 19"/>
                  <a:gd name="T12" fmla="*/ 193 w 212"/>
                  <a:gd name="T13" fmla="*/ 19 h 19"/>
                  <a:gd name="T14" fmla="*/ 212 w 212"/>
                  <a:gd name="T15" fmla="*/ 19 h 19"/>
                  <a:gd name="T16" fmla="*/ 212 w 212"/>
                  <a:gd name="T17" fmla="*/ 12 h 19"/>
                  <a:gd name="T18" fmla="*/ 199 w 212"/>
                  <a:gd name="T19" fmla="*/ 12 h 19"/>
                  <a:gd name="T20" fmla="*/ 199 w 212"/>
                  <a:gd name="T21" fmla="*/ 6 h 19"/>
                  <a:gd name="T22" fmla="*/ 193 w 212"/>
                  <a:gd name="T23" fmla="*/ 6 h 19"/>
                  <a:gd name="T24" fmla="*/ 193 w 212"/>
                  <a:gd name="T25" fmla="*/ 0 h 19"/>
                  <a:gd name="T26" fmla="*/ 26 w 212"/>
                  <a:gd name="T27" fmla="*/ 0 h 19"/>
                  <a:gd name="T28" fmla="*/ 26 w 212"/>
                  <a:gd name="T29" fmla="*/ 6 h 19"/>
                  <a:gd name="T30" fmla="*/ 20 w 212"/>
                  <a:gd name="T31" fmla="*/ 6 h 19"/>
                  <a:gd name="T32" fmla="*/ 20 w 212"/>
                  <a:gd name="T33" fmla="*/ 12 h 19"/>
                  <a:gd name="T34" fmla="*/ 0 w 212"/>
                  <a:gd name="T35" fmla="*/ 12 h 19"/>
                  <a:gd name="T36" fmla="*/ 0 w 212"/>
                  <a:gd name="T3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" h="19">
                    <a:moveTo>
                      <a:pt x="0" y="19"/>
                    </a:moveTo>
                    <a:lnTo>
                      <a:pt x="128" y="19"/>
                    </a:lnTo>
                    <a:lnTo>
                      <a:pt x="128" y="6"/>
                    </a:lnTo>
                    <a:lnTo>
                      <a:pt x="186" y="6"/>
                    </a:lnTo>
                    <a:lnTo>
                      <a:pt x="186" y="12"/>
                    </a:lnTo>
                    <a:lnTo>
                      <a:pt x="193" y="12"/>
                    </a:lnTo>
                    <a:lnTo>
                      <a:pt x="193" y="19"/>
                    </a:lnTo>
                    <a:lnTo>
                      <a:pt x="212" y="19"/>
                    </a:lnTo>
                    <a:lnTo>
                      <a:pt x="212" y="12"/>
                    </a:lnTo>
                    <a:lnTo>
                      <a:pt x="199" y="12"/>
                    </a:lnTo>
                    <a:lnTo>
                      <a:pt x="199" y="6"/>
                    </a:lnTo>
                    <a:lnTo>
                      <a:pt x="193" y="6"/>
                    </a:lnTo>
                    <a:lnTo>
                      <a:pt x="193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0" y="12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6" name="Freeform 3050">
                <a:extLst>
                  <a:ext uri="{FF2B5EF4-FFF2-40B4-BE49-F238E27FC236}">
                    <a16:creationId xmlns:a16="http://schemas.microsoft.com/office/drawing/2014/main" xmlns="" id="{48BAE653-941A-4C83-89DB-F45C233FE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" y="227"/>
                <a:ext cx="2" cy="3"/>
              </a:xfrm>
              <a:custGeom>
                <a:avLst/>
                <a:gdLst>
                  <a:gd name="T0" fmla="*/ 51 w 71"/>
                  <a:gd name="T1" fmla="*/ 72 h 102"/>
                  <a:gd name="T2" fmla="*/ 51 w 71"/>
                  <a:gd name="T3" fmla="*/ 84 h 102"/>
                  <a:gd name="T4" fmla="*/ 38 w 71"/>
                  <a:gd name="T5" fmla="*/ 84 h 102"/>
                  <a:gd name="T6" fmla="*/ 38 w 71"/>
                  <a:gd name="T7" fmla="*/ 78 h 102"/>
                  <a:gd name="T8" fmla="*/ 32 w 71"/>
                  <a:gd name="T9" fmla="*/ 78 h 102"/>
                  <a:gd name="T10" fmla="*/ 32 w 71"/>
                  <a:gd name="T11" fmla="*/ 30 h 102"/>
                  <a:gd name="T12" fmla="*/ 26 w 71"/>
                  <a:gd name="T13" fmla="*/ 30 h 102"/>
                  <a:gd name="T14" fmla="*/ 26 w 71"/>
                  <a:gd name="T15" fmla="*/ 24 h 102"/>
                  <a:gd name="T16" fmla="*/ 20 w 71"/>
                  <a:gd name="T17" fmla="*/ 24 h 102"/>
                  <a:gd name="T18" fmla="*/ 20 w 71"/>
                  <a:gd name="T19" fmla="*/ 12 h 102"/>
                  <a:gd name="T20" fmla="*/ 12 w 71"/>
                  <a:gd name="T21" fmla="*/ 12 h 102"/>
                  <a:gd name="T22" fmla="*/ 12 w 71"/>
                  <a:gd name="T23" fmla="*/ 6 h 102"/>
                  <a:gd name="T24" fmla="*/ 6 w 71"/>
                  <a:gd name="T25" fmla="*/ 6 h 102"/>
                  <a:gd name="T26" fmla="*/ 6 w 71"/>
                  <a:gd name="T27" fmla="*/ 0 h 102"/>
                  <a:gd name="T28" fmla="*/ 0 w 71"/>
                  <a:gd name="T29" fmla="*/ 0 h 102"/>
                  <a:gd name="T30" fmla="*/ 0 w 71"/>
                  <a:gd name="T31" fmla="*/ 30 h 102"/>
                  <a:gd name="T32" fmla="*/ 6 w 71"/>
                  <a:gd name="T33" fmla="*/ 30 h 102"/>
                  <a:gd name="T34" fmla="*/ 6 w 71"/>
                  <a:gd name="T35" fmla="*/ 72 h 102"/>
                  <a:gd name="T36" fmla="*/ 12 w 71"/>
                  <a:gd name="T37" fmla="*/ 72 h 102"/>
                  <a:gd name="T38" fmla="*/ 12 w 71"/>
                  <a:gd name="T39" fmla="*/ 84 h 102"/>
                  <a:gd name="T40" fmla="*/ 20 w 71"/>
                  <a:gd name="T41" fmla="*/ 84 h 102"/>
                  <a:gd name="T42" fmla="*/ 20 w 71"/>
                  <a:gd name="T43" fmla="*/ 90 h 102"/>
                  <a:gd name="T44" fmla="*/ 32 w 71"/>
                  <a:gd name="T45" fmla="*/ 90 h 102"/>
                  <a:gd name="T46" fmla="*/ 32 w 71"/>
                  <a:gd name="T47" fmla="*/ 96 h 102"/>
                  <a:gd name="T48" fmla="*/ 38 w 71"/>
                  <a:gd name="T49" fmla="*/ 96 h 102"/>
                  <a:gd name="T50" fmla="*/ 38 w 71"/>
                  <a:gd name="T51" fmla="*/ 102 h 102"/>
                  <a:gd name="T52" fmla="*/ 51 w 71"/>
                  <a:gd name="T53" fmla="*/ 102 h 102"/>
                  <a:gd name="T54" fmla="*/ 51 w 71"/>
                  <a:gd name="T55" fmla="*/ 96 h 102"/>
                  <a:gd name="T56" fmla="*/ 57 w 71"/>
                  <a:gd name="T57" fmla="*/ 96 h 102"/>
                  <a:gd name="T58" fmla="*/ 57 w 71"/>
                  <a:gd name="T59" fmla="*/ 90 h 102"/>
                  <a:gd name="T60" fmla="*/ 71 w 71"/>
                  <a:gd name="T61" fmla="*/ 90 h 102"/>
                  <a:gd name="T62" fmla="*/ 71 w 71"/>
                  <a:gd name="T63" fmla="*/ 72 h 102"/>
                  <a:gd name="T64" fmla="*/ 51 w 71"/>
                  <a:gd name="T65" fmla="*/ 7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1" h="102">
                    <a:moveTo>
                      <a:pt x="51" y="72"/>
                    </a:moveTo>
                    <a:lnTo>
                      <a:pt x="51" y="84"/>
                    </a:lnTo>
                    <a:lnTo>
                      <a:pt x="38" y="84"/>
                    </a:lnTo>
                    <a:lnTo>
                      <a:pt x="38" y="78"/>
                    </a:lnTo>
                    <a:lnTo>
                      <a:pt x="32" y="78"/>
                    </a:lnTo>
                    <a:lnTo>
                      <a:pt x="32" y="30"/>
                    </a:lnTo>
                    <a:lnTo>
                      <a:pt x="26" y="30"/>
                    </a:lnTo>
                    <a:lnTo>
                      <a:pt x="26" y="24"/>
                    </a:lnTo>
                    <a:lnTo>
                      <a:pt x="20" y="24"/>
                    </a:lnTo>
                    <a:lnTo>
                      <a:pt x="20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72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20" y="84"/>
                    </a:lnTo>
                    <a:lnTo>
                      <a:pt x="20" y="90"/>
                    </a:lnTo>
                    <a:lnTo>
                      <a:pt x="32" y="90"/>
                    </a:lnTo>
                    <a:lnTo>
                      <a:pt x="32" y="96"/>
                    </a:lnTo>
                    <a:lnTo>
                      <a:pt x="38" y="96"/>
                    </a:lnTo>
                    <a:lnTo>
                      <a:pt x="38" y="102"/>
                    </a:lnTo>
                    <a:lnTo>
                      <a:pt x="51" y="102"/>
                    </a:lnTo>
                    <a:lnTo>
                      <a:pt x="51" y="96"/>
                    </a:lnTo>
                    <a:lnTo>
                      <a:pt x="57" y="96"/>
                    </a:lnTo>
                    <a:lnTo>
                      <a:pt x="57" y="90"/>
                    </a:lnTo>
                    <a:lnTo>
                      <a:pt x="71" y="90"/>
                    </a:lnTo>
                    <a:lnTo>
                      <a:pt x="71" y="72"/>
                    </a:lnTo>
                    <a:lnTo>
                      <a:pt x="51" y="7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7" name="Freeform 3051">
                <a:extLst>
                  <a:ext uri="{FF2B5EF4-FFF2-40B4-BE49-F238E27FC236}">
                    <a16:creationId xmlns:a16="http://schemas.microsoft.com/office/drawing/2014/main" xmlns="" id="{5D86343C-3B4B-48F3-9414-D7892AFC0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118"/>
                <a:ext cx="8" cy="1"/>
              </a:xfrm>
              <a:custGeom>
                <a:avLst/>
                <a:gdLst>
                  <a:gd name="T0" fmla="*/ 236 w 236"/>
                  <a:gd name="T1" fmla="*/ 12 h 24"/>
                  <a:gd name="T2" fmla="*/ 76 w 236"/>
                  <a:gd name="T3" fmla="*/ 12 h 24"/>
                  <a:gd name="T4" fmla="*/ 76 w 236"/>
                  <a:gd name="T5" fmla="*/ 6 h 24"/>
                  <a:gd name="T6" fmla="*/ 69 w 236"/>
                  <a:gd name="T7" fmla="*/ 6 h 24"/>
                  <a:gd name="T8" fmla="*/ 69 w 236"/>
                  <a:gd name="T9" fmla="*/ 0 h 24"/>
                  <a:gd name="T10" fmla="*/ 0 w 236"/>
                  <a:gd name="T11" fmla="*/ 0 h 24"/>
                  <a:gd name="T12" fmla="*/ 0 w 236"/>
                  <a:gd name="T13" fmla="*/ 6 h 24"/>
                  <a:gd name="T14" fmla="*/ 57 w 236"/>
                  <a:gd name="T15" fmla="*/ 6 h 24"/>
                  <a:gd name="T16" fmla="*/ 57 w 236"/>
                  <a:gd name="T17" fmla="*/ 12 h 24"/>
                  <a:gd name="T18" fmla="*/ 63 w 236"/>
                  <a:gd name="T19" fmla="*/ 12 h 24"/>
                  <a:gd name="T20" fmla="*/ 63 w 236"/>
                  <a:gd name="T21" fmla="*/ 18 h 24"/>
                  <a:gd name="T22" fmla="*/ 76 w 236"/>
                  <a:gd name="T23" fmla="*/ 18 h 24"/>
                  <a:gd name="T24" fmla="*/ 76 w 236"/>
                  <a:gd name="T25" fmla="*/ 24 h 24"/>
                  <a:gd name="T26" fmla="*/ 236 w 236"/>
                  <a:gd name="T27" fmla="*/ 24 h 24"/>
                  <a:gd name="T28" fmla="*/ 236 w 236"/>
                  <a:gd name="T2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6" h="24">
                    <a:moveTo>
                      <a:pt x="236" y="12"/>
                    </a:moveTo>
                    <a:lnTo>
                      <a:pt x="76" y="12"/>
                    </a:lnTo>
                    <a:lnTo>
                      <a:pt x="76" y="6"/>
                    </a:lnTo>
                    <a:lnTo>
                      <a:pt x="69" y="6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57" y="6"/>
                    </a:lnTo>
                    <a:lnTo>
                      <a:pt x="57" y="12"/>
                    </a:lnTo>
                    <a:lnTo>
                      <a:pt x="63" y="12"/>
                    </a:lnTo>
                    <a:lnTo>
                      <a:pt x="63" y="18"/>
                    </a:lnTo>
                    <a:lnTo>
                      <a:pt x="76" y="18"/>
                    </a:lnTo>
                    <a:lnTo>
                      <a:pt x="76" y="24"/>
                    </a:lnTo>
                    <a:lnTo>
                      <a:pt x="236" y="24"/>
                    </a:lnTo>
                    <a:lnTo>
                      <a:pt x="23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8" name="Freeform 3052">
                <a:extLst>
                  <a:ext uri="{FF2B5EF4-FFF2-40B4-BE49-F238E27FC236}">
                    <a16:creationId xmlns:a16="http://schemas.microsoft.com/office/drawing/2014/main" xmlns="" id="{134CEC98-D108-4E91-9F53-AEA63C28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" y="210"/>
                <a:ext cx="3" cy="3"/>
              </a:xfrm>
              <a:custGeom>
                <a:avLst/>
                <a:gdLst>
                  <a:gd name="T0" fmla="*/ 0 w 96"/>
                  <a:gd name="T1" fmla="*/ 12 h 109"/>
                  <a:gd name="T2" fmla="*/ 0 w 96"/>
                  <a:gd name="T3" fmla="*/ 18 h 109"/>
                  <a:gd name="T4" fmla="*/ 6 w 96"/>
                  <a:gd name="T5" fmla="*/ 18 h 109"/>
                  <a:gd name="T6" fmla="*/ 6 w 96"/>
                  <a:gd name="T7" fmla="*/ 24 h 109"/>
                  <a:gd name="T8" fmla="*/ 13 w 96"/>
                  <a:gd name="T9" fmla="*/ 24 h 109"/>
                  <a:gd name="T10" fmla="*/ 13 w 96"/>
                  <a:gd name="T11" fmla="*/ 36 h 109"/>
                  <a:gd name="T12" fmla="*/ 26 w 96"/>
                  <a:gd name="T13" fmla="*/ 36 h 109"/>
                  <a:gd name="T14" fmla="*/ 26 w 96"/>
                  <a:gd name="T15" fmla="*/ 54 h 109"/>
                  <a:gd name="T16" fmla="*/ 32 w 96"/>
                  <a:gd name="T17" fmla="*/ 54 h 109"/>
                  <a:gd name="T18" fmla="*/ 32 w 96"/>
                  <a:gd name="T19" fmla="*/ 72 h 109"/>
                  <a:gd name="T20" fmla="*/ 39 w 96"/>
                  <a:gd name="T21" fmla="*/ 72 h 109"/>
                  <a:gd name="T22" fmla="*/ 39 w 96"/>
                  <a:gd name="T23" fmla="*/ 78 h 109"/>
                  <a:gd name="T24" fmla="*/ 51 w 96"/>
                  <a:gd name="T25" fmla="*/ 78 h 109"/>
                  <a:gd name="T26" fmla="*/ 51 w 96"/>
                  <a:gd name="T27" fmla="*/ 90 h 109"/>
                  <a:gd name="T28" fmla="*/ 57 w 96"/>
                  <a:gd name="T29" fmla="*/ 90 h 109"/>
                  <a:gd name="T30" fmla="*/ 57 w 96"/>
                  <a:gd name="T31" fmla="*/ 97 h 109"/>
                  <a:gd name="T32" fmla="*/ 64 w 96"/>
                  <a:gd name="T33" fmla="*/ 97 h 109"/>
                  <a:gd name="T34" fmla="*/ 64 w 96"/>
                  <a:gd name="T35" fmla="*/ 109 h 109"/>
                  <a:gd name="T36" fmla="*/ 77 w 96"/>
                  <a:gd name="T37" fmla="*/ 109 h 109"/>
                  <a:gd name="T38" fmla="*/ 77 w 96"/>
                  <a:gd name="T39" fmla="*/ 97 h 109"/>
                  <a:gd name="T40" fmla="*/ 96 w 96"/>
                  <a:gd name="T41" fmla="*/ 97 h 109"/>
                  <a:gd name="T42" fmla="*/ 96 w 96"/>
                  <a:gd name="T43" fmla="*/ 90 h 109"/>
                  <a:gd name="T44" fmla="*/ 77 w 96"/>
                  <a:gd name="T45" fmla="*/ 90 h 109"/>
                  <a:gd name="T46" fmla="*/ 77 w 96"/>
                  <a:gd name="T47" fmla="*/ 78 h 109"/>
                  <a:gd name="T48" fmla="*/ 71 w 96"/>
                  <a:gd name="T49" fmla="*/ 78 h 109"/>
                  <a:gd name="T50" fmla="*/ 71 w 96"/>
                  <a:gd name="T51" fmla="*/ 66 h 109"/>
                  <a:gd name="T52" fmla="*/ 64 w 96"/>
                  <a:gd name="T53" fmla="*/ 66 h 109"/>
                  <a:gd name="T54" fmla="*/ 64 w 96"/>
                  <a:gd name="T55" fmla="*/ 60 h 109"/>
                  <a:gd name="T56" fmla="*/ 51 w 96"/>
                  <a:gd name="T57" fmla="*/ 60 h 109"/>
                  <a:gd name="T58" fmla="*/ 51 w 96"/>
                  <a:gd name="T59" fmla="*/ 54 h 109"/>
                  <a:gd name="T60" fmla="*/ 45 w 96"/>
                  <a:gd name="T61" fmla="*/ 54 h 109"/>
                  <a:gd name="T62" fmla="*/ 45 w 96"/>
                  <a:gd name="T63" fmla="*/ 30 h 109"/>
                  <a:gd name="T64" fmla="*/ 32 w 96"/>
                  <a:gd name="T65" fmla="*/ 30 h 109"/>
                  <a:gd name="T66" fmla="*/ 32 w 96"/>
                  <a:gd name="T67" fmla="*/ 18 h 109"/>
                  <a:gd name="T68" fmla="*/ 26 w 96"/>
                  <a:gd name="T69" fmla="*/ 18 h 109"/>
                  <a:gd name="T70" fmla="*/ 26 w 96"/>
                  <a:gd name="T71" fmla="*/ 0 h 109"/>
                  <a:gd name="T72" fmla="*/ 13 w 96"/>
                  <a:gd name="T73" fmla="*/ 0 h 109"/>
                  <a:gd name="T74" fmla="*/ 13 w 96"/>
                  <a:gd name="T75" fmla="*/ 12 h 109"/>
                  <a:gd name="T76" fmla="*/ 0 w 96"/>
                  <a:gd name="T77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6" h="109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36"/>
                    </a:lnTo>
                    <a:lnTo>
                      <a:pt x="26" y="36"/>
                    </a:lnTo>
                    <a:lnTo>
                      <a:pt x="26" y="54"/>
                    </a:lnTo>
                    <a:lnTo>
                      <a:pt x="32" y="54"/>
                    </a:lnTo>
                    <a:lnTo>
                      <a:pt x="32" y="72"/>
                    </a:lnTo>
                    <a:lnTo>
                      <a:pt x="39" y="72"/>
                    </a:lnTo>
                    <a:lnTo>
                      <a:pt x="39" y="78"/>
                    </a:lnTo>
                    <a:lnTo>
                      <a:pt x="51" y="78"/>
                    </a:lnTo>
                    <a:lnTo>
                      <a:pt x="51" y="90"/>
                    </a:lnTo>
                    <a:lnTo>
                      <a:pt x="57" y="90"/>
                    </a:lnTo>
                    <a:lnTo>
                      <a:pt x="57" y="97"/>
                    </a:lnTo>
                    <a:lnTo>
                      <a:pt x="64" y="97"/>
                    </a:lnTo>
                    <a:lnTo>
                      <a:pt x="64" y="109"/>
                    </a:lnTo>
                    <a:lnTo>
                      <a:pt x="77" y="109"/>
                    </a:lnTo>
                    <a:lnTo>
                      <a:pt x="77" y="97"/>
                    </a:lnTo>
                    <a:lnTo>
                      <a:pt x="96" y="97"/>
                    </a:lnTo>
                    <a:lnTo>
                      <a:pt x="96" y="90"/>
                    </a:lnTo>
                    <a:lnTo>
                      <a:pt x="77" y="90"/>
                    </a:lnTo>
                    <a:lnTo>
                      <a:pt x="77" y="78"/>
                    </a:lnTo>
                    <a:lnTo>
                      <a:pt x="71" y="78"/>
                    </a:lnTo>
                    <a:lnTo>
                      <a:pt x="71" y="66"/>
                    </a:lnTo>
                    <a:lnTo>
                      <a:pt x="64" y="66"/>
                    </a:lnTo>
                    <a:lnTo>
                      <a:pt x="64" y="60"/>
                    </a:lnTo>
                    <a:lnTo>
                      <a:pt x="51" y="60"/>
                    </a:lnTo>
                    <a:lnTo>
                      <a:pt x="51" y="54"/>
                    </a:lnTo>
                    <a:lnTo>
                      <a:pt x="45" y="54"/>
                    </a:lnTo>
                    <a:lnTo>
                      <a:pt x="45" y="30"/>
                    </a:lnTo>
                    <a:lnTo>
                      <a:pt x="32" y="30"/>
                    </a:lnTo>
                    <a:lnTo>
                      <a:pt x="32" y="18"/>
                    </a:lnTo>
                    <a:lnTo>
                      <a:pt x="26" y="18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49" name="Freeform 3053">
                <a:extLst>
                  <a:ext uri="{FF2B5EF4-FFF2-40B4-BE49-F238E27FC236}">
                    <a16:creationId xmlns:a16="http://schemas.microsoft.com/office/drawing/2014/main" xmlns="" id="{A0B99A47-5131-42B5-A638-3164938E3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" y="98"/>
                <a:ext cx="4" cy="2"/>
              </a:xfrm>
              <a:custGeom>
                <a:avLst/>
                <a:gdLst>
                  <a:gd name="T0" fmla="*/ 0 w 128"/>
                  <a:gd name="T1" fmla="*/ 79 h 85"/>
                  <a:gd name="T2" fmla="*/ 13 w 128"/>
                  <a:gd name="T3" fmla="*/ 79 h 85"/>
                  <a:gd name="T4" fmla="*/ 13 w 128"/>
                  <a:gd name="T5" fmla="*/ 85 h 85"/>
                  <a:gd name="T6" fmla="*/ 20 w 128"/>
                  <a:gd name="T7" fmla="*/ 85 h 85"/>
                  <a:gd name="T8" fmla="*/ 20 w 128"/>
                  <a:gd name="T9" fmla="*/ 79 h 85"/>
                  <a:gd name="T10" fmla="*/ 26 w 128"/>
                  <a:gd name="T11" fmla="*/ 79 h 85"/>
                  <a:gd name="T12" fmla="*/ 26 w 128"/>
                  <a:gd name="T13" fmla="*/ 61 h 85"/>
                  <a:gd name="T14" fmla="*/ 45 w 128"/>
                  <a:gd name="T15" fmla="*/ 61 h 85"/>
                  <a:gd name="T16" fmla="*/ 45 w 128"/>
                  <a:gd name="T17" fmla="*/ 49 h 85"/>
                  <a:gd name="T18" fmla="*/ 64 w 128"/>
                  <a:gd name="T19" fmla="*/ 49 h 85"/>
                  <a:gd name="T20" fmla="*/ 64 w 128"/>
                  <a:gd name="T21" fmla="*/ 37 h 85"/>
                  <a:gd name="T22" fmla="*/ 71 w 128"/>
                  <a:gd name="T23" fmla="*/ 37 h 85"/>
                  <a:gd name="T24" fmla="*/ 71 w 128"/>
                  <a:gd name="T25" fmla="*/ 30 h 85"/>
                  <a:gd name="T26" fmla="*/ 83 w 128"/>
                  <a:gd name="T27" fmla="*/ 30 h 85"/>
                  <a:gd name="T28" fmla="*/ 83 w 128"/>
                  <a:gd name="T29" fmla="*/ 18 h 85"/>
                  <a:gd name="T30" fmla="*/ 122 w 128"/>
                  <a:gd name="T31" fmla="*/ 18 h 85"/>
                  <a:gd name="T32" fmla="*/ 122 w 128"/>
                  <a:gd name="T33" fmla="*/ 24 h 85"/>
                  <a:gd name="T34" fmla="*/ 128 w 128"/>
                  <a:gd name="T35" fmla="*/ 24 h 85"/>
                  <a:gd name="T36" fmla="*/ 128 w 128"/>
                  <a:gd name="T37" fmla="*/ 12 h 85"/>
                  <a:gd name="T38" fmla="*/ 89 w 128"/>
                  <a:gd name="T39" fmla="*/ 12 h 85"/>
                  <a:gd name="T40" fmla="*/ 89 w 128"/>
                  <a:gd name="T41" fmla="*/ 0 h 85"/>
                  <a:gd name="T42" fmla="*/ 77 w 128"/>
                  <a:gd name="T43" fmla="*/ 0 h 85"/>
                  <a:gd name="T44" fmla="*/ 77 w 128"/>
                  <a:gd name="T45" fmla="*/ 6 h 85"/>
                  <a:gd name="T46" fmla="*/ 71 w 128"/>
                  <a:gd name="T47" fmla="*/ 6 h 85"/>
                  <a:gd name="T48" fmla="*/ 71 w 128"/>
                  <a:gd name="T49" fmla="*/ 12 h 85"/>
                  <a:gd name="T50" fmla="*/ 58 w 128"/>
                  <a:gd name="T51" fmla="*/ 12 h 85"/>
                  <a:gd name="T52" fmla="*/ 58 w 128"/>
                  <a:gd name="T53" fmla="*/ 24 h 85"/>
                  <a:gd name="T54" fmla="*/ 38 w 128"/>
                  <a:gd name="T55" fmla="*/ 24 h 85"/>
                  <a:gd name="T56" fmla="*/ 38 w 128"/>
                  <a:gd name="T57" fmla="*/ 37 h 85"/>
                  <a:gd name="T58" fmla="*/ 26 w 128"/>
                  <a:gd name="T59" fmla="*/ 37 h 85"/>
                  <a:gd name="T60" fmla="*/ 26 w 128"/>
                  <a:gd name="T61" fmla="*/ 43 h 85"/>
                  <a:gd name="T62" fmla="*/ 20 w 128"/>
                  <a:gd name="T63" fmla="*/ 43 h 85"/>
                  <a:gd name="T64" fmla="*/ 20 w 128"/>
                  <a:gd name="T65" fmla="*/ 55 h 85"/>
                  <a:gd name="T66" fmla="*/ 13 w 128"/>
                  <a:gd name="T67" fmla="*/ 55 h 85"/>
                  <a:gd name="T68" fmla="*/ 13 w 128"/>
                  <a:gd name="T69" fmla="*/ 61 h 85"/>
                  <a:gd name="T70" fmla="*/ 7 w 128"/>
                  <a:gd name="T71" fmla="*/ 61 h 85"/>
                  <a:gd name="T72" fmla="*/ 7 w 128"/>
                  <a:gd name="T73" fmla="*/ 73 h 85"/>
                  <a:gd name="T74" fmla="*/ 0 w 128"/>
                  <a:gd name="T75" fmla="*/ 73 h 85"/>
                  <a:gd name="T76" fmla="*/ 0 w 128"/>
                  <a:gd name="T77" fmla="*/ 7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8" h="85">
                    <a:moveTo>
                      <a:pt x="0" y="79"/>
                    </a:moveTo>
                    <a:lnTo>
                      <a:pt x="13" y="79"/>
                    </a:lnTo>
                    <a:lnTo>
                      <a:pt x="13" y="85"/>
                    </a:lnTo>
                    <a:lnTo>
                      <a:pt x="20" y="85"/>
                    </a:lnTo>
                    <a:lnTo>
                      <a:pt x="20" y="79"/>
                    </a:lnTo>
                    <a:lnTo>
                      <a:pt x="26" y="79"/>
                    </a:lnTo>
                    <a:lnTo>
                      <a:pt x="26" y="61"/>
                    </a:lnTo>
                    <a:lnTo>
                      <a:pt x="45" y="61"/>
                    </a:lnTo>
                    <a:lnTo>
                      <a:pt x="45" y="49"/>
                    </a:lnTo>
                    <a:lnTo>
                      <a:pt x="64" y="49"/>
                    </a:lnTo>
                    <a:lnTo>
                      <a:pt x="64" y="37"/>
                    </a:lnTo>
                    <a:lnTo>
                      <a:pt x="71" y="37"/>
                    </a:lnTo>
                    <a:lnTo>
                      <a:pt x="71" y="30"/>
                    </a:lnTo>
                    <a:lnTo>
                      <a:pt x="83" y="30"/>
                    </a:lnTo>
                    <a:lnTo>
                      <a:pt x="83" y="18"/>
                    </a:lnTo>
                    <a:lnTo>
                      <a:pt x="122" y="18"/>
                    </a:lnTo>
                    <a:lnTo>
                      <a:pt x="122" y="24"/>
                    </a:lnTo>
                    <a:lnTo>
                      <a:pt x="128" y="24"/>
                    </a:lnTo>
                    <a:lnTo>
                      <a:pt x="128" y="12"/>
                    </a:lnTo>
                    <a:lnTo>
                      <a:pt x="89" y="12"/>
                    </a:lnTo>
                    <a:lnTo>
                      <a:pt x="89" y="0"/>
                    </a:lnTo>
                    <a:lnTo>
                      <a:pt x="77" y="0"/>
                    </a:lnTo>
                    <a:lnTo>
                      <a:pt x="77" y="6"/>
                    </a:lnTo>
                    <a:lnTo>
                      <a:pt x="71" y="6"/>
                    </a:lnTo>
                    <a:lnTo>
                      <a:pt x="71" y="12"/>
                    </a:lnTo>
                    <a:lnTo>
                      <a:pt x="58" y="12"/>
                    </a:lnTo>
                    <a:lnTo>
                      <a:pt x="58" y="24"/>
                    </a:lnTo>
                    <a:lnTo>
                      <a:pt x="38" y="24"/>
                    </a:lnTo>
                    <a:lnTo>
                      <a:pt x="38" y="37"/>
                    </a:lnTo>
                    <a:lnTo>
                      <a:pt x="26" y="37"/>
                    </a:lnTo>
                    <a:lnTo>
                      <a:pt x="26" y="43"/>
                    </a:lnTo>
                    <a:lnTo>
                      <a:pt x="20" y="43"/>
                    </a:lnTo>
                    <a:lnTo>
                      <a:pt x="20" y="55"/>
                    </a:lnTo>
                    <a:lnTo>
                      <a:pt x="13" y="55"/>
                    </a:lnTo>
                    <a:lnTo>
                      <a:pt x="13" y="61"/>
                    </a:lnTo>
                    <a:lnTo>
                      <a:pt x="7" y="61"/>
                    </a:lnTo>
                    <a:lnTo>
                      <a:pt x="7" y="73"/>
                    </a:lnTo>
                    <a:lnTo>
                      <a:pt x="0" y="73"/>
                    </a:lnTo>
                    <a:lnTo>
                      <a:pt x="0" y="7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0" name="Freeform 3054">
                <a:extLst>
                  <a:ext uri="{FF2B5EF4-FFF2-40B4-BE49-F238E27FC236}">
                    <a16:creationId xmlns:a16="http://schemas.microsoft.com/office/drawing/2014/main" xmlns="" id="{A27E2F80-8E97-4C0A-BD0A-9128AAD52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" y="22"/>
                <a:ext cx="3" cy="4"/>
              </a:xfrm>
              <a:custGeom>
                <a:avLst/>
                <a:gdLst>
                  <a:gd name="T0" fmla="*/ 6 w 103"/>
                  <a:gd name="T1" fmla="*/ 72 h 115"/>
                  <a:gd name="T2" fmla="*/ 6 w 103"/>
                  <a:gd name="T3" fmla="*/ 84 h 115"/>
                  <a:gd name="T4" fmla="*/ 0 w 103"/>
                  <a:gd name="T5" fmla="*/ 84 h 115"/>
                  <a:gd name="T6" fmla="*/ 0 w 103"/>
                  <a:gd name="T7" fmla="*/ 96 h 115"/>
                  <a:gd name="T8" fmla="*/ 6 w 103"/>
                  <a:gd name="T9" fmla="*/ 96 h 115"/>
                  <a:gd name="T10" fmla="*/ 6 w 103"/>
                  <a:gd name="T11" fmla="*/ 103 h 115"/>
                  <a:gd name="T12" fmla="*/ 14 w 103"/>
                  <a:gd name="T13" fmla="*/ 103 h 115"/>
                  <a:gd name="T14" fmla="*/ 14 w 103"/>
                  <a:gd name="T15" fmla="*/ 115 h 115"/>
                  <a:gd name="T16" fmla="*/ 26 w 103"/>
                  <a:gd name="T17" fmla="*/ 115 h 115"/>
                  <a:gd name="T18" fmla="*/ 26 w 103"/>
                  <a:gd name="T19" fmla="*/ 109 h 115"/>
                  <a:gd name="T20" fmla="*/ 32 w 103"/>
                  <a:gd name="T21" fmla="*/ 109 h 115"/>
                  <a:gd name="T22" fmla="*/ 32 w 103"/>
                  <a:gd name="T23" fmla="*/ 103 h 115"/>
                  <a:gd name="T24" fmla="*/ 39 w 103"/>
                  <a:gd name="T25" fmla="*/ 103 h 115"/>
                  <a:gd name="T26" fmla="*/ 39 w 103"/>
                  <a:gd name="T27" fmla="*/ 96 h 115"/>
                  <a:gd name="T28" fmla="*/ 45 w 103"/>
                  <a:gd name="T29" fmla="*/ 96 h 115"/>
                  <a:gd name="T30" fmla="*/ 45 w 103"/>
                  <a:gd name="T31" fmla="*/ 90 h 115"/>
                  <a:gd name="T32" fmla="*/ 51 w 103"/>
                  <a:gd name="T33" fmla="*/ 90 h 115"/>
                  <a:gd name="T34" fmla="*/ 51 w 103"/>
                  <a:gd name="T35" fmla="*/ 84 h 115"/>
                  <a:gd name="T36" fmla="*/ 58 w 103"/>
                  <a:gd name="T37" fmla="*/ 84 h 115"/>
                  <a:gd name="T38" fmla="*/ 58 w 103"/>
                  <a:gd name="T39" fmla="*/ 72 h 115"/>
                  <a:gd name="T40" fmla="*/ 65 w 103"/>
                  <a:gd name="T41" fmla="*/ 72 h 115"/>
                  <a:gd name="T42" fmla="*/ 65 w 103"/>
                  <a:gd name="T43" fmla="*/ 66 h 115"/>
                  <a:gd name="T44" fmla="*/ 71 w 103"/>
                  <a:gd name="T45" fmla="*/ 66 h 115"/>
                  <a:gd name="T46" fmla="*/ 71 w 103"/>
                  <a:gd name="T47" fmla="*/ 54 h 115"/>
                  <a:gd name="T48" fmla="*/ 77 w 103"/>
                  <a:gd name="T49" fmla="*/ 54 h 115"/>
                  <a:gd name="T50" fmla="*/ 77 w 103"/>
                  <a:gd name="T51" fmla="*/ 48 h 115"/>
                  <a:gd name="T52" fmla="*/ 83 w 103"/>
                  <a:gd name="T53" fmla="*/ 48 h 115"/>
                  <a:gd name="T54" fmla="*/ 83 w 103"/>
                  <a:gd name="T55" fmla="*/ 36 h 115"/>
                  <a:gd name="T56" fmla="*/ 90 w 103"/>
                  <a:gd name="T57" fmla="*/ 36 h 115"/>
                  <a:gd name="T58" fmla="*/ 90 w 103"/>
                  <a:gd name="T59" fmla="*/ 24 h 115"/>
                  <a:gd name="T60" fmla="*/ 96 w 103"/>
                  <a:gd name="T61" fmla="*/ 24 h 115"/>
                  <a:gd name="T62" fmla="*/ 96 w 103"/>
                  <a:gd name="T63" fmla="*/ 12 h 115"/>
                  <a:gd name="T64" fmla="*/ 103 w 103"/>
                  <a:gd name="T65" fmla="*/ 12 h 115"/>
                  <a:gd name="T66" fmla="*/ 103 w 103"/>
                  <a:gd name="T67" fmla="*/ 6 h 115"/>
                  <a:gd name="T68" fmla="*/ 96 w 103"/>
                  <a:gd name="T69" fmla="*/ 6 h 115"/>
                  <a:gd name="T70" fmla="*/ 96 w 103"/>
                  <a:gd name="T71" fmla="*/ 0 h 115"/>
                  <a:gd name="T72" fmla="*/ 90 w 103"/>
                  <a:gd name="T73" fmla="*/ 0 h 115"/>
                  <a:gd name="T74" fmla="*/ 90 w 103"/>
                  <a:gd name="T75" fmla="*/ 6 h 115"/>
                  <a:gd name="T76" fmla="*/ 83 w 103"/>
                  <a:gd name="T77" fmla="*/ 6 h 115"/>
                  <a:gd name="T78" fmla="*/ 83 w 103"/>
                  <a:gd name="T79" fmla="*/ 12 h 115"/>
                  <a:gd name="T80" fmla="*/ 77 w 103"/>
                  <a:gd name="T81" fmla="*/ 12 h 115"/>
                  <a:gd name="T82" fmla="*/ 77 w 103"/>
                  <a:gd name="T83" fmla="*/ 24 h 115"/>
                  <a:gd name="T84" fmla="*/ 71 w 103"/>
                  <a:gd name="T85" fmla="*/ 24 h 115"/>
                  <a:gd name="T86" fmla="*/ 71 w 103"/>
                  <a:gd name="T87" fmla="*/ 42 h 115"/>
                  <a:gd name="T88" fmla="*/ 65 w 103"/>
                  <a:gd name="T89" fmla="*/ 42 h 115"/>
                  <a:gd name="T90" fmla="*/ 65 w 103"/>
                  <a:gd name="T91" fmla="*/ 48 h 115"/>
                  <a:gd name="T92" fmla="*/ 58 w 103"/>
                  <a:gd name="T93" fmla="*/ 48 h 115"/>
                  <a:gd name="T94" fmla="*/ 58 w 103"/>
                  <a:gd name="T95" fmla="*/ 54 h 115"/>
                  <a:gd name="T96" fmla="*/ 51 w 103"/>
                  <a:gd name="T97" fmla="*/ 54 h 115"/>
                  <a:gd name="T98" fmla="*/ 51 w 103"/>
                  <a:gd name="T99" fmla="*/ 66 h 115"/>
                  <a:gd name="T100" fmla="*/ 45 w 103"/>
                  <a:gd name="T101" fmla="*/ 66 h 115"/>
                  <a:gd name="T102" fmla="*/ 45 w 103"/>
                  <a:gd name="T103" fmla="*/ 78 h 115"/>
                  <a:gd name="T104" fmla="*/ 39 w 103"/>
                  <a:gd name="T105" fmla="*/ 78 h 115"/>
                  <a:gd name="T106" fmla="*/ 39 w 103"/>
                  <a:gd name="T107" fmla="*/ 84 h 115"/>
                  <a:gd name="T108" fmla="*/ 14 w 103"/>
                  <a:gd name="T109" fmla="*/ 84 h 115"/>
                  <a:gd name="T110" fmla="*/ 14 w 103"/>
                  <a:gd name="T111" fmla="*/ 72 h 115"/>
                  <a:gd name="T112" fmla="*/ 6 w 103"/>
                  <a:gd name="T113" fmla="*/ 7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3" h="115">
                    <a:moveTo>
                      <a:pt x="6" y="72"/>
                    </a:moveTo>
                    <a:lnTo>
                      <a:pt x="6" y="84"/>
                    </a:lnTo>
                    <a:lnTo>
                      <a:pt x="0" y="84"/>
                    </a:lnTo>
                    <a:lnTo>
                      <a:pt x="0" y="96"/>
                    </a:lnTo>
                    <a:lnTo>
                      <a:pt x="6" y="96"/>
                    </a:lnTo>
                    <a:lnTo>
                      <a:pt x="6" y="103"/>
                    </a:lnTo>
                    <a:lnTo>
                      <a:pt x="14" y="103"/>
                    </a:lnTo>
                    <a:lnTo>
                      <a:pt x="14" y="115"/>
                    </a:lnTo>
                    <a:lnTo>
                      <a:pt x="26" y="115"/>
                    </a:lnTo>
                    <a:lnTo>
                      <a:pt x="26" y="109"/>
                    </a:lnTo>
                    <a:lnTo>
                      <a:pt x="32" y="109"/>
                    </a:lnTo>
                    <a:lnTo>
                      <a:pt x="32" y="103"/>
                    </a:lnTo>
                    <a:lnTo>
                      <a:pt x="39" y="103"/>
                    </a:lnTo>
                    <a:lnTo>
                      <a:pt x="39" y="96"/>
                    </a:lnTo>
                    <a:lnTo>
                      <a:pt x="45" y="96"/>
                    </a:lnTo>
                    <a:lnTo>
                      <a:pt x="45" y="90"/>
                    </a:lnTo>
                    <a:lnTo>
                      <a:pt x="51" y="90"/>
                    </a:lnTo>
                    <a:lnTo>
                      <a:pt x="51" y="84"/>
                    </a:lnTo>
                    <a:lnTo>
                      <a:pt x="58" y="84"/>
                    </a:lnTo>
                    <a:lnTo>
                      <a:pt x="58" y="72"/>
                    </a:lnTo>
                    <a:lnTo>
                      <a:pt x="65" y="72"/>
                    </a:lnTo>
                    <a:lnTo>
                      <a:pt x="65" y="66"/>
                    </a:lnTo>
                    <a:lnTo>
                      <a:pt x="71" y="66"/>
                    </a:lnTo>
                    <a:lnTo>
                      <a:pt x="71" y="54"/>
                    </a:lnTo>
                    <a:lnTo>
                      <a:pt x="77" y="54"/>
                    </a:lnTo>
                    <a:lnTo>
                      <a:pt x="77" y="48"/>
                    </a:lnTo>
                    <a:lnTo>
                      <a:pt x="83" y="48"/>
                    </a:lnTo>
                    <a:lnTo>
                      <a:pt x="83" y="36"/>
                    </a:lnTo>
                    <a:lnTo>
                      <a:pt x="90" y="36"/>
                    </a:lnTo>
                    <a:lnTo>
                      <a:pt x="90" y="24"/>
                    </a:lnTo>
                    <a:lnTo>
                      <a:pt x="96" y="24"/>
                    </a:lnTo>
                    <a:lnTo>
                      <a:pt x="96" y="12"/>
                    </a:lnTo>
                    <a:lnTo>
                      <a:pt x="103" y="12"/>
                    </a:lnTo>
                    <a:lnTo>
                      <a:pt x="103" y="6"/>
                    </a:lnTo>
                    <a:lnTo>
                      <a:pt x="96" y="6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90" y="6"/>
                    </a:lnTo>
                    <a:lnTo>
                      <a:pt x="83" y="6"/>
                    </a:lnTo>
                    <a:lnTo>
                      <a:pt x="83" y="12"/>
                    </a:lnTo>
                    <a:lnTo>
                      <a:pt x="77" y="12"/>
                    </a:lnTo>
                    <a:lnTo>
                      <a:pt x="77" y="24"/>
                    </a:lnTo>
                    <a:lnTo>
                      <a:pt x="71" y="24"/>
                    </a:lnTo>
                    <a:lnTo>
                      <a:pt x="71" y="42"/>
                    </a:lnTo>
                    <a:lnTo>
                      <a:pt x="65" y="42"/>
                    </a:lnTo>
                    <a:lnTo>
                      <a:pt x="65" y="48"/>
                    </a:lnTo>
                    <a:lnTo>
                      <a:pt x="58" y="48"/>
                    </a:lnTo>
                    <a:lnTo>
                      <a:pt x="58" y="54"/>
                    </a:lnTo>
                    <a:lnTo>
                      <a:pt x="51" y="54"/>
                    </a:lnTo>
                    <a:lnTo>
                      <a:pt x="51" y="66"/>
                    </a:lnTo>
                    <a:lnTo>
                      <a:pt x="45" y="66"/>
                    </a:lnTo>
                    <a:lnTo>
                      <a:pt x="45" y="78"/>
                    </a:lnTo>
                    <a:lnTo>
                      <a:pt x="39" y="78"/>
                    </a:lnTo>
                    <a:lnTo>
                      <a:pt x="39" y="84"/>
                    </a:lnTo>
                    <a:lnTo>
                      <a:pt x="14" y="84"/>
                    </a:lnTo>
                    <a:lnTo>
                      <a:pt x="14" y="72"/>
                    </a:lnTo>
                    <a:lnTo>
                      <a:pt x="6" y="7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1" name="Freeform 3055">
                <a:extLst>
                  <a:ext uri="{FF2B5EF4-FFF2-40B4-BE49-F238E27FC236}">
                    <a16:creationId xmlns:a16="http://schemas.microsoft.com/office/drawing/2014/main" xmlns="" id="{6638E484-BC1F-4935-B854-9477C0FD8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33"/>
                <a:ext cx="2" cy="3"/>
              </a:xfrm>
              <a:custGeom>
                <a:avLst/>
                <a:gdLst>
                  <a:gd name="T0" fmla="*/ 25 w 51"/>
                  <a:gd name="T1" fmla="*/ 122 h 122"/>
                  <a:gd name="T2" fmla="*/ 38 w 51"/>
                  <a:gd name="T3" fmla="*/ 122 h 122"/>
                  <a:gd name="T4" fmla="*/ 38 w 51"/>
                  <a:gd name="T5" fmla="*/ 110 h 122"/>
                  <a:gd name="T6" fmla="*/ 31 w 51"/>
                  <a:gd name="T7" fmla="*/ 110 h 122"/>
                  <a:gd name="T8" fmla="*/ 31 w 51"/>
                  <a:gd name="T9" fmla="*/ 98 h 122"/>
                  <a:gd name="T10" fmla="*/ 25 w 51"/>
                  <a:gd name="T11" fmla="*/ 98 h 122"/>
                  <a:gd name="T12" fmla="*/ 25 w 51"/>
                  <a:gd name="T13" fmla="*/ 54 h 122"/>
                  <a:gd name="T14" fmla="*/ 31 w 51"/>
                  <a:gd name="T15" fmla="*/ 54 h 122"/>
                  <a:gd name="T16" fmla="*/ 31 w 51"/>
                  <a:gd name="T17" fmla="*/ 36 h 122"/>
                  <a:gd name="T18" fmla="*/ 38 w 51"/>
                  <a:gd name="T19" fmla="*/ 36 h 122"/>
                  <a:gd name="T20" fmla="*/ 38 w 51"/>
                  <a:gd name="T21" fmla="*/ 30 h 122"/>
                  <a:gd name="T22" fmla="*/ 45 w 51"/>
                  <a:gd name="T23" fmla="*/ 30 h 122"/>
                  <a:gd name="T24" fmla="*/ 45 w 51"/>
                  <a:gd name="T25" fmla="*/ 18 h 122"/>
                  <a:gd name="T26" fmla="*/ 51 w 51"/>
                  <a:gd name="T27" fmla="*/ 18 h 122"/>
                  <a:gd name="T28" fmla="*/ 51 w 51"/>
                  <a:gd name="T29" fmla="*/ 0 h 122"/>
                  <a:gd name="T30" fmla="*/ 38 w 51"/>
                  <a:gd name="T31" fmla="*/ 0 h 122"/>
                  <a:gd name="T32" fmla="*/ 38 w 51"/>
                  <a:gd name="T33" fmla="*/ 6 h 122"/>
                  <a:gd name="T34" fmla="*/ 31 w 51"/>
                  <a:gd name="T35" fmla="*/ 6 h 122"/>
                  <a:gd name="T36" fmla="*/ 31 w 51"/>
                  <a:gd name="T37" fmla="*/ 18 h 122"/>
                  <a:gd name="T38" fmla="*/ 19 w 51"/>
                  <a:gd name="T39" fmla="*/ 18 h 122"/>
                  <a:gd name="T40" fmla="*/ 19 w 51"/>
                  <a:gd name="T41" fmla="*/ 30 h 122"/>
                  <a:gd name="T42" fmla="*/ 12 w 51"/>
                  <a:gd name="T43" fmla="*/ 30 h 122"/>
                  <a:gd name="T44" fmla="*/ 12 w 51"/>
                  <a:gd name="T45" fmla="*/ 42 h 122"/>
                  <a:gd name="T46" fmla="*/ 6 w 51"/>
                  <a:gd name="T47" fmla="*/ 42 h 122"/>
                  <a:gd name="T48" fmla="*/ 6 w 51"/>
                  <a:gd name="T49" fmla="*/ 48 h 122"/>
                  <a:gd name="T50" fmla="*/ 0 w 51"/>
                  <a:gd name="T51" fmla="*/ 48 h 122"/>
                  <a:gd name="T52" fmla="*/ 0 w 51"/>
                  <a:gd name="T53" fmla="*/ 79 h 122"/>
                  <a:gd name="T54" fmla="*/ 6 w 51"/>
                  <a:gd name="T55" fmla="*/ 79 h 122"/>
                  <a:gd name="T56" fmla="*/ 6 w 51"/>
                  <a:gd name="T57" fmla="*/ 85 h 122"/>
                  <a:gd name="T58" fmla="*/ 12 w 51"/>
                  <a:gd name="T59" fmla="*/ 85 h 122"/>
                  <a:gd name="T60" fmla="*/ 12 w 51"/>
                  <a:gd name="T61" fmla="*/ 104 h 122"/>
                  <a:gd name="T62" fmla="*/ 19 w 51"/>
                  <a:gd name="T63" fmla="*/ 104 h 122"/>
                  <a:gd name="T64" fmla="*/ 19 w 51"/>
                  <a:gd name="T65" fmla="*/ 116 h 122"/>
                  <a:gd name="T66" fmla="*/ 25 w 51"/>
                  <a:gd name="T67" fmla="*/ 116 h 122"/>
                  <a:gd name="T68" fmla="*/ 25 w 51"/>
                  <a:gd name="T6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" h="122">
                    <a:moveTo>
                      <a:pt x="25" y="122"/>
                    </a:moveTo>
                    <a:lnTo>
                      <a:pt x="38" y="122"/>
                    </a:lnTo>
                    <a:lnTo>
                      <a:pt x="38" y="110"/>
                    </a:lnTo>
                    <a:lnTo>
                      <a:pt x="31" y="110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25" y="54"/>
                    </a:lnTo>
                    <a:lnTo>
                      <a:pt x="31" y="54"/>
                    </a:lnTo>
                    <a:lnTo>
                      <a:pt x="31" y="36"/>
                    </a:lnTo>
                    <a:lnTo>
                      <a:pt x="38" y="36"/>
                    </a:lnTo>
                    <a:lnTo>
                      <a:pt x="38" y="30"/>
                    </a:lnTo>
                    <a:lnTo>
                      <a:pt x="45" y="30"/>
                    </a:lnTo>
                    <a:lnTo>
                      <a:pt x="45" y="18"/>
                    </a:lnTo>
                    <a:lnTo>
                      <a:pt x="51" y="18"/>
                    </a:lnTo>
                    <a:lnTo>
                      <a:pt x="51" y="0"/>
                    </a:lnTo>
                    <a:lnTo>
                      <a:pt x="38" y="0"/>
                    </a:lnTo>
                    <a:lnTo>
                      <a:pt x="38" y="6"/>
                    </a:lnTo>
                    <a:lnTo>
                      <a:pt x="31" y="6"/>
                    </a:lnTo>
                    <a:lnTo>
                      <a:pt x="31" y="18"/>
                    </a:lnTo>
                    <a:lnTo>
                      <a:pt x="19" y="18"/>
                    </a:lnTo>
                    <a:lnTo>
                      <a:pt x="19" y="30"/>
                    </a:lnTo>
                    <a:lnTo>
                      <a:pt x="12" y="30"/>
                    </a:lnTo>
                    <a:lnTo>
                      <a:pt x="12" y="42"/>
                    </a:lnTo>
                    <a:lnTo>
                      <a:pt x="6" y="42"/>
                    </a:lnTo>
                    <a:lnTo>
                      <a:pt x="6" y="48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6" y="79"/>
                    </a:lnTo>
                    <a:lnTo>
                      <a:pt x="6" y="85"/>
                    </a:lnTo>
                    <a:lnTo>
                      <a:pt x="12" y="85"/>
                    </a:lnTo>
                    <a:lnTo>
                      <a:pt x="12" y="104"/>
                    </a:lnTo>
                    <a:lnTo>
                      <a:pt x="19" y="104"/>
                    </a:lnTo>
                    <a:lnTo>
                      <a:pt x="19" y="116"/>
                    </a:lnTo>
                    <a:lnTo>
                      <a:pt x="25" y="116"/>
                    </a:lnTo>
                    <a:lnTo>
                      <a:pt x="25" y="12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2" name="Freeform 3056">
                <a:extLst>
                  <a:ext uri="{FF2B5EF4-FFF2-40B4-BE49-F238E27FC236}">
                    <a16:creationId xmlns:a16="http://schemas.microsoft.com/office/drawing/2014/main" xmlns="" id="{0355FAFC-9FA8-470A-8841-18F548C45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" y="148"/>
                <a:ext cx="5" cy="2"/>
              </a:xfrm>
              <a:custGeom>
                <a:avLst/>
                <a:gdLst>
                  <a:gd name="T0" fmla="*/ 0 w 134"/>
                  <a:gd name="T1" fmla="*/ 67 h 91"/>
                  <a:gd name="T2" fmla="*/ 51 w 134"/>
                  <a:gd name="T3" fmla="*/ 67 h 91"/>
                  <a:gd name="T4" fmla="*/ 51 w 134"/>
                  <a:gd name="T5" fmla="*/ 79 h 91"/>
                  <a:gd name="T6" fmla="*/ 0 w 134"/>
                  <a:gd name="T7" fmla="*/ 79 h 91"/>
                  <a:gd name="T8" fmla="*/ 0 w 134"/>
                  <a:gd name="T9" fmla="*/ 91 h 91"/>
                  <a:gd name="T10" fmla="*/ 6 w 134"/>
                  <a:gd name="T11" fmla="*/ 91 h 91"/>
                  <a:gd name="T12" fmla="*/ 6 w 134"/>
                  <a:gd name="T13" fmla="*/ 85 h 91"/>
                  <a:gd name="T14" fmla="*/ 64 w 134"/>
                  <a:gd name="T15" fmla="*/ 85 h 91"/>
                  <a:gd name="T16" fmla="*/ 64 w 134"/>
                  <a:gd name="T17" fmla="*/ 67 h 91"/>
                  <a:gd name="T18" fmla="*/ 83 w 134"/>
                  <a:gd name="T19" fmla="*/ 67 h 91"/>
                  <a:gd name="T20" fmla="*/ 83 w 134"/>
                  <a:gd name="T21" fmla="*/ 55 h 91"/>
                  <a:gd name="T22" fmla="*/ 90 w 134"/>
                  <a:gd name="T23" fmla="*/ 55 h 91"/>
                  <a:gd name="T24" fmla="*/ 90 w 134"/>
                  <a:gd name="T25" fmla="*/ 49 h 91"/>
                  <a:gd name="T26" fmla="*/ 96 w 134"/>
                  <a:gd name="T27" fmla="*/ 49 h 91"/>
                  <a:gd name="T28" fmla="*/ 96 w 134"/>
                  <a:gd name="T29" fmla="*/ 36 h 91"/>
                  <a:gd name="T30" fmla="*/ 102 w 134"/>
                  <a:gd name="T31" fmla="*/ 36 h 91"/>
                  <a:gd name="T32" fmla="*/ 102 w 134"/>
                  <a:gd name="T33" fmla="*/ 30 h 91"/>
                  <a:gd name="T34" fmla="*/ 116 w 134"/>
                  <a:gd name="T35" fmla="*/ 30 h 91"/>
                  <a:gd name="T36" fmla="*/ 116 w 134"/>
                  <a:gd name="T37" fmla="*/ 24 h 91"/>
                  <a:gd name="T38" fmla="*/ 134 w 134"/>
                  <a:gd name="T39" fmla="*/ 24 h 91"/>
                  <a:gd name="T40" fmla="*/ 134 w 134"/>
                  <a:gd name="T41" fmla="*/ 18 h 91"/>
                  <a:gd name="T42" fmla="*/ 108 w 134"/>
                  <a:gd name="T43" fmla="*/ 18 h 91"/>
                  <a:gd name="T44" fmla="*/ 108 w 134"/>
                  <a:gd name="T45" fmla="*/ 6 h 91"/>
                  <a:gd name="T46" fmla="*/ 116 w 134"/>
                  <a:gd name="T47" fmla="*/ 6 h 91"/>
                  <a:gd name="T48" fmla="*/ 116 w 134"/>
                  <a:gd name="T49" fmla="*/ 0 h 91"/>
                  <a:gd name="T50" fmla="*/ 102 w 134"/>
                  <a:gd name="T51" fmla="*/ 0 h 91"/>
                  <a:gd name="T52" fmla="*/ 102 w 134"/>
                  <a:gd name="T53" fmla="*/ 12 h 91"/>
                  <a:gd name="T54" fmla="*/ 96 w 134"/>
                  <a:gd name="T55" fmla="*/ 12 h 91"/>
                  <a:gd name="T56" fmla="*/ 96 w 134"/>
                  <a:gd name="T57" fmla="*/ 24 h 91"/>
                  <a:gd name="T58" fmla="*/ 90 w 134"/>
                  <a:gd name="T59" fmla="*/ 24 h 91"/>
                  <a:gd name="T60" fmla="*/ 90 w 134"/>
                  <a:gd name="T61" fmla="*/ 30 h 91"/>
                  <a:gd name="T62" fmla="*/ 83 w 134"/>
                  <a:gd name="T63" fmla="*/ 30 h 91"/>
                  <a:gd name="T64" fmla="*/ 83 w 134"/>
                  <a:gd name="T65" fmla="*/ 36 h 91"/>
                  <a:gd name="T66" fmla="*/ 77 w 134"/>
                  <a:gd name="T67" fmla="*/ 36 h 91"/>
                  <a:gd name="T68" fmla="*/ 77 w 134"/>
                  <a:gd name="T69" fmla="*/ 42 h 91"/>
                  <a:gd name="T70" fmla="*/ 71 w 134"/>
                  <a:gd name="T71" fmla="*/ 42 h 91"/>
                  <a:gd name="T72" fmla="*/ 71 w 134"/>
                  <a:gd name="T73" fmla="*/ 49 h 91"/>
                  <a:gd name="T74" fmla="*/ 57 w 134"/>
                  <a:gd name="T75" fmla="*/ 49 h 91"/>
                  <a:gd name="T76" fmla="*/ 57 w 134"/>
                  <a:gd name="T77" fmla="*/ 55 h 91"/>
                  <a:gd name="T78" fmla="*/ 45 w 134"/>
                  <a:gd name="T79" fmla="*/ 55 h 91"/>
                  <a:gd name="T80" fmla="*/ 45 w 134"/>
                  <a:gd name="T81" fmla="*/ 61 h 91"/>
                  <a:gd name="T82" fmla="*/ 0 w 134"/>
                  <a:gd name="T83" fmla="*/ 61 h 91"/>
                  <a:gd name="T84" fmla="*/ 0 w 134"/>
                  <a:gd name="T85" fmla="*/ 6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91">
                    <a:moveTo>
                      <a:pt x="0" y="67"/>
                    </a:moveTo>
                    <a:lnTo>
                      <a:pt x="51" y="67"/>
                    </a:lnTo>
                    <a:lnTo>
                      <a:pt x="51" y="79"/>
                    </a:lnTo>
                    <a:lnTo>
                      <a:pt x="0" y="79"/>
                    </a:lnTo>
                    <a:lnTo>
                      <a:pt x="0" y="91"/>
                    </a:lnTo>
                    <a:lnTo>
                      <a:pt x="6" y="91"/>
                    </a:lnTo>
                    <a:lnTo>
                      <a:pt x="6" y="85"/>
                    </a:lnTo>
                    <a:lnTo>
                      <a:pt x="64" y="85"/>
                    </a:lnTo>
                    <a:lnTo>
                      <a:pt x="64" y="67"/>
                    </a:lnTo>
                    <a:lnTo>
                      <a:pt x="83" y="67"/>
                    </a:lnTo>
                    <a:lnTo>
                      <a:pt x="83" y="55"/>
                    </a:lnTo>
                    <a:lnTo>
                      <a:pt x="90" y="55"/>
                    </a:lnTo>
                    <a:lnTo>
                      <a:pt x="90" y="49"/>
                    </a:lnTo>
                    <a:lnTo>
                      <a:pt x="96" y="49"/>
                    </a:lnTo>
                    <a:lnTo>
                      <a:pt x="96" y="36"/>
                    </a:lnTo>
                    <a:lnTo>
                      <a:pt x="102" y="36"/>
                    </a:lnTo>
                    <a:lnTo>
                      <a:pt x="102" y="30"/>
                    </a:lnTo>
                    <a:lnTo>
                      <a:pt x="116" y="30"/>
                    </a:lnTo>
                    <a:lnTo>
                      <a:pt x="116" y="24"/>
                    </a:lnTo>
                    <a:lnTo>
                      <a:pt x="134" y="24"/>
                    </a:lnTo>
                    <a:lnTo>
                      <a:pt x="134" y="18"/>
                    </a:lnTo>
                    <a:lnTo>
                      <a:pt x="108" y="18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12"/>
                    </a:lnTo>
                    <a:lnTo>
                      <a:pt x="96" y="12"/>
                    </a:lnTo>
                    <a:lnTo>
                      <a:pt x="96" y="24"/>
                    </a:lnTo>
                    <a:lnTo>
                      <a:pt x="90" y="24"/>
                    </a:lnTo>
                    <a:lnTo>
                      <a:pt x="90" y="30"/>
                    </a:lnTo>
                    <a:lnTo>
                      <a:pt x="83" y="30"/>
                    </a:lnTo>
                    <a:lnTo>
                      <a:pt x="83" y="36"/>
                    </a:lnTo>
                    <a:lnTo>
                      <a:pt x="77" y="36"/>
                    </a:lnTo>
                    <a:lnTo>
                      <a:pt x="77" y="42"/>
                    </a:lnTo>
                    <a:lnTo>
                      <a:pt x="71" y="42"/>
                    </a:lnTo>
                    <a:lnTo>
                      <a:pt x="71" y="49"/>
                    </a:lnTo>
                    <a:lnTo>
                      <a:pt x="57" y="49"/>
                    </a:lnTo>
                    <a:lnTo>
                      <a:pt x="57" y="55"/>
                    </a:lnTo>
                    <a:lnTo>
                      <a:pt x="45" y="55"/>
                    </a:lnTo>
                    <a:lnTo>
                      <a:pt x="45" y="61"/>
                    </a:lnTo>
                    <a:lnTo>
                      <a:pt x="0" y="61"/>
                    </a:lnTo>
                    <a:lnTo>
                      <a:pt x="0" y="6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3" name="Freeform 3057">
                <a:extLst>
                  <a:ext uri="{FF2B5EF4-FFF2-40B4-BE49-F238E27FC236}">
                    <a16:creationId xmlns:a16="http://schemas.microsoft.com/office/drawing/2014/main" xmlns="" id="{5455513F-1195-4D15-BBF0-CAE2F5B00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" y="229"/>
                <a:ext cx="3" cy="4"/>
              </a:xfrm>
              <a:custGeom>
                <a:avLst/>
                <a:gdLst>
                  <a:gd name="T0" fmla="*/ 0 w 71"/>
                  <a:gd name="T1" fmla="*/ 12 h 122"/>
                  <a:gd name="T2" fmla="*/ 0 w 71"/>
                  <a:gd name="T3" fmla="*/ 18 h 122"/>
                  <a:gd name="T4" fmla="*/ 7 w 71"/>
                  <a:gd name="T5" fmla="*/ 18 h 122"/>
                  <a:gd name="T6" fmla="*/ 7 w 71"/>
                  <a:gd name="T7" fmla="*/ 24 h 122"/>
                  <a:gd name="T8" fmla="*/ 32 w 71"/>
                  <a:gd name="T9" fmla="*/ 24 h 122"/>
                  <a:gd name="T10" fmla="*/ 32 w 71"/>
                  <a:gd name="T11" fmla="*/ 30 h 122"/>
                  <a:gd name="T12" fmla="*/ 39 w 71"/>
                  <a:gd name="T13" fmla="*/ 30 h 122"/>
                  <a:gd name="T14" fmla="*/ 39 w 71"/>
                  <a:gd name="T15" fmla="*/ 42 h 122"/>
                  <a:gd name="T16" fmla="*/ 45 w 71"/>
                  <a:gd name="T17" fmla="*/ 42 h 122"/>
                  <a:gd name="T18" fmla="*/ 45 w 71"/>
                  <a:gd name="T19" fmla="*/ 98 h 122"/>
                  <a:gd name="T20" fmla="*/ 52 w 71"/>
                  <a:gd name="T21" fmla="*/ 98 h 122"/>
                  <a:gd name="T22" fmla="*/ 52 w 71"/>
                  <a:gd name="T23" fmla="*/ 104 h 122"/>
                  <a:gd name="T24" fmla="*/ 58 w 71"/>
                  <a:gd name="T25" fmla="*/ 104 h 122"/>
                  <a:gd name="T26" fmla="*/ 58 w 71"/>
                  <a:gd name="T27" fmla="*/ 122 h 122"/>
                  <a:gd name="T28" fmla="*/ 65 w 71"/>
                  <a:gd name="T29" fmla="*/ 122 h 122"/>
                  <a:gd name="T30" fmla="*/ 65 w 71"/>
                  <a:gd name="T31" fmla="*/ 104 h 122"/>
                  <a:gd name="T32" fmla="*/ 71 w 71"/>
                  <a:gd name="T33" fmla="*/ 104 h 122"/>
                  <a:gd name="T34" fmla="*/ 71 w 71"/>
                  <a:gd name="T35" fmla="*/ 54 h 122"/>
                  <a:gd name="T36" fmla="*/ 65 w 71"/>
                  <a:gd name="T37" fmla="*/ 54 h 122"/>
                  <a:gd name="T38" fmla="*/ 65 w 71"/>
                  <a:gd name="T39" fmla="*/ 42 h 122"/>
                  <a:gd name="T40" fmla="*/ 58 w 71"/>
                  <a:gd name="T41" fmla="*/ 42 h 122"/>
                  <a:gd name="T42" fmla="*/ 58 w 71"/>
                  <a:gd name="T43" fmla="*/ 30 h 122"/>
                  <a:gd name="T44" fmla="*/ 52 w 71"/>
                  <a:gd name="T45" fmla="*/ 30 h 122"/>
                  <a:gd name="T46" fmla="*/ 52 w 71"/>
                  <a:gd name="T47" fmla="*/ 24 h 122"/>
                  <a:gd name="T48" fmla="*/ 45 w 71"/>
                  <a:gd name="T49" fmla="*/ 24 h 122"/>
                  <a:gd name="T50" fmla="*/ 45 w 71"/>
                  <a:gd name="T51" fmla="*/ 6 h 122"/>
                  <a:gd name="T52" fmla="*/ 39 w 71"/>
                  <a:gd name="T53" fmla="*/ 6 h 122"/>
                  <a:gd name="T54" fmla="*/ 39 w 71"/>
                  <a:gd name="T55" fmla="*/ 0 h 122"/>
                  <a:gd name="T56" fmla="*/ 26 w 71"/>
                  <a:gd name="T57" fmla="*/ 0 h 122"/>
                  <a:gd name="T58" fmla="*/ 26 w 71"/>
                  <a:gd name="T59" fmla="*/ 6 h 122"/>
                  <a:gd name="T60" fmla="*/ 32 w 71"/>
                  <a:gd name="T61" fmla="*/ 6 h 122"/>
                  <a:gd name="T62" fmla="*/ 32 w 71"/>
                  <a:gd name="T63" fmla="*/ 18 h 122"/>
                  <a:gd name="T64" fmla="*/ 14 w 71"/>
                  <a:gd name="T65" fmla="*/ 18 h 122"/>
                  <a:gd name="T66" fmla="*/ 14 w 71"/>
                  <a:gd name="T67" fmla="*/ 12 h 122"/>
                  <a:gd name="T68" fmla="*/ 0 w 71"/>
                  <a:gd name="T69" fmla="*/ 1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1" h="122">
                    <a:moveTo>
                      <a:pt x="0" y="12"/>
                    </a:move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9" y="30"/>
                    </a:lnTo>
                    <a:lnTo>
                      <a:pt x="39" y="42"/>
                    </a:lnTo>
                    <a:lnTo>
                      <a:pt x="45" y="42"/>
                    </a:lnTo>
                    <a:lnTo>
                      <a:pt x="45" y="98"/>
                    </a:lnTo>
                    <a:lnTo>
                      <a:pt x="52" y="98"/>
                    </a:lnTo>
                    <a:lnTo>
                      <a:pt x="52" y="104"/>
                    </a:lnTo>
                    <a:lnTo>
                      <a:pt x="58" y="104"/>
                    </a:lnTo>
                    <a:lnTo>
                      <a:pt x="58" y="122"/>
                    </a:lnTo>
                    <a:lnTo>
                      <a:pt x="65" y="122"/>
                    </a:lnTo>
                    <a:lnTo>
                      <a:pt x="65" y="104"/>
                    </a:lnTo>
                    <a:lnTo>
                      <a:pt x="71" y="104"/>
                    </a:lnTo>
                    <a:lnTo>
                      <a:pt x="71" y="54"/>
                    </a:lnTo>
                    <a:lnTo>
                      <a:pt x="65" y="54"/>
                    </a:lnTo>
                    <a:lnTo>
                      <a:pt x="65" y="42"/>
                    </a:lnTo>
                    <a:lnTo>
                      <a:pt x="58" y="42"/>
                    </a:lnTo>
                    <a:lnTo>
                      <a:pt x="58" y="30"/>
                    </a:lnTo>
                    <a:lnTo>
                      <a:pt x="52" y="30"/>
                    </a:lnTo>
                    <a:lnTo>
                      <a:pt x="52" y="24"/>
                    </a:lnTo>
                    <a:lnTo>
                      <a:pt x="45" y="24"/>
                    </a:lnTo>
                    <a:lnTo>
                      <a:pt x="45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32" y="18"/>
                    </a:lnTo>
                    <a:lnTo>
                      <a:pt x="14" y="18"/>
                    </a:lnTo>
                    <a:lnTo>
                      <a:pt x="14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4" name="Freeform 3058">
                <a:extLst>
                  <a:ext uri="{FF2B5EF4-FFF2-40B4-BE49-F238E27FC236}">
                    <a16:creationId xmlns:a16="http://schemas.microsoft.com/office/drawing/2014/main" xmlns="" id="{3A094EF2-0599-4B30-8E40-66CE0F799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" y="304"/>
                <a:ext cx="4" cy="3"/>
              </a:xfrm>
              <a:custGeom>
                <a:avLst/>
                <a:gdLst>
                  <a:gd name="T0" fmla="*/ 84 w 122"/>
                  <a:gd name="T1" fmla="*/ 49 h 86"/>
                  <a:gd name="T2" fmla="*/ 84 w 122"/>
                  <a:gd name="T3" fmla="*/ 61 h 86"/>
                  <a:gd name="T4" fmla="*/ 59 w 122"/>
                  <a:gd name="T5" fmla="*/ 61 h 86"/>
                  <a:gd name="T6" fmla="*/ 59 w 122"/>
                  <a:gd name="T7" fmla="*/ 49 h 86"/>
                  <a:gd name="T8" fmla="*/ 84 w 122"/>
                  <a:gd name="T9" fmla="*/ 49 h 86"/>
                  <a:gd name="T10" fmla="*/ 90 w 122"/>
                  <a:gd name="T11" fmla="*/ 80 h 86"/>
                  <a:gd name="T12" fmla="*/ 103 w 122"/>
                  <a:gd name="T13" fmla="*/ 80 h 86"/>
                  <a:gd name="T14" fmla="*/ 103 w 122"/>
                  <a:gd name="T15" fmla="*/ 86 h 86"/>
                  <a:gd name="T16" fmla="*/ 122 w 122"/>
                  <a:gd name="T17" fmla="*/ 86 h 86"/>
                  <a:gd name="T18" fmla="*/ 122 w 122"/>
                  <a:gd name="T19" fmla="*/ 80 h 86"/>
                  <a:gd name="T20" fmla="*/ 116 w 122"/>
                  <a:gd name="T21" fmla="*/ 80 h 86"/>
                  <a:gd name="T22" fmla="*/ 116 w 122"/>
                  <a:gd name="T23" fmla="*/ 73 h 86"/>
                  <a:gd name="T24" fmla="*/ 110 w 122"/>
                  <a:gd name="T25" fmla="*/ 73 h 86"/>
                  <a:gd name="T26" fmla="*/ 110 w 122"/>
                  <a:gd name="T27" fmla="*/ 61 h 86"/>
                  <a:gd name="T28" fmla="*/ 103 w 122"/>
                  <a:gd name="T29" fmla="*/ 61 h 86"/>
                  <a:gd name="T30" fmla="*/ 103 w 122"/>
                  <a:gd name="T31" fmla="*/ 55 h 86"/>
                  <a:gd name="T32" fmla="*/ 97 w 122"/>
                  <a:gd name="T33" fmla="*/ 55 h 86"/>
                  <a:gd name="T34" fmla="*/ 97 w 122"/>
                  <a:gd name="T35" fmla="*/ 49 h 86"/>
                  <a:gd name="T36" fmla="*/ 84 w 122"/>
                  <a:gd name="T37" fmla="*/ 49 h 86"/>
                  <a:gd name="T38" fmla="*/ 84 w 122"/>
                  <a:gd name="T39" fmla="*/ 43 h 86"/>
                  <a:gd name="T40" fmla="*/ 52 w 122"/>
                  <a:gd name="T41" fmla="*/ 43 h 86"/>
                  <a:gd name="T42" fmla="*/ 52 w 122"/>
                  <a:gd name="T43" fmla="*/ 31 h 86"/>
                  <a:gd name="T44" fmla="*/ 39 w 122"/>
                  <a:gd name="T45" fmla="*/ 31 h 86"/>
                  <a:gd name="T46" fmla="*/ 39 w 122"/>
                  <a:gd name="T47" fmla="*/ 25 h 86"/>
                  <a:gd name="T48" fmla="*/ 33 w 122"/>
                  <a:gd name="T49" fmla="*/ 25 h 86"/>
                  <a:gd name="T50" fmla="*/ 33 w 122"/>
                  <a:gd name="T51" fmla="*/ 19 h 86"/>
                  <a:gd name="T52" fmla="*/ 26 w 122"/>
                  <a:gd name="T53" fmla="*/ 19 h 86"/>
                  <a:gd name="T54" fmla="*/ 26 w 122"/>
                  <a:gd name="T55" fmla="*/ 6 h 86"/>
                  <a:gd name="T56" fmla="*/ 20 w 122"/>
                  <a:gd name="T57" fmla="*/ 6 h 86"/>
                  <a:gd name="T58" fmla="*/ 20 w 122"/>
                  <a:gd name="T59" fmla="*/ 0 h 86"/>
                  <a:gd name="T60" fmla="*/ 0 w 122"/>
                  <a:gd name="T61" fmla="*/ 0 h 86"/>
                  <a:gd name="T62" fmla="*/ 0 w 122"/>
                  <a:gd name="T63" fmla="*/ 19 h 86"/>
                  <a:gd name="T64" fmla="*/ 14 w 122"/>
                  <a:gd name="T65" fmla="*/ 19 h 86"/>
                  <a:gd name="T66" fmla="*/ 14 w 122"/>
                  <a:gd name="T67" fmla="*/ 25 h 86"/>
                  <a:gd name="T68" fmla="*/ 20 w 122"/>
                  <a:gd name="T69" fmla="*/ 25 h 86"/>
                  <a:gd name="T70" fmla="*/ 20 w 122"/>
                  <a:gd name="T71" fmla="*/ 37 h 86"/>
                  <a:gd name="T72" fmla="*/ 33 w 122"/>
                  <a:gd name="T73" fmla="*/ 37 h 86"/>
                  <a:gd name="T74" fmla="*/ 33 w 122"/>
                  <a:gd name="T75" fmla="*/ 49 h 86"/>
                  <a:gd name="T76" fmla="*/ 39 w 122"/>
                  <a:gd name="T77" fmla="*/ 49 h 86"/>
                  <a:gd name="T78" fmla="*/ 39 w 122"/>
                  <a:gd name="T79" fmla="*/ 55 h 86"/>
                  <a:gd name="T80" fmla="*/ 45 w 122"/>
                  <a:gd name="T81" fmla="*/ 55 h 86"/>
                  <a:gd name="T82" fmla="*/ 45 w 122"/>
                  <a:gd name="T83" fmla="*/ 61 h 86"/>
                  <a:gd name="T84" fmla="*/ 52 w 122"/>
                  <a:gd name="T85" fmla="*/ 61 h 86"/>
                  <a:gd name="T86" fmla="*/ 52 w 122"/>
                  <a:gd name="T87" fmla="*/ 67 h 86"/>
                  <a:gd name="T88" fmla="*/ 90 w 122"/>
                  <a:gd name="T89" fmla="*/ 67 h 86"/>
                  <a:gd name="T90" fmla="*/ 90 w 122"/>
                  <a:gd name="T91" fmla="*/ 8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2" h="86">
                    <a:moveTo>
                      <a:pt x="84" y="49"/>
                    </a:moveTo>
                    <a:lnTo>
                      <a:pt x="84" y="61"/>
                    </a:lnTo>
                    <a:lnTo>
                      <a:pt x="59" y="61"/>
                    </a:lnTo>
                    <a:lnTo>
                      <a:pt x="59" y="49"/>
                    </a:lnTo>
                    <a:lnTo>
                      <a:pt x="84" y="49"/>
                    </a:lnTo>
                    <a:close/>
                    <a:moveTo>
                      <a:pt x="90" y="80"/>
                    </a:moveTo>
                    <a:lnTo>
                      <a:pt x="103" y="80"/>
                    </a:lnTo>
                    <a:lnTo>
                      <a:pt x="103" y="86"/>
                    </a:lnTo>
                    <a:lnTo>
                      <a:pt x="122" y="86"/>
                    </a:lnTo>
                    <a:lnTo>
                      <a:pt x="122" y="80"/>
                    </a:lnTo>
                    <a:lnTo>
                      <a:pt x="116" y="80"/>
                    </a:lnTo>
                    <a:lnTo>
                      <a:pt x="116" y="73"/>
                    </a:lnTo>
                    <a:lnTo>
                      <a:pt x="110" y="73"/>
                    </a:lnTo>
                    <a:lnTo>
                      <a:pt x="110" y="61"/>
                    </a:lnTo>
                    <a:lnTo>
                      <a:pt x="103" y="61"/>
                    </a:lnTo>
                    <a:lnTo>
                      <a:pt x="103" y="55"/>
                    </a:lnTo>
                    <a:lnTo>
                      <a:pt x="97" y="55"/>
                    </a:lnTo>
                    <a:lnTo>
                      <a:pt x="97" y="49"/>
                    </a:lnTo>
                    <a:lnTo>
                      <a:pt x="84" y="49"/>
                    </a:lnTo>
                    <a:lnTo>
                      <a:pt x="84" y="43"/>
                    </a:lnTo>
                    <a:lnTo>
                      <a:pt x="52" y="43"/>
                    </a:lnTo>
                    <a:lnTo>
                      <a:pt x="52" y="31"/>
                    </a:lnTo>
                    <a:lnTo>
                      <a:pt x="39" y="31"/>
                    </a:lnTo>
                    <a:lnTo>
                      <a:pt x="39" y="25"/>
                    </a:lnTo>
                    <a:lnTo>
                      <a:pt x="33" y="25"/>
                    </a:lnTo>
                    <a:lnTo>
                      <a:pt x="33" y="19"/>
                    </a:lnTo>
                    <a:lnTo>
                      <a:pt x="26" y="19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4" y="19"/>
                    </a:lnTo>
                    <a:lnTo>
                      <a:pt x="14" y="25"/>
                    </a:lnTo>
                    <a:lnTo>
                      <a:pt x="20" y="25"/>
                    </a:lnTo>
                    <a:lnTo>
                      <a:pt x="20" y="37"/>
                    </a:lnTo>
                    <a:lnTo>
                      <a:pt x="33" y="37"/>
                    </a:lnTo>
                    <a:lnTo>
                      <a:pt x="33" y="49"/>
                    </a:lnTo>
                    <a:lnTo>
                      <a:pt x="39" y="49"/>
                    </a:lnTo>
                    <a:lnTo>
                      <a:pt x="39" y="55"/>
                    </a:lnTo>
                    <a:lnTo>
                      <a:pt x="45" y="55"/>
                    </a:lnTo>
                    <a:lnTo>
                      <a:pt x="45" y="61"/>
                    </a:lnTo>
                    <a:lnTo>
                      <a:pt x="52" y="61"/>
                    </a:lnTo>
                    <a:lnTo>
                      <a:pt x="52" y="67"/>
                    </a:lnTo>
                    <a:lnTo>
                      <a:pt x="90" y="67"/>
                    </a:lnTo>
                    <a:lnTo>
                      <a:pt x="90" y="8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5" name="Freeform 3059">
                <a:extLst>
                  <a:ext uri="{FF2B5EF4-FFF2-40B4-BE49-F238E27FC236}">
                    <a16:creationId xmlns:a16="http://schemas.microsoft.com/office/drawing/2014/main" xmlns="" id="{DAC96BFC-94C5-4FD7-91D5-F1D51B4B3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331"/>
                <a:ext cx="4" cy="3"/>
              </a:xfrm>
              <a:custGeom>
                <a:avLst/>
                <a:gdLst>
                  <a:gd name="T0" fmla="*/ 64 w 128"/>
                  <a:gd name="T1" fmla="*/ 6 h 103"/>
                  <a:gd name="T2" fmla="*/ 64 w 128"/>
                  <a:gd name="T3" fmla="*/ 18 h 103"/>
                  <a:gd name="T4" fmla="*/ 70 w 128"/>
                  <a:gd name="T5" fmla="*/ 18 h 103"/>
                  <a:gd name="T6" fmla="*/ 70 w 128"/>
                  <a:gd name="T7" fmla="*/ 24 h 103"/>
                  <a:gd name="T8" fmla="*/ 77 w 128"/>
                  <a:gd name="T9" fmla="*/ 24 h 103"/>
                  <a:gd name="T10" fmla="*/ 77 w 128"/>
                  <a:gd name="T11" fmla="*/ 43 h 103"/>
                  <a:gd name="T12" fmla="*/ 96 w 128"/>
                  <a:gd name="T13" fmla="*/ 43 h 103"/>
                  <a:gd name="T14" fmla="*/ 96 w 128"/>
                  <a:gd name="T15" fmla="*/ 61 h 103"/>
                  <a:gd name="T16" fmla="*/ 102 w 128"/>
                  <a:gd name="T17" fmla="*/ 61 h 103"/>
                  <a:gd name="T18" fmla="*/ 102 w 128"/>
                  <a:gd name="T19" fmla="*/ 67 h 103"/>
                  <a:gd name="T20" fmla="*/ 108 w 128"/>
                  <a:gd name="T21" fmla="*/ 67 h 103"/>
                  <a:gd name="T22" fmla="*/ 108 w 128"/>
                  <a:gd name="T23" fmla="*/ 97 h 103"/>
                  <a:gd name="T24" fmla="*/ 0 w 128"/>
                  <a:gd name="T25" fmla="*/ 97 h 103"/>
                  <a:gd name="T26" fmla="*/ 0 w 128"/>
                  <a:gd name="T27" fmla="*/ 103 h 103"/>
                  <a:gd name="T28" fmla="*/ 115 w 128"/>
                  <a:gd name="T29" fmla="*/ 103 h 103"/>
                  <a:gd name="T30" fmla="*/ 115 w 128"/>
                  <a:gd name="T31" fmla="*/ 61 h 103"/>
                  <a:gd name="T32" fmla="*/ 128 w 128"/>
                  <a:gd name="T33" fmla="*/ 61 h 103"/>
                  <a:gd name="T34" fmla="*/ 128 w 128"/>
                  <a:gd name="T35" fmla="*/ 55 h 103"/>
                  <a:gd name="T36" fmla="*/ 122 w 128"/>
                  <a:gd name="T37" fmla="*/ 55 h 103"/>
                  <a:gd name="T38" fmla="*/ 122 w 128"/>
                  <a:gd name="T39" fmla="*/ 49 h 103"/>
                  <a:gd name="T40" fmla="*/ 115 w 128"/>
                  <a:gd name="T41" fmla="*/ 49 h 103"/>
                  <a:gd name="T42" fmla="*/ 115 w 128"/>
                  <a:gd name="T43" fmla="*/ 37 h 103"/>
                  <a:gd name="T44" fmla="*/ 102 w 128"/>
                  <a:gd name="T45" fmla="*/ 37 h 103"/>
                  <a:gd name="T46" fmla="*/ 102 w 128"/>
                  <a:gd name="T47" fmla="*/ 24 h 103"/>
                  <a:gd name="T48" fmla="*/ 96 w 128"/>
                  <a:gd name="T49" fmla="*/ 24 h 103"/>
                  <a:gd name="T50" fmla="*/ 96 w 128"/>
                  <a:gd name="T51" fmla="*/ 18 h 103"/>
                  <a:gd name="T52" fmla="*/ 90 w 128"/>
                  <a:gd name="T53" fmla="*/ 18 h 103"/>
                  <a:gd name="T54" fmla="*/ 90 w 128"/>
                  <a:gd name="T55" fmla="*/ 12 h 103"/>
                  <a:gd name="T56" fmla="*/ 83 w 128"/>
                  <a:gd name="T57" fmla="*/ 12 h 103"/>
                  <a:gd name="T58" fmla="*/ 83 w 128"/>
                  <a:gd name="T59" fmla="*/ 0 h 103"/>
                  <a:gd name="T60" fmla="*/ 77 w 128"/>
                  <a:gd name="T61" fmla="*/ 0 h 103"/>
                  <a:gd name="T62" fmla="*/ 77 w 128"/>
                  <a:gd name="T63" fmla="*/ 12 h 103"/>
                  <a:gd name="T64" fmla="*/ 70 w 128"/>
                  <a:gd name="T65" fmla="*/ 12 h 103"/>
                  <a:gd name="T66" fmla="*/ 70 w 128"/>
                  <a:gd name="T67" fmla="*/ 6 h 103"/>
                  <a:gd name="T68" fmla="*/ 64 w 128"/>
                  <a:gd name="T69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103">
                    <a:moveTo>
                      <a:pt x="64" y="6"/>
                    </a:moveTo>
                    <a:lnTo>
                      <a:pt x="64" y="18"/>
                    </a:lnTo>
                    <a:lnTo>
                      <a:pt x="70" y="18"/>
                    </a:lnTo>
                    <a:lnTo>
                      <a:pt x="70" y="24"/>
                    </a:lnTo>
                    <a:lnTo>
                      <a:pt x="77" y="24"/>
                    </a:lnTo>
                    <a:lnTo>
                      <a:pt x="77" y="43"/>
                    </a:lnTo>
                    <a:lnTo>
                      <a:pt x="96" y="43"/>
                    </a:lnTo>
                    <a:lnTo>
                      <a:pt x="96" y="61"/>
                    </a:lnTo>
                    <a:lnTo>
                      <a:pt x="102" y="61"/>
                    </a:lnTo>
                    <a:lnTo>
                      <a:pt x="102" y="67"/>
                    </a:lnTo>
                    <a:lnTo>
                      <a:pt x="108" y="67"/>
                    </a:lnTo>
                    <a:lnTo>
                      <a:pt x="108" y="97"/>
                    </a:lnTo>
                    <a:lnTo>
                      <a:pt x="0" y="97"/>
                    </a:lnTo>
                    <a:lnTo>
                      <a:pt x="0" y="103"/>
                    </a:lnTo>
                    <a:lnTo>
                      <a:pt x="115" y="103"/>
                    </a:lnTo>
                    <a:lnTo>
                      <a:pt x="115" y="61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2" y="55"/>
                    </a:lnTo>
                    <a:lnTo>
                      <a:pt x="122" y="49"/>
                    </a:lnTo>
                    <a:lnTo>
                      <a:pt x="115" y="49"/>
                    </a:lnTo>
                    <a:lnTo>
                      <a:pt x="115" y="37"/>
                    </a:lnTo>
                    <a:lnTo>
                      <a:pt x="102" y="37"/>
                    </a:lnTo>
                    <a:lnTo>
                      <a:pt x="102" y="24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90" y="18"/>
                    </a:lnTo>
                    <a:lnTo>
                      <a:pt x="90" y="12"/>
                    </a:lnTo>
                    <a:lnTo>
                      <a:pt x="83" y="12"/>
                    </a:lnTo>
                    <a:lnTo>
                      <a:pt x="83" y="0"/>
                    </a:lnTo>
                    <a:lnTo>
                      <a:pt x="77" y="0"/>
                    </a:lnTo>
                    <a:lnTo>
                      <a:pt x="77" y="12"/>
                    </a:lnTo>
                    <a:lnTo>
                      <a:pt x="70" y="12"/>
                    </a:lnTo>
                    <a:lnTo>
                      <a:pt x="70" y="6"/>
                    </a:lnTo>
                    <a:lnTo>
                      <a:pt x="64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956" name="Freeform 3060">
                <a:extLst>
                  <a:ext uri="{FF2B5EF4-FFF2-40B4-BE49-F238E27FC236}">
                    <a16:creationId xmlns:a16="http://schemas.microsoft.com/office/drawing/2014/main" xmlns="" id="{BEBAA37B-3671-4563-83DA-CE7B9C877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" y="214"/>
                <a:ext cx="4" cy="1"/>
              </a:xfrm>
              <a:custGeom>
                <a:avLst/>
                <a:gdLst>
                  <a:gd name="T0" fmla="*/ 26 w 108"/>
                  <a:gd name="T1" fmla="*/ 12 h 55"/>
                  <a:gd name="T2" fmla="*/ 26 w 108"/>
                  <a:gd name="T3" fmla="*/ 18 h 55"/>
                  <a:gd name="T4" fmla="*/ 0 w 108"/>
                  <a:gd name="T5" fmla="*/ 18 h 55"/>
                  <a:gd name="T6" fmla="*/ 0 w 108"/>
                  <a:gd name="T7" fmla="*/ 37 h 55"/>
                  <a:gd name="T8" fmla="*/ 38 w 108"/>
                  <a:gd name="T9" fmla="*/ 37 h 55"/>
                  <a:gd name="T10" fmla="*/ 38 w 108"/>
                  <a:gd name="T11" fmla="*/ 24 h 55"/>
                  <a:gd name="T12" fmla="*/ 77 w 108"/>
                  <a:gd name="T13" fmla="*/ 24 h 55"/>
                  <a:gd name="T14" fmla="*/ 77 w 108"/>
                  <a:gd name="T15" fmla="*/ 37 h 55"/>
                  <a:gd name="T16" fmla="*/ 89 w 108"/>
                  <a:gd name="T17" fmla="*/ 37 h 55"/>
                  <a:gd name="T18" fmla="*/ 89 w 108"/>
                  <a:gd name="T19" fmla="*/ 43 h 55"/>
                  <a:gd name="T20" fmla="*/ 95 w 108"/>
                  <a:gd name="T21" fmla="*/ 43 h 55"/>
                  <a:gd name="T22" fmla="*/ 95 w 108"/>
                  <a:gd name="T23" fmla="*/ 55 h 55"/>
                  <a:gd name="T24" fmla="*/ 102 w 108"/>
                  <a:gd name="T25" fmla="*/ 55 h 55"/>
                  <a:gd name="T26" fmla="*/ 102 w 108"/>
                  <a:gd name="T27" fmla="*/ 43 h 55"/>
                  <a:gd name="T28" fmla="*/ 108 w 108"/>
                  <a:gd name="T29" fmla="*/ 43 h 55"/>
                  <a:gd name="T30" fmla="*/ 108 w 108"/>
                  <a:gd name="T31" fmla="*/ 37 h 55"/>
                  <a:gd name="T32" fmla="*/ 102 w 108"/>
                  <a:gd name="T33" fmla="*/ 37 h 55"/>
                  <a:gd name="T34" fmla="*/ 102 w 108"/>
                  <a:gd name="T35" fmla="*/ 30 h 55"/>
                  <a:gd name="T36" fmla="*/ 95 w 108"/>
                  <a:gd name="T37" fmla="*/ 30 h 55"/>
                  <a:gd name="T38" fmla="*/ 95 w 108"/>
                  <a:gd name="T39" fmla="*/ 18 h 55"/>
                  <a:gd name="T40" fmla="*/ 89 w 108"/>
                  <a:gd name="T41" fmla="*/ 18 h 55"/>
                  <a:gd name="T42" fmla="*/ 89 w 108"/>
                  <a:gd name="T43" fmla="*/ 12 h 55"/>
                  <a:gd name="T44" fmla="*/ 77 w 108"/>
                  <a:gd name="T45" fmla="*/ 12 h 55"/>
                  <a:gd name="T46" fmla="*/ 77 w 108"/>
                  <a:gd name="T47" fmla="*/ 0 h 55"/>
                  <a:gd name="T48" fmla="*/ 38 w 108"/>
                  <a:gd name="T49" fmla="*/ 0 h 55"/>
                  <a:gd name="T50" fmla="*/ 38 w 108"/>
                  <a:gd name="T51" fmla="*/ 6 h 55"/>
                  <a:gd name="T52" fmla="*/ 32 w 108"/>
                  <a:gd name="T53" fmla="*/ 6 h 55"/>
                  <a:gd name="T54" fmla="*/ 32 w 108"/>
                  <a:gd name="T55" fmla="*/ 12 h 55"/>
                  <a:gd name="T56" fmla="*/ 26 w 108"/>
                  <a:gd name="T57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8" h="55">
                    <a:moveTo>
                      <a:pt x="26" y="12"/>
                    </a:moveTo>
                    <a:lnTo>
                      <a:pt x="26" y="18"/>
                    </a:lnTo>
                    <a:lnTo>
                      <a:pt x="0" y="18"/>
                    </a:lnTo>
                    <a:lnTo>
                      <a:pt x="0" y="37"/>
                    </a:lnTo>
                    <a:lnTo>
                      <a:pt x="38" y="37"/>
                    </a:lnTo>
                    <a:lnTo>
                      <a:pt x="38" y="24"/>
                    </a:lnTo>
                    <a:lnTo>
                      <a:pt x="77" y="24"/>
                    </a:lnTo>
                    <a:lnTo>
                      <a:pt x="77" y="37"/>
                    </a:lnTo>
                    <a:lnTo>
                      <a:pt x="89" y="37"/>
                    </a:lnTo>
                    <a:lnTo>
                      <a:pt x="89" y="43"/>
                    </a:lnTo>
                    <a:lnTo>
                      <a:pt x="95" y="43"/>
                    </a:lnTo>
                    <a:lnTo>
                      <a:pt x="95" y="55"/>
                    </a:lnTo>
                    <a:lnTo>
                      <a:pt x="102" y="55"/>
                    </a:lnTo>
                    <a:lnTo>
                      <a:pt x="102" y="43"/>
                    </a:lnTo>
                    <a:lnTo>
                      <a:pt x="108" y="43"/>
                    </a:lnTo>
                    <a:lnTo>
                      <a:pt x="108" y="37"/>
                    </a:lnTo>
                    <a:lnTo>
                      <a:pt x="102" y="37"/>
                    </a:lnTo>
                    <a:lnTo>
                      <a:pt x="102" y="30"/>
                    </a:lnTo>
                    <a:lnTo>
                      <a:pt x="95" y="30"/>
                    </a:lnTo>
                    <a:lnTo>
                      <a:pt x="95" y="18"/>
                    </a:lnTo>
                    <a:lnTo>
                      <a:pt x="89" y="18"/>
                    </a:lnTo>
                    <a:lnTo>
                      <a:pt x="89" y="12"/>
                    </a:lnTo>
                    <a:lnTo>
                      <a:pt x="77" y="12"/>
                    </a:lnTo>
                    <a:lnTo>
                      <a:pt x="77" y="0"/>
                    </a:lnTo>
                    <a:lnTo>
                      <a:pt x="38" y="0"/>
                    </a:lnTo>
                    <a:lnTo>
                      <a:pt x="38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2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8" name="Group 3262">
              <a:extLst>
                <a:ext uri="{FF2B5EF4-FFF2-40B4-BE49-F238E27FC236}">
                  <a16:creationId xmlns:a16="http://schemas.microsoft.com/office/drawing/2014/main" xmlns="" id="{7C46CCEA-0AD3-485A-AC96-7FC1932A81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" y="7"/>
              <a:ext cx="354" cy="414"/>
              <a:chOff x="23" y="7"/>
              <a:chExt cx="354" cy="414"/>
            </a:xfrm>
          </p:grpSpPr>
          <p:sp>
            <p:nvSpPr>
              <p:cNvPr id="557" name="Freeform 3062">
                <a:extLst>
                  <a:ext uri="{FF2B5EF4-FFF2-40B4-BE49-F238E27FC236}">
                    <a16:creationId xmlns:a16="http://schemas.microsoft.com/office/drawing/2014/main" xmlns="" id="{A2CDC564-3303-4914-B12F-088373B66E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" y="121"/>
                <a:ext cx="4" cy="2"/>
              </a:xfrm>
              <a:custGeom>
                <a:avLst/>
                <a:gdLst>
                  <a:gd name="T0" fmla="*/ 39 w 134"/>
                  <a:gd name="T1" fmla="*/ 12 h 86"/>
                  <a:gd name="T2" fmla="*/ 102 w 134"/>
                  <a:gd name="T3" fmla="*/ 12 h 86"/>
                  <a:gd name="T4" fmla="*/ 102 w 134"/>
                  <a:gd name="T5" fmla="*/ 25 h 86"/>
                  <a:gd name="T6" fmla="*/ 39 w 134"/>
                  <a:gd name="T7" fmla="*/ 25 h 86"/>
                  <a:gd name="T8" fmla="*/ 39 w 134"/>
                  <a:gd name="T9" fmla="*/ 12 h 86"/>
                  <a:gd name="T10" fmla="*/ 39 w 134"/>
                  <a:gd name="T11" fmla="*/ 12 h 86"/>
                  <a:gd name="T12" fmla="*/ 32 w 134"/>
                  <a:gd name="T13" fmla="*/ 12 h 86"/>
                  <a:gd name="T14" fmla="*/ 32 w 134"/>
                  <a:gd name="T15" fmla="*/ 25 h 86"/>
                  <a:gd name="T16" fmla="*/ 19 w 134"/>
                  <a:gd name="T17" fmla="*/ 25 h 86"/>
                  <a:gd name="T18" fmla="*/ 19 w 134"/>
                  <a:gd name="T19" fmla="*/ 31 h 86"/>
                  <a:gd name="T20" fmla="*/ 13 w 134"/>
                  <a:gd name="T21" fmla="*/ 31 h 86"/>
                  <a:gd name="T22" fmla="*/ 13 w 134"/>
                  <a:gd name="T23" fmla="*/ 43 h 86"/>
                  <a:gd name="T24" fmla="*/ 6 w 134"/>
                  <a:gd name="T25" fmla="*/ 43 h 86"/>
                  <a:gd name="T26" fmla="*/ 6 w 134"/>
                  <a:gd name="T27" fmla="*/ 55 h 86"/>
                  <a:gd name="T28" fmla="*/ 0 w 134"/>
                  <a:gd name="T29" fmla="*/ 55 h 86"/>
                  <a:gd name="T30" fmla="*/ 0 w 134"/>
                  <a:gd name="T31" fmla="*/ 67 h 86"/>
                  <a:gd name="T32" fmla="*/ 6 w 134"/>
                  <a:gd name="T33" fmla="*/ 67 h 86"/>
                  <a:gd name="T34" fmla="*/ 6 w 134"/>
                  <a:gd name="T35" fmla="*/ 86 h 86"/>
                  <a:gd name="T36" fmla="*/ 13 w 134"/>
                  <a:gd name="T37" fmla="*/ 86 h 86"/>
                  <a:gd name="T38" fmla="*/ 13 w 134"/>
                  <a:gd name="T39" fmla="*/ 67 h 86"/>
                  <a:gd name="T40" fmla="*/ 19 w 134"/>
                  <a:gd name="T41" fmla="*/ 67 h 86"/>
                  <a:gd name="T42" fmla="*/ 19 w 134"/>
                  <a:gd name="T43" fmla="*/ 61 h 86"/>
                  <a:gd name="T44" fmla="*/ 26 w 134"/>
                  <a:gd name="T45" fmla="*/ 61 h 86"/>
                  <a:gd name="T46" fmla="*/ 26 w 134"/>
                  <a:gd name="T47" fmla="*/ 49 h 86"/>
                  <a:gd name="T48" fmla="*/ 32 w 134"/>
                  <a:gd name="T49" fmla="*/ 49 h 86"/>
                  <a:gd name="T50" fmla="*/ 32 w 134"/>
                  <a:gd name="T51" fmla="*/ 43 h 86"/>
                  <a:gd name="T52" fmla="*/ 39 w 134"/>
                  <a:gd name="T53" fmla="*/ 43 h 86"/>
                  <a:gd name="T54" fmla="*/ 39 w 134"/>
                  <a:gd name="T55" fmla="*/ 31 h 86"/>
                  <a:gd name="T56" fmla="*/ 108 w 134"/>
                  <a:gd name="T57" fmla="*/ 31 h 86"/>
                  <a:gd name="T58" fmla="*/ 108 w 134"/>
                  <a:gd name="T59" fmla="*/ 25 h 86"/>
                  <a:gd name="T60" fmla="*/ 122 w 134"/>
                  <a:gd name="T61" fmla="*/ 25 h 86"/>
                  <a:gd name="T62" fmla="*/ 122 w 134"/>
                  <a:gd name="T63" fmla="*/ 19 h 86"/>
                  <a:gd name="T64" fmla="*/ 134 w 134"/>
                  <a:gd name="T65" fmla="*/ 19 h 86"/>
                  <a:gd name="T66" fmla="*/ 134 w 134"/>
                  <a:gd name="T67" fmla="*/ 12 h 86"/>
                  <a:gd name="T68" fmla="*/ 108 w 134"/>
                  <a:gd name="T69" fmla="*/ 12 h 86"/>
                  <a:gd name="T70" fmla="*/ 108 w 134"/>
                  <a:gd name="T71" fmla="*/ 0 h 86"/>
                  <a:gd name="T72" fmla="*/ 102 w 134"/>
                  <a:gd name="T73" fmla="*/ 0 h 86"/>
                  <a:gd name="T74" fmla="*/ 102 w 134"/>
                  <a:gd name="T75" fmla="*/ 6 h 86"/>
                  <a:gd name="T76" fmla="*/ 39 w 134"/>
                  <a:gd name="T77" fmla="*/ 6 h 86"/>
                  <a:gd name="T78" fmla="*/ 39 w 134"/>
                  <a:gd name="T7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4" h="86">
                    <a:moveTo>
                      <a:pt x="39" y="12"/>
                    </a:moveTo>
                    <a:lnTo>
                      <a:pt x="102" y="12"/>
                    </a:lnTo>
                    <a:lnTo>
                      <a:pt x="102" y="25"/>
                    </a:lnTo>
                    <a:lnTo>
                      <a:pt x="39" y="25"/>
                    </a:lnTo>
                    <a:lnTo>
                      <a:pt x="39" y="12"/>
                    </a:lnTo>
                    <a:close/>
                    <a:moveTo>
                      <a:pt x="39" y="12"/>
                    </a:moveTo>
                    <a:lnTo>
                      <a:pt x="32" y="12"/>
                    </a:lnTo>
                    <a:lnTo>
                      <a:pt x="32" y="25"/>
                    </a:lnTo>
                    <a:lnTo>
                      <a:pt x="19" y="25"/>
                    </a:lnTo>
                    <a:lnTo>
                      <a:pt x="19" y="31"/>
                    </a:lnTo>
                    <a:lnTo>
                      <a:pt x="13" y="31"/>
                    </a:lnTo>
                    <a:lnTo>
                      <a:pt x="13" y="43"/>
                    </a:lnTo>
                    <a:lnTo>
                      <a:pt x="6" y="43"/>
                    </a:lnTo>
                    <a:lnTo>
                      <a:pt x="6" y="55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6" y="67"/>
                    </a:lnTo>
                    <a:lnTo>
                      <a:pt x="6" y="86"/>
                    </a:lnTo>
                    <a:lnTo>
                      <a:pt x="13" y="86"/>
                    </a:lnTo>
                    <a:lnTo>
                      <a:pt x="13" y="67"/>
                    </a:lnTo>
                    <a:lnTo>
                      <a:pt x="19" y="67"/>
                    </a:lnTo>
                    <a:lnTo>
                      <a:pt x="19" y="61"/>
                    </a:lnTo>
                    <a:lnTo>
                      <a:pt x="26" y="61"/>
                    </a:lnTo>
                    <a:lnTo>
                      <a:pt x="26" y="49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9" y="43"/>
                    </a:lnTo>
                    <a:lnTo>
                      <a:pt x="39" y="31"/>
                    </a:lnTo>
                    <a:lnTo>
                      <a:pt x="108" y="31"/>
                    </a:lnTo>
                    <a:lnTo>
                      <a:pt x="108" y="25"/>
                    </a:lnTo>
                    <a:lnTo>
                      <a:pt x="122" y="25"/>
                    </a:lnTo>
                    <a:lnTo>
                      <a:pt x="122" y="19"/>
                    </a:lnTo>
                    <a:lnTo>
                      <a:pt x="134" y="19"/>
                    </a:lnTo>
                    <a:lnTo>
                      <a:pt x="134" y="12"/>
                    </a:lnTo>
                    <a:lnTo>
                      <a:pt x="108" y="12"/>
                    </a:lnTo>
                    <a:lnTo>
                      <a:pt x="108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39" y="6"/>
                    </a:lnTo>
                    <a:lnTo>
                      <a:pt x="39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8" name="Freeform 3063">
                <a:extLst>
                  <a:ext uri="{FF2B5EF4-FFF2-40B4-BE49-F238E27FC236}">
                    <a16:creationId xmlns:a16="http://schemas.microsoft.com/office/drawing/2014/main" xmlns="" id="{1AC10AC7-D316-4B36-9340-BF4F1A35F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" y="143"/>
                <a:ext cx="5" cy="1"/>
              </a:xfrm>
              <a:custGeom>
                <a:avLst/>
                <a:gdLst>
                  <a:gd name="T0" fmla="*/ 0 w 134"/>
                  <a:gd name="T1" fmla="*/ 36 h 55"/>
                  <a:gd name="T2" fmla="*/ 6 w 134"/>
                  <a:gd name="T3" fmla="*/ 36 h 55"/>
                  <a:gd name="T4" fmla="*/ 6 w 134"/>
                  <a:gd name="T5" fmla="*/ 55 h 55"/>
                  <a:gd name="T6" fmla="*/ 12 w 134"/>
                  <a:gd name="T7" fmla="*/ 55 h 55"/>
                  <a:gd name="T8" fmla="*/ 12 w 134"/>
                  <a:gd name="T9" fmla="*/ 42 h 55"/>
                  <a:gd name="T10" fmla="*/ 20 w 134"/>
                  <a:gd name="T11" fmla="*/ 42 h 55"/>
                  <a:gd name="T12" fmla="*/ 20 w 134"/>
                  <a:gd name="T13" fmla="*/ 36 h 55"/>
                  <a:gd name="T14" fmla="*/ 26 w 134"/>
                  <a:gd name="T15" fmla="*/ 36 h 55"/>
                  <a:gd name="T16" fmla="*/ 26 w 134"/>
                  <a:gd name="T17" fmla="*/ 30 h 55"/>
                  <a:gd name="T18" fmla="*/ 122 w 134"/>
                  <a:gd name="T19" fmla="*/ 30 h 55"/>
                  <a:gd name="T20" fmla="*/ 122 w 134"/>
                  <a:gd name="T21" fmla="*/ 24 h 55"/>
                  <a:gd name="T22" fmla="*/ 128 w 134"/>
                  <a:gd name="T23" fmla="*/ 24 h 55"/>
                  <a:gd name="T24" fmla="*/ 128 w 134"/>
                  <a:gd name="T25" fmla="*/ 18 h 55"/>
                  <a:gd name="T26" fmla="*/ 134 w 134"/>
                  <a:gd name="T27" fmla="*/ 18 h 55"/>
                  <a:gd name="T28" fmla="*/ 134 w 134"/>
                  <a:gd name="T29" fmla="*/ 12 h 55"/>
                  <a:gd name="T30" fmla="*/ 122 w 134"/>
                  <a:gd name="T31" fmla="*/ 12 h 55"/>
                  <a:gd name="T32" fmla="*/ 122 w 134"/>
                  <a:gd name="T33" fmla="*/ 18 h 55"/>
                  <a:gd name="T34" fmla="*/ 26 w 134"/>
                  <a:gd name="T35" fmla="*/ 18 h 55"/>
                  <a:gd name="T36" fmla="*/ 26 w 134"/>
                  <a:gd name="T37" fmla="*/ 6 h 55"/>
                  <a:gd name="T38" fmla="*/ 96 w 134"/>
                  <a:gd name="T39" fmla="*/ 6 h 55"/>
                  <a:gd name="T40" fmla="*/ 96 w 134"/>
                  <a:gd name="T41" fmla="*/ 0 h 55"/>
                  <a:gd name="T42" fmla="*/ 20 w 134"/>
                  <a:gd name="T43" fmla="*/ 0 h 55"/>
                  <a:gd name="T44" fmla="*/ 20 w 134"/>
                  <a:gd name="T45" fmla="*/ 12 h 55"/>
                  <a:gd name="T46" fmla="*/ 12 w 134"/>
                  <a:gd name="T47" fmla="*/ 12 h 55"/>
                  <a:gd name="T48" fmla="*/ 12 w 134"/>
                  <a:gd name="T49" fmla="*/ 24 h 55"/>
                  <a:gd name="T50" fmla="*/ 6 w 134"/>
                  <a:gd name="T51" fmla="*/ 24 h 55"/>
                  <a:gd name="T52" fmla="*/ 6 w 134"/>
                  <a:gd name="T53" fmla="*/ 30 h 55"/>
                  <a:gd name="T54" fmla="*/ 0 w 134"/>
                  <a:gd name="T55" fmla="*/ 30 h 55"/>
                  <a:gd name="T56" fmla="*/ 0 w 134"/>
                  <a:gd name="T57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4" h="55">
                    <a:moveTo>
                      <a:pt x="0" y="36"/>
                    </a:moveTo>
                    <a:lnTo>
                      <a:pt x="6" y="36"/>
                    </a:lnTo>
                    <a:lnTo>
                      <a:pt x="6" y="55"/>
                    </a:lnTo>
                    <a:lnTo>
                      <a:pt x="12" y="55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122" y="30"/>
                    </a:lnTo>
                    <a:lnTo>
                      <a:pt x="122" y="24"/>
                    </a:lnTo>
                    <a:lnTo>
                      <a:pt x="128" y="24"/>
                    </a:lnTo>
                    <a:lnTo>
                      <a:pt x="128" y="18"/>
                    </a:lnTo>
                    <a:lnTo>
                      <a:pt x="134" y="18"/>
                    </a:lnTo>
                    <a:lnTo>
                      <a:pt x="134" y="12"/>
                    </a:lnTo>
                    <a:lnTo>
                      <a:pt x="122" y="12"/>
                    </a:lnTo>
                    <a:lnTo>
                      <a:pt x="122" y="18"/>
                    </a:lnTo>
                    <a:lnTo>
                      <a:pt x="26" y="18"/>
                    </a:lnTo>
                    <a:lnTo>
                      <a:pt x="26" y="6"/>
                    </a:lnTo>
                    <a:lnTo>
                      <a:pt x="96" y="6"/>
                    </a:lnTo>
                    <a:lnTo>
                      <a:pt x="96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12" y="12"/>
                    </a:lnTo>
                    <a:lnTo>
                      <a:pt x="12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9" name="Freeform 3064">
                <a:extLst>
                  <a:ext uri="{FF2B5EF4-FFF2-40B4-BE49-F238E27FC236}">
                    <a16:creationId xmlns:a16="http://schemas.microsoft.com/office/drawing/2014/main" xmlns="" id="{014BA39E-904F-4169-B77A-63EBC5CEF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" y="395"/>
                <a:ext cx="6" cy="2"/>
              </a:xfrm>
              <a:custGeom>
                <a:avLst/>
                <a:gdLst>
                  <a:gd name="T0" fmla="*/ 0 w 185"/>
                  <a:gd name="T1" fmla="*/ 12 h 73"/>
                  <a:gd name="T2" fmla="*/ 0 w 185"/>
                  <a:gd name="T3" fmla="*/ 18 h 73"/>
                  <a:gd name="T4" fmla="*/ 6 w 185"/>
                  <a:gd name="T5" fmla="*/ 18 h 73"/>
                  <a:gd name="T6" fmla="*/ 6 w 185"/>
                  <a:gd name="T7" fmla="*/ 37 h 73"/>
                  <a:gd name="T8" fmla="*/ 13 w 185"/>
                  <a:gd name="T9" fmla="*/ 37 h 73"/>
                  <a:gd name="T10" fmla="*/ 13 w 185"/>
                  <a:gd name="T11" fmla="*/ 43 h 73"/>
                  <a:gd name="T12" fmla="*/ 19 w 185"/>
                  <a:gd name="T13" fmla="*/ 43 h 73"/>
                  <a:gd name="T14" fmla="*/ 19 w 185"/>
                  <a:gd name="T15" fmla="*/ 49 h 73"/>
                  <a:gd name="T16" fmla="*/ 25 w 185"/>
                  <a:gd name="T17" fmla="*/ 49 h 73"/>
                  <a:gd name="T18" fmla="*/ 25 w 185"/>
                  <a:gd name="T19" fmla="*/ 55 h 73"/>
                  <a:gd name="T20" fmla="*/ 32 w 185"/>
                  <a:gd name="T21" fmla="*/ 55 h 73"/>
                  <a:gd name="T22" fmla="*/ 32 w 185"/>
                  <a:gd name="T23" fmla="*/ 61 h 73"/>
                  <a:gd name="T24" fmla="*/ 39 w 185"/>
                  <a:gd name="T25" fmla="*/ 61 h 73"/>
                  <a:gd name="T26" fmla="*/ 39 w 185"/>
                  <a:gd name="T27" fmla="*/ 67 h 73"/>
                  <a:gd name="T28" fmla="*/ 45 w 185"/>
                  <a:gd name="T29" fmla="*/ 67 h 73"/>
                  <a:gd name="T30" fmla="*/ 45 w 185"/>
                  <a:gd name="T31" fmla="*/ 73 h 73"/>
                  <a:gd name="T32" fmla="*/ 51 w 185"/>
                  <a:gd name="T33" fmla="*/ 73 h 73"/>
                  <a:gd name="T34" fmla="*/ 51 w 185"/>
                  <a:gd name="T35" fmla="*/ 61 h 73"/>
                  <a:gd name="T36" fmla="*/ 179 w 185"/>
                  <a:gd name="T37" fmla="*/ 61 h 73"/>
                  <a:gd name="T38" fmla="*/ 179 w 185"/>
                  <a:gd name="T39" fmla="*/ 55 h 73"/>
                  <a:gd name="T40" fmla="*/ 185 w 185"/>
                  <a:gd name="T41" fmla="*/ 55 h 73"/>
                  <a:gd name="T42" fmla="*/ 185 w 185"/>
                  <a:gd name="T43" fmla="*/ 43 h 73"/>
                  <a:gd name="T44" fmla="*/ 179 w 185"/>
                  <a:gd name="T45" fmla="*/ 43 h 73"/>
                  <a:gd name="T46" fmla="*/ 179 w 185"/>
                  <a:gd name="T47" fmla="*/ 49 h 73"/>
                  <a:gd name="T48" fmla="*/ 173 w 185"/>
                  <a:gd name="T49" fmla="*/ 49 h 73"/>
                  <a:gd name="T50" fmla="*/ 173 w 185"/>
                  <a:gd name="T51" fmla="*/ 55 h 73"/>
                  <a:gd name="T52" fmla="*/ 57 w 185"/>
                  <a:gd name="T53" fmla="*/ 55 h 73"/>
                  <a:gd name="T54" fmla="*/ 57 w 185"/>
                  <a:gd name="T55" fmla="*/ 49 h 73"/>
                  <a:gd name="T56" fmla="*/ 51 w 185"/>
                  <a:gd name="T57" fmla="*/ 49 h 73"/>
                  <a:gd name="T58" fmla="*/ 51 w 185"/>
                  <a:gd name="T59" fmla="*/ 43 h 73"/>
                  <a:gd name="T60" fmla="*/ 45 w 185"/>
                  <a:gd name="T61" fmla="*/ 43 h 73"/>
                  <a:gd name="T62" fmla="*/ 45 w 185"/>
                  <a:gd name="T63" fmla="*/ 37 h 73"/>
                  <a:gd name="T64" fmla="*/ 32 w 185"/>
                  <a:gd name="T65" fmla="*/ 37 h 73"/>
                  <a:gd name="T66" fmla="*/ 32 w 185"/>
                  <a:gd name="T67" fmla="*/ 24 h 73"/>
                  <a:gd name="T68" fmla="*/ 25 w 185"/>
                  <a:gd name="T69" fmla="*/ 24 h 73"/>
                  <a:gd name="T70" fmla="*/ 25 w 185"/>
                  <a:gd name="T71" fmla="*/ 18 h 73"/>
                  <a:gd name="T72" fmla="*/ 19 w 185"/>
                  <a:gd name="T73" fmla="*/ 18 h 73"/>
                  <a:gd name="T74" fmla="*/ 19 w 185"/>
                  <a:gd name="T75" fmla="*/ 6 h 73"/>
                  <a:gd name="T76" fmla="*/ 13 w 185"/>
                  <a:gd name="T77" fmla="*/ 6 h 73"/>
                  <a:gd name="T78" fmla="*/ 13 w 185"/>
                  <a:gd name="T79" fmla="*/ 0 h 73"/>
                  <a:gd name="T80" fmla="*/ 6 w 185"/>
                  <a:gd name="T81" fmla="*/ 0 h 73"/>
                  <a:gd name="T82" fmla="*/ 6 w 185"/>
                  <a:gd name="T83" fmla="*/ 12 h 73"/>
                  <a:gd name="T84" fmla="*/ 0 w 185"/>
                  <a:gd name="T85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5" h="73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37"/>
                    </a:lnTo>
                    <a:lnTo>
                      <a:pt x="13" y="37"/>
                    </a:lnTo>
                    <a:lnTo>
                      <a:pt x="13" y="43"/>
                    </a:lnTo>
                    <a:lnTo>
                      <a:pt x="19" y="43"/>
                    </a:lnTo>
                    <a:lnTo>
                      <a:pt x="19" y="49"/>
                    </a:lnTo>
                    <a:lnTo>
                      <a:pt x="25" y="49"/>
                    </a:lnTo>
                    <a:lnTo>
                      <a:pt x="25" y="55"/>
                    </a:lnTo>
                    <a:lnTo>
                      <a:pt x="32" y="55"/>
                    </a:lnTo>
                    <a:lnTo>
                      <a:pt x="32" y="61"/>
                    </a:lnTo>
                    <a:lnTo>
                      <a:pt x="39" y="61"/>
                    </a:lnTo>
                    <a:lnTo>
                      <a:pt x="39" y="67"/>
                    </a:lnTo>
                    <a:lnTo>
                      <a:pt x="45" y="67"/>
                    </a:lnTo>
                    <a:lnTo>
                      <a:pt x="45" y="73"/>
                    </a:lnTo>
                    <a:lnTo>
                      <a:pt x="51" y="73"/>
                    </a:lnTo>
                    <a:lnTo>
                      <a:pt x="51" y="61"/>
                    </a:lnTo>
                    <a:lnTo>
                      <a:pt x="179" y="61"/>
                    </a:lnTo>
                    <a:lnTo>
                      <a:pt x="179" y="55"/>
                    </a:lnTo>
                    <a:lnTo>
                      <a:pt x="185" y="55"/>
                    </a:lnTo>
                    <a:lnTo>
                      <a:pt x="185" y="43"/>
                    </a:lnTo>
                    <a:lnTo>
                      <a:pt x="179" y="43"/>
                    </a:lnTo>
                    <a:lnTo>
                      <a:pt x="179" y="49"/>
                    </a:lnTo>
                    <a:lnTo>
                      <a:pt x="173" y="49"/>
                    </a:lnTo>
                    <a:lnTo>
                      <a:pt x="173" y="55"/>
                    </a:lnTo>
                    <a:lnTo>
                      <a:pt x="57" y="55"/>
                    </a:lnTo>
                    <a:lnTo>
                      <a:pt x="57" y="49"/>
                    </a:lnTo>
                    <a:lnTo>
                      <a:pt x="51" y="49"/>
                    </a:lnTo>
                    <a:lnTo>
                      <a:pt x="51" y="43"/>
                    </a:lnTo>
                    <a:lnTo>
                      <a:pt x="45" y="43"/>
                    </a:lnTo>
                    <a:lnTo>
                      <a:pt x="45" y="37"/>
                    </a:lnTo>
                    <a:lnTo>
                      <a:pt x="32" y="37"/>
                    </a:lnTo>
                    <a:lnTo>
                      <a:pt x="32" y="24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0" name="Freeform 3065">
                <a:extLst>
                  <a:ext uri="{FF2B5EF4-FFF2-40B4-BE49-F238E27FC236}">
                    <a16:creationId xmlns:a16="http://schemas.microsoft.com/office/drawing/2014/main" xmlns="" id="{FB9BD1B2-CC2E-4F89-B4A2-7C0857C6F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" y="51"/>
                <a:ext cx="5" cy="1"/>
              </a:xfrm>
              <a:custGeom>
                <a:avLst/>
                <a:gdLst>
                  <a:gd name="T0" fmla="*/ 12 w 159"/>
                  <a:gd name="T1" fmla="*/ 12 h 36"/>
                  <a:gd name="T2" fmla="*/ 63 w 159"/>
                  <a:gd name="T3" fmla="*/ 12 h 36"/>
                  <a:gd name="T4" fmla="*/ 63 w 159"/>
                  <a:gd name="T5" fmla="*/ 18 h 36"/>
                  <a:gd name="T6" fmla="*/ 51 w 159"/>
                  <a:gd name="T7" fmla="*/ 18 h 36"/>
                  <a:gd name="T8" fmla="*/ 51 w 159"/>
                  <a:gd name="T9" fmla="*/ 24 h 36"/>
                  <a:gd name="T10" fmla="*/ 6 w 159"/>
                  <a:gd name="T11" fmla="*/ 24 h 36"/>
                  <a:gd name="T12" fmla="*/ 6 w 159"/>
                  <a:gd name="T13" fmla="*/ 30 h 36"/>
                  <a:gd name="T14" fmla="*/ 0 w 159"/>
                  <a:gd name="T15" fmla="*/ 30 h 36"/>
                  <a:gd name="T16" fmla="*/ 0 w 159"/>
                  <a:gd name="T17" fmla="*/ 36 h 36"/>
                  <a:gd name="T18" fmla="*/ 12 w 159"/>
                  <a:gd name="T19" fmla="*/ 36 h 36"/>
                  <a:gd name="T20" fmla="*/ 12 w 159"/>
                  <a:gd name="T21" fmla="*/ 30 h 36"/>
                  <a:gd name="T22" fmla="*/ 108 w 159"/>
                  <a:gd name="T23" fmla="*/ 30 h 36"/>
                  <a:gd name="T24" fmla="*/ 108 w 159"/>
                  <a:gd name="T25" fmla="*/ 36 h 36"/>
                  <a:gd name="T26" fmla="*/ 159 w 159"/>
                  <a:gd name="T27" fmla="*/ 36 h 36"/>
                  <a:gd name="T28" fmla="*/ 159 w 159"/>
                  <a:gd name="T29" fmla="*/ 30 h 36"/>
                  <a:gd name="T30" fmla="*/ 114 w 159"/>
                  <a:gd name="T31" fmla="*/ 30 h 36"/>
                  <a:gd name="T32" fmla="*/ 114 w 159"/>
                  <a:gd name="T33" fmla="*/ 24 h 36"/>
                  <a:gd name="T34" fmla="*/ 96 w 159"/>
                  <a:gd name="T35" fmla="*/ 24 h 36"/>
                  <a:gd name="T36" fmla="*/ 96 w 159"/>
                  <a:gd name="T37" fmla="*/ 18 h 36"/>
                  <a:gd name="T38" fmla="*/ 89 w 159"/>
                  <a:gd name="T39" fmla="*/ 18 h 36"/>
                  <a:gd name="T40" fmla="*/ 89 w 159"/>
                  <a:gd name="T41" fmla="*/ 12 h 36"/>
                  <a:gd name="T42" fmla="*/ 114 w 159"/>
                  <a:gd name="T43" fmla="*/ 12 h 36"/>
                  <a:gd name="T44" fmla="*/ 114 w 159"/>
                  <a:gd name="T45" fmla="*/ 6 h 36"/>
                  <a:gd name="T46" fmla="*/ 96 w 159"/>
                  <a:gd name="T47" fmla="*/ 6 h 36"/>
                  <a:gd name="T48" fmla="*/ 96 w 159"/>
                  <a:gd name="T49" fmla="*/ 0 h 36"/>
                  <a:gd name="T50" fmla="*/ 63 w 159"/>
                  <a:gd name="T51" fmla="*/ 0 h 36"/>
                  <a:gd name="T52" fmla="*/ 63 w 159"/>
                  <a:gd name="T53" fmla="*/ 6 h 36"/>
                  <a:gd name="T54" fmla="*/ 12 w 159"/>
                  <a:gd name="T55" fmla="*/ 6 h 36"/>
                  <a:gd name="T56" fmla="*/ 12 w 159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9" h="36">
                    <a:moveTo>
                      <a:pt x="12" y="12"/>
                    </a:moveTo>
                    <a:lnTo>
                      <a:pt x="63" y="12"/>
                    </a:lnTo>
                    <a:lnTo>
                      <a:pt x="63" y="18"/>
                    </a:lnTo>
                    <a:lnTo>
                      <a:pt x="51" y="18"/>
                    </a:lnTo>
                    <a:lnTo>
                      <a:pt x="51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12" y="36"/>
                    </a:lnTo>
                    <a:lnTo>
                      <a:pt x="12" y="30"/>
                    </a:lnTo>
                    <a:lnTo>
                      <a:pt x="108" y="30"/>
                    </a:lnTo>
                    <a:lnTo>
                      <a:pt x="108" y="36"/>
                    </a:lnTo>
                    <a:lnTo>
                      <a:pt x="159" y="36"/>
                    </a:lnTo>
                    <a:lnTo>
                      <a:pt x="159" y="30"/>
                    </a:lnTo>
                    <a:lnTo>
                      <a:pt x="114" y="30"/>
                    </a:lnTo>
                    <a:lnTo>
                      <a:pt x="114" y="24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89" y="18"/>
                    </a:lnTo>
                    <a:lnTo>
                      <a:pt x="89" y="12"/>
                    </a:lnTo>
                    <a:lnTo>
                      <a:pt x="114" y="12"/>
                    </a:lnTo>
                    <a:lnTo>
                      <a:pt x="114" y="6"/>
                    </a:lnTo>
                    <a:lnTo>
                      <a:pt x="96" y="6"/>
                    </a:lnTo>
                    <a:lnTo>
                      <a:pt x="96" y="0"/>
                    </a:lnTo>
                    <a:lnTo>
                      <a:pt x="63" y="0"/>
                    </a:lnTo>
                    <a:lnTo>
                      <a:pt x="63" y="6"/>
                    </a:lnTo>
                    <a:lnTo>
                      <a:pt x="12" y="6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1" name="Freeform 3066">
                <a:extLst>
                  <a:ext uri="{FF2B5EF4-FFF2-40B4-BE49-F238E27FC236}">
                    <a16:creationId xmlns:a16="http://schemas.microsoft.com/office/drawing/2014/main" xmlns="" id="{E2C2465E-ED51-4A8F-975C-6398EC0A70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" y="129"/>
                <a:ext cx="3" cy="4"/>
              </a:xfrm>
              <a:custGeom>
                <a:avLst/>
                <a:gdLst>
                  <a:gd name="T0" fmla="*/ 38 w 89"/>
                  <a:gd name="T1" fmla="*/ 97 h 133"/>
                  <a:gd name="T2" fmla="*/ 32 w 89"/>
                  <a:gd name="T3" fmla="*/ 97 h 133"/>
                  <a:gd name="T4" fmla="*/ 32 w 89"/>
                  <a:gd name="T5" fmla="*/ 103 h 133"/>
                  <a:gd name="T6" fmla="*/ 25 w 89"/>
                  <a:gd name="T7" fmla="*/ 103 h 133"/>
                  <a:gd name="T8" fmla="*/ 25 w 89"/>
                  <a:gd name="T9" fmla="*/ 42 h 133"/>
                  <a:gd name="T10" fmla="*/ 38 w 89"/>
                  <a:gd name="T11" fmla="*/ 42 h 133"/>
                  <a:gd name="T12" fmla="*/ 38 w 89"/>
                  <a:gd name="T13" fmla="*/ 97 h 133"/>
                  <a:gd name="T14" fmla="*/ 0 w 89"/>
                  <a:gd name="T15" fmla="*/ 127 h 133"/>
                  <a:gd name="T16" fmla="*/ 13 w 89"/>
                  <a:gd name="T17" fmla="*/ 127 h 133"/>
                  <a:gd name="T18" fmla="*/ 13 w 89"/>
                  <a:gd name="T19" fmla="*/ 133 h 133"/>
                  <a:gd name="T20" fmla="*/ 25 w 89"/>
                  <a:gd name="T21" fmla="*/ 133 h 133"/>
                  <a:gd name="T22" fmla="*/ 25 w 89"/>
                  <a:gd name="T23" fmla="*/ 115 h 133"/>
                  <a:gd name="T24" fmla="*/ 32 w 89"/>
                  <a:gd name="T25" fmla="*/ 115 h 133"/>
                  <a:gd name="T26" fmla="*/ 32 w 89"/>
                  <a:gd name="T27" fmla="*/ 109 h 133"/>
                  <a:gd name="T28" fmla="*/ 38 w 89"/>
                  <a:gd name="T29" fmla="*/ 109 h 133"/>
                  <a:gd name="T30" fmla="*/ 38 w 89"/>
                  <a:gd name="T31" fmla="*/ 97 h 133"/>
                  <a:gd name="T32" fmla="*/ 44 w 89"/>
                  <a:gd name="T33" fmla="*/ 97 h 133"/>
                  <a:gd name="T34" fmla="*/ 44 w 89"/>
                  <a:gd name="T35" fmla="*/ 42 h 133"/>
                  <a:gd name="T36" fmla="*/ 64 w 89"/>
                  <a:gd name="T37" fmla="*/ 42 h 133"/>
                  <a:gd name="T38" fmla="*/ 64 w 89"/>
                  <a:gd name="T39" fmla="*/ 36 h 133"/>
                  <a:gd name="T40" fmla="*/ 70 w 89"/>
                  <a:gd name="T41" fmla="*/ 36 h 133"/>
                  <a:gd name="T42" fmla="*/ 70 w 89"/>
                  <a:gd name="T43" fmla="*/ 30 h 133"/>
                  <a:gd name="T44" fmla="*/ 58 w 89"/>
                  <a:gd name="T45" fmla="*/ 30 h 133"/>
                  <a:gd name="T46" fmla="*/ 58 w 89"/>
                  <a:gd name="T47" fmla="*/ 36 h 133"/>
                  <a:gd name="T48" fmla="*/ 44 w 89"/>
                  <a:gd name="T49" fmla="*/ 36 h 133"/>
                  <a:gd name="T50" fmla="*/ 44 w 89"/>
                  <a:gd name="T51" fmla="*/ 24 h 133"/>
                  <a:gd name="T52" fmla="*/ 51 w 89"/>
                  <a:gd name="T53" fmla="*/ 24 h 133"/>
                  <a:gd name="T54" fmla="*/ 51 w 89"/>
                  <a:gd name="T55" fmla="*/ 18 h 133"/>
                  <a:gd name="T56" fmla="*/ 64 w 89"/>
                  <a:gd name="T57" fmla="*/ 18 h 133"/>
                  <a:gd name="T58" fmla="*/ 64 w 89"/>
                  <a:gd name="T59" fmla="*/ 6 h 133"/>
                  <a:gd name="T60" fmla="*/ 89 w 89"/>
                  <a:gd name="T61" fmla="*/ 6 h 133"/>
                  <a:gd name="T62" fmla="*/ 89 w 89"/>
                  <a:gd name="T63" fmla="*/ 0 h 133"/>
                  <a:gd name="T64" fmla="*/ 58 w 89"/>
                  <a:gd name="T65" fmla="*/ 0 h 133"/>
                  <a:gd name="T66" fmla="*/ 58 w 89"/>
                  <a:gd name="T67" fmla="*/ 12 h 133"/>
                  <a:gd name="T68" fmla="*/ 44 w 89"/>
                  <a:gd name="T69" fmla="*/ 12 h 133"/>
                  <a:gd name="T70" fmla="*/ 44 w 89"/>
                  <a:gd name="T71" fmla="*/ 18 h 133"/>
                  <a:gd name="T72" fmla="*/ 38 w 89"/>
                  <a:gd name="T73" fmla="*/ 18 h 133"/>
                  <a:gd name="T74" fmla="*/ 38 w 89"/>
                  <a:gd name="T75" fmla="*/ 30 h 133"/>
                  <a:gd name="T76" fmla="*/ 32 w 89"/>
                  <a:gd name="T77" fmla="*/ 30 h 133"/>
                  <a:gd name="T78" fmla="*/ 32 w 89"/>
                  <a:gd name="T79" fmla="*/ 36 h 133"/>
                  <a:gd name="T80" fmla="*/ 19 w 89"/>
                  <a:gd name="T81" fmla="*/ 36 h 133"/>
                  <a:gd name="T82" fmla="*/ 19 w 89"/>
                  <a:gd name="T83" fmla="*/ 109 h 133"/>
                  <a:gd name="T84" fmla="*/ 13 w 89"/>
                  <a:gd name="T85" fmla="*/ 109 h 133"/>
                  <a:gd name="T86" fmla="*/ 13 w 89"/>
                  <a:gd name="T87" fmla="*/ 115 h 133"/>
                  <a:gd name="T88" fmla="*/ 0 w 89"/>
                  <a:gd name="T89" fmla="*/ 115 h 133"/>
                  <a:gd name="T90" fmla="*/ 0 w 89"/>
                  <a:gd name="T91" fmla="*/ 1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133">
                    <a:moveTo>
                      <a:pt x="38" y="97"/>
                    </a:moveTo>
                    <a:lnTo>
                      <a:pt x="32" y="97"/>
                    </a:lnTo>
                    <a:lnTo>
                      <a:pt x="32" y="103"/>
                    </a:lnTo>
                    <a:lnTo>
                      <a:pt x="25" y="103"/>
                    </a:lnTo>
                    <a:lnTo>
                      <a:pt x="25" y="42"/>
                    </a:lnTo>
                    <a:lnTo>
                      <a:pt x="38" y="42"/>
                    </a:lnTo>
                    <a:lnTo>
                      <a:pt x="38" y="97"/>
                    </a:lnTo>
                    <a:close/>
                    <a:moveTo>
                      <a:pt x="0" y="127"/>
                    </a:moveTo>
                    <a:lnTo>
                      <a:pt x="13" y="127"/>
                    </a:lnTo>
                    <a:lnTo>
                      <a:pt x="13" y="133"/>
                    </a:lnTo>
                    <a:lnTo>
                      <a:pt x="25" y="133"/>
                    </a:lnTo>
                    <a:lnTo>
                      <a:pt x="25" y="115"/>
                    </a:lnTo>
                    <a:lnTo>
                      <a:pt x="32" y="115"/>
                    </a:lnTo>
                    <a:lnTo>
                      <a:pt x="32" y="109"/>
                    </a:lnTo>
                    <a:lnTo>
                      <a:pt x="38" y="109"/>
                    </a:lnTo>
                    <a:lnTo>
                      <a:pt x="38" y="97"/>
                    </a:lnTo>
                    <a:lnTo>
                      <a:pt x="44" y="97"/>
                    </a:lnTo>
                    <a:lnTo>
                      <a:pt x="44" y="42"/>
                    </a:lnTo>
                    <a:lnTo>
                      <a:pt x="64" y="42"/>
                    </a:lnTo>
                    <a:lnTo>
                      <a:pt x="64" y="36"/>
                    </a:lnTo>
                    <a:lnTo>
                      <a:pt x="70" y="36"/>
                    </a:lnTo>
                    <a:lnTo>
                      <a:pt x="70" y="30"/>
                    </a:lnTo>
                    <a:lnTo>
                      <a:pt x="58" y="30"/>
                    </a:lnTo>
                    <a:lnTo>
                      <a:pt x="58" y="36"/>
                    </a:lnTo>
                    <a:lnTo>
                      <a:pt x="44" y="36"/>
                    </a:lnTo>
                    <a:lnTo>
                      <a:pt x="44" y="24"/>
                    </a:lnTo>
                    <a:lnTo>
                      <a:pt x="51" y="24"/>
                    </a:lnTo>
                    <a:lnTo>
                      <a:pt x="51" y="18"/>
                    </a:lnTo>
                    <a:lnTo>
                      <a:pt x="64" y="18"/>
                    </a:lnTo>
                    <a:lnTo>
                      <a:pt x="64" y="6"/>
                    </a:lnTo>
                    <a:lnTo>
                      <a:pt x="89" y="6"/>
                    </a:lnTo>
                    <a:lnTo>
                      <a:pt x="89" y="0"/>
                    </a:lnTo>
                    <a:lnTo>
                      <a:pt x="58" y="0"/>
                    </a:lnTo>
                    <a:lnTo>
                      <a:pt x="58" y="12"/>
                    </a:lnTo>
                    <a:lnTo>
                      <a:pt x="44" y="12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8" y="30"/>
                    </a:lnTo>
                    <a:lnTo>
                      <a:pt x="32" y="30"/>
                    </a:lnTo>
                    <a:lnTo>
                      <a:pt x="32" y="36"/>
                    </a:lnTo>
                    <a:lnTo>
                      <a:pt x="19" y="36"/>
                    </a:lnTo>
                    <a:lnTo>
                      <a:pt x="19" y="109"/>
                    </a:lnTo>
                    <a:lnTo>
                      <a:pt x="13" y="109"/>
                    </a:lnTo>
                    <a:lnTo>
                      <a:pt x="13" y="115"/>
                    </a:lnTo>
                    <a:lnTo>
                      <a:pt x="0" y="115"/>
                    </a:lnTo>
                    <a:lnTo>
                      <a:pt x="0" y="12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2" name="Freeform 3067">
                <a:extLst>
                  <a:ext uri="{FF2B5EF4-FFF2-40B4-BE49-F238E27FC236}">
                    <a16:creationId xmlns:a16="http://schemas.microsoft.com/office/drawing/2014/main" xmlns="" id="{2FD4ED26-FF33-4B53-9888-075D84D24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97"/>
                <a:ext cx="2" cy="3"/>
              </a:xfrm>
              <a:custGeom>
                <a:avLst/>
                <a:gdLst>
                  <a:gd name="T0" fmla="*/ 51 w 64"/>
                  <a:gd name="T1" fmla="*/ 128 h 128"/>
                  <a:gd name="T2" fmla="*/ 64 w 64"/>
                  <a:gd name="T3" fmla="*/ 128 h 128"/>
                  <a:gd name="T4" fmla="*/ 64 w 64"/>
                  <a:gd name="T5" fmla="*/ 109 h 128"/>
                  <a:gd name="T6" fmla="*/ 57 w 64"/>
                  <a:gd name="T7" fmla="*/ 109 h 128"/>
                  <a:gd name="T8" fmla="*/ 57 w 64"/>
                  <a:gd name="T9" fmla="*/ 97 h 128"/>
                  <a:gd name="T10" fmla="*/ 51 w 64"/>
                  <a:gd name="T11" fmla="*/ 97 h 128"/>
                  <a:gd name="T12" fmla="*/ 51 w 64"/>
                  <a:gd name="T13" fmla="*/ 79 h 128"/>
                  <a:gd name="T14" fmla="*/ 44 w 64"/>
                  <a:gd name="T15" fmla="*/ 79 h 128"/>
                  <a:gd name="T16" fmla="*/ 44 w 64"/>
                  <a:gd name="T17" fmla="*/ 67 h 128"/>
                  <a:gd name="T18" fmla="*/ 38 w 64"/>
                  <a:gd name="T19" fmla="*/ 67 h 128"/>
                  <a:gd name="T20" fmla="*/ 38 w 64"/>
                  <a:gd name="T21" fmla="*/ 42 h 128"/>
                  <a:gd name="T22" fmla="*/ 32 w 64"/>
                  <a:gd name="T23" fmla="*/ 42 h 128"/>
                  <a:gd name="T24" fmla="*/ 32 w 64"/>
                  <a:gd name="T25" fmla="*/ 36 h 128"/>
                  <a:gd name="T26" fmla="*/ 26 w 64"/>
                  <a:gd name="T27" fmla="*/ 36 h 128"/>
                  <a:gd name="T28" fmla="*/ 26 w 64"/>
                  <a:gd name="T29" fmla="*/ 18 h 128"/>
                  <a:gd name="T30" fmla="*/ 19 w 64"/>
                  <a:gd name="T31" fmla="*/ 18 h 128"/>
                  <a:gd name="T32" fmla="*/ 19 w 64"/>
                  <a:gd name="T33" fmla="*/ 6 h 128"/>
                  <a:gd name="T34" fmla="*/ 12 w 64"/>
                  <a:gd name="T35" fmla="*/ 6 h 128"/>
                  <a:gd name="T36" fmla="*/ 12 w 64"/>
                  <a:gd name="T37" fmla="*/ 0 h 128"/>
                  <a:gd name="T38" fmla="*/ 0 w 64"/>
                  <a:gd name="T39" fmla="*/ 0 h 128"/>
                  <a:gd name="T40" fmla="*/ 0 w 64"/>
                  <a:gd name="T41" fmla="*/ 18 h 128"/>
                  <a:gd name="T42" fmla="*/ 6 w 64"/>
                  <a:gd name="T43" fmla="*/ 18 h 128"/>
                  <a:gd name="T44" fmla="*/ 6 w 64"/>
                  <a:gd name="T45" fmla="*/ 24 h 128"/>
                  <a:gd name="T46" fmla="*/ 12 w 64"/>
                  <a:gd name="T47" fmla="*/ 24 h 128"/>
                  <a:gd name="T48" fmla="*/ 12 w 64"/>
                  <a:gd name="T49" fmla="*/ 48 h 128"/>
                  <a:gd name="T50" fmla="*/ 19 w 64"/>
                  <a:gd name="T51" fmla="*/ 48 h 128"/>
                  <a:gd name="T52" fmla="*/ 19 w 64"/>
                  <a:gd name="T53" fmla="*/ 61 h 128"/>
                  <a:gd name="T54" fmla="*/ 26 w 64"/>
                  <a:gd name="T55" fmla="*/ 61 h 128"/>
                  <a:gd name="T56" fmla="*/ 26 w 64"/>
                  <a:gd name="T57" fmla="*/ 85 h 128"/>
                  <a:gd name="T58" fmla="*/ 32 w 64"/>
                  <a:gd name="T59" fmla="*/ 85 h 128"/>
                  <a:gd name="T60" fmla="*/ 32 w 64"/>
                  <a:gd name="T61" fmla="*/ 91 h 128"/>
                  <a:gd name="T62" fmla="*/ 38 w 64"/>
                  <a:gd name="T63" fmla="*/ 91 h 128"/>
                  <a:gd name="T64" fmla="*/ 38 w 64"/>
                  <a:gd name="T65" fmla="*/ 103 h 128"/>
                  <a:gd name="T66" fmla="*/ 44 w 64"/>
                  <a:gd name="T67" fmla="*/ 103 h 128"/>
                  <a:gd name="T68" fmla="*/ 44 w 64"/>
                  <a:gd name="T69" fmla="*/ 121 h 128"/>
                  <a:gd name="T70" fmla="*/ 51 w 64"/>
                  <a:gd name="T71" fmla="*/ 121 h 128"/>
                  <a:gd name="T72" fmla="*/ 51 w 64"/>
                  <a:gd name="T7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4" h="128">
                    <a:moveTo>
                      <a:pt x="51" y="128"/>
                    </a:moveTo>
                    <a:lnTo>
                      <a:pt x="64" y="128"/>
                    </a:lnTo>
                    <a:lnTo>
                      <a:pt x="64" y="109"/>
                    </a:lnTo>
                    <a:lnTo>
                      <a:pt x="57" y="109"/>
                    </a:lnTo>
                    <a:lnTo>
                      <a:pt x="57" y="97"/>
                    </a:lnTo>
                    <a:lnTo>
                      <a:pt x="51" y="97"/>
                    </a:lnTo>
                    <a:lnTo>
                      <a:pt x="51" y="79"/>
                    </a:lnTo>
                    <a:lnTo>
                      <a:pt x="44" y="79"/>
                    </a:lnTo>
                    <a:lnTo>
                      <a:pt x="44" y="67"/>
                    </a:lnTo>
                    <a:lnTo>
                      <a:pt x="38" y="67"/>
                    </a:lnTo>
                    <a:lnTo>
                      <a:pt x="38" y="42"/>
                    </a:lnTo>
                    <a:lnTo>
                      <a:pt x="32" y="42"/>
                    </a:lnTo>
                    <a:lnTo>
                      <a:pt x="32" y="36"/>
                    </a:lnTo>
                    <a:lnTo>
                      <a:pt x="26" y="36"/>
                    </a:lnTo>
                    <a:lnTo>
                      <a:pt x="26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48"/>
                    </a:lnTo>
                    <a:lnTo>
                      <a:pt x="19" y="48"/>
                    </a:lnTo>
                    <a:lnTo>
                      <a:pt x="19" y="61"/>
                    </a:lnTo>
                    <a:lnTo>
                      <a:pt x="26" y="61"/>
                    </a:lnTo>
                    <a:lnTo>
                      <a:pt x="26" y="85"/>
                    </a:lnTo>
                    <a:lnTo>
                      <a:pt x="32" y="85"/>
                    </a:lnTo>
                    <a:lnTo>
                      <a:pt x="32" y="91"/>
                    </a:lnTo>
                    <a:lnTo>
                      <a:pt x="38" y="91"/>
                    </a:lnTo>
                    <a:lnTo>
                      <a:pt x="38" y="103"/>
                    </a:lnTo>
                    <a:lnTo>
                      <a:pt x="44" y="103"/>
                    </a:lnTo>
                    <a:lnTo>
                      <a:pt x="44" y="121"/>
                    </a:lnTo>
                    <a:lnTo>
                      <a:pt x="51" y="121"/>
                    </a:lnTo>
                    <a:lnTo>
                      <a:pt x="51" y="12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3" name="Freeform 3068">
                <a:extLst>
                  <a:ext uri="{FF2B5EF4-FFF2-40B4-BE49-F238E27FC236}">
                    <a16:creationId xmlns:a16="http://schemas.microsoft.com/office/drawing/2014/main" xmlns="" id="{ED59EB10-B7B7-496C-B39F-DAD7AE52E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" y="248"/>
                <a:ext cx="3" cy="3"/>
              </a:xfrm>
              <a:custGeom>
                <a:avLst/>
                <a:gdLst>
                  <a:gd name="T0" fmla="*/ 44 w 95"/>
                  <a:gd name="T1" fmla="*/ 50 h 110"/>
                  <a:gd name="T2" fmla="*/ 44 w 95"/>
                  <a:gd name="T3" fmla="*/ 62 h 110"/>
                  <a:gd name="T4" fmla="*/ 26 w 95"/>
                  <a:gd name="T5" fmla="*/ 62 h 110"/>
                  <a:gd name="T6" fmla="*/ 26 w 95"/>
                  <a:gd name="T7" fmla="*/ 74 h 110"/>
                  <a:gd name="T8" fmla="*/ 19 w 95"/>
                  <a:gd name="T9" fmla="*/ 74 h 110"/>
                  <a:gd name="T10" fmla="*/ 19 w 95"/>
                  <a:gd name="T11" fmla="*/ 80 h 110"/>
                  <a:gd name="T12" fmla="*/ 12 w 95"/>
                  <a:gd name="T13" fmla="*/ 80 h 110"/>
                  <a:gd name="T14" fmla="*/ 12 w 95"/>
                  <a:gd name="T15" fmla="*/ 92 h 110"/>
                  <a:gd name="T16" fmla="*/ 0 w 95"/>
                  <a:gd name="T17" fmla="*/ 92 h 110"/>
                  <a:gd name="T18" fmla="*/ 0 w 95"/>
                  <a:gd name="T19" fmla="*/ 98 h 110"/>
                  <a:gd name="T20" fmla="*/ 12 w 95"/>
                  <a:gd name="T21" fmla="*/ 98 h 110"/>
                  <a:gd name="T22" fmla="*/ 12 w 95"/>
                  <a:gd name="T23" fmla="*/ 110 h 110"/>
                  <a:gd name="T24" fmla="*/ 19 w 95"/>
                  <a:gd name="T25" fmla="*/ 110 h 110"/>
                  <a:gd name="T26" fmla="*/ 19 w 95"/>
                  <a:gd name="T27" fmla="*/ 98 h 110"/>
                  <a:gd name="T28" fmla="*/ 32 w 95"/>
                  <a:gd name="T29" fmla="*/ 98 h 110"/>
                  <a:gd name="T30" fmla="*/ 32 w 95"/>
                  <a:gd name="T31" fmla="*/ 92 h 110"/>
                  <a:gd name="T32" fmla="*/ 38 w 95"/>
                  <a:gd name="T33" fmla="*/ 92 h 110"/>
                  <a:gd name="T34" fmla="*/ 38 w 95"/>
                  <a:gd name="T35" fmla="*/ 80 h 110"/>
                  <a:gd name="T36" fmla="*/ 51 w 95"/>
                  <a:gd name="T37" fmla="*/ 80 h 110"/>
                  <a:gd name="T38" fmla="*/ 51 w 95"/>
                  <a:gd name="T39" fmla="*/ 68 h 110"/>
                  <a:gd name="T40" fmla="*/ 57 w 95"/>
                  <a:gd name="T41" fmla="*/ 68 h 110"/>
                  <a:gd name="T42" fmla="*/ 57 w 95"/>
                  <a:gd name="T43" fmla="*/ 62 h 110"/>
                  <a:gd name="T44" fmla="*/ 70 w 95"/>
                  <a:gd name="T45" fmla="*/ 62 h 110"/>
                  <a:gd name="T46" fmla="*/ 70 w 95"/>
                  <a:gd name="T47" fmla="*/ 43 h 110"/>
                  <a:gd name="T48" fmla="*/ 83 w 95"/>
                  <a:gd name="T49" fmla="*/ 43 h 110"/>
                  <a:gd name="T50" fmla="*/ 83 w 95"/>
                  <a:gd name="T51" fmla="*/ 25 h 110"/>
                  <a:gd name="T52" fmla="*/ 95 w 95"/>
                  <a:gd name="T53" fmla="*/ 25 h 110"/>
                  <a:gd name="T54" fmla="*/ 95 w 95"/>
                  <a:gd name="T55" fmla="*/ 18 h 110"/>
                  <a:gd name="T56" fmla="*/ 83 w 95"/>
                  <a:gd name="T57" fmla="*/ 18 h 110"/>
                  <a:gd name="T58" fmla="*/ 83 w 95"/>
                  <a:gd name="T59" fmla="*/ 0 h 110"/>
                  <a:gd name="T60" fmla="*/ 77 w 95"/>
                  <a:gd name="T61" fmla="*/ 0 h 110"/>
                  <a:gd name="T62" fmla="*/ 77 w 95"/>
                  <a:gd name="T63" fmla="*/ 18 h 110"/>
                  <a:gd name="T64" fmla="*/ 64 w 95"/>
                  <a:gd name="T65" fmla="*/ 18 h 110"/>
                  <a:gd name="T66" fmla="*/ 64 w 95"/>
                  <a:gd name="T67" fmla="*/ 37 h 110"/>
                  <a:gd name="T68" fmla="*/ 57 w 95"/>
                  <a:gd name="T69" fmla="*/ 37 h 110"/>
                  <a:gd name="T70" fmla="*/ 57 w 95"/>
                  <a:gd name="T71" fmla="*/ 43 h 110"/>
                  <a:gd name="T72" fmla="*/ 51 w 95"/>
                  <a:gd name="T73" fmla="*/ 43 h 110"/>
                  <a:gd name="T74" fmla="*/ 51 w 95"/>
                  <a:gd name="T75" fmla="*/ 50 h 110"/>
                  <a:gd name="T76" fmla="*/ 44 w 95"/>
                  <a:gd name="T77" fmla="*/ 5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5" h="110">
                    <a:moveTo>
                      <a:pt x="44" y="50"/>
                    </a:moveTo>
                    <a:lnTo>
                      <a:pt x="44" y="62"/>
                    </a:lnTo>
                    <a:lnTo>
                      <a:pt x="26" y="62"/>
                    </a:lnTo>
                    <a:lnTo>
                      <a:pt x="26" y="74"/>
                    </a:lnTo>
                    <a:lnTo>
                      <a:pt x="19" y="74"/>
                    </a:lnTo>
                    <a:lnTo>
                      <a:pt x="19" y="80"/>
                    </a:lnTo>
                    <a:lnTo>
                      <a:pt x="12" y="80"/>
                    </a:lnTo>
                    <a:lnTo>
                      <a:pt x="12" y="92"/>
                    </a:lnTo>
                    <a:lnTo>
                      <a:pt x="0" y="92"/>
                    </a:lnTo>
                    <a:lnTo>
                      <a:pt x="0" y="98"/>
                    </a:lnTo>
                    <a:lnTo>
                      <a:pt x="12" y="98"/>
                    </a:lnTo>
                    <a:lnTo>
                      <a:pt x="12" y="110"/>
                    </a:lnTo>
                    <a:lnTo>
                      <a:pt x="19" y="110"/>
                    </a:lnTo>
                    <a:lnTo>
                      <a:pt x="19" y="98"/>
                    </a:lnTo>
                    <a:lnTo>
                      <a:pt x="32" y="98"/>
                    </a:lnTo>
                    <a:lnTo>
                      <a:pt x="32" y="92"/>
                    </a:lnTo>
                    <a:lnTo>
                      <a:pt x="38" y="92"/>
                    </a:lnTo>
                    <a:lnTo>
                      <a:pt x="38" y="80"/>
                    </a:lnTo>
                    <a:lnTo>
                      <a:pt x="51" y="80"/>
                    </a:lnTo>
                    <a:lnTo>
                      <a:pt x="51" y="68"/>
                    </a:lnTo>
                    <a:lnTo>
                      <a:pt x="57" y="68"/>
                    </a:lnTo>
                    <a:lnTo>
                      <a:pt x="57" y="62"/>
                    </a:lnTo>
                    <a:lnTo>
                      <a:pt x="70" y="62"/>
                    </a:lnTo>
                    <a:lnTo>
                      <a:pt x="70" y="43"/>
                    </a:lnTo>
                    <a:lnTo>
                      <a:pt x="83" y="43"/>
                    </a:lnTo>
                    <a:lnTo>
                      <a:pt x="83" y="25"/>
                    </a:lnTo>
                    <a:lnTo>
                      <a:pt x="95" y="25"/>
                    </a:lnTo>
                    <a:lnTo>
                      <a:pt x="95" y="18"/>
                    </a:lnTo>
                    <a:lnTo>
                      <a:pt x="83" y="18"/>
                    </a:lnTo>
                    <a:lnTo>
                      <a:pt x="83" y="0"/>
                    </a:lnTo>
                    <a:lnTo>
                      <a:pt x="77" y="0"/>
                    </a:lnTo>
                    <a:lnTo>
                      <a:pt x="77" y="18"/>
                    </a:lnTo>
                    <a:lnTo>
                      <a:pt x="64" y="18"/>
                    </a:lnTo>
                    <a:lnTo>
                      <a:pt x="64" y="37"/>
                    </a:lnTo>
                    <a:lnTo>
                      <a:pt x="57" y="37"/>
                    </a:lnTo>
                    <a:lnTo>
                      <a:pt x="57" y="43"/>
                    </a:lnTo>
                    <a:lnTo>
                      <a:pt x="51" y="43"/>
                    </a:lnTo>
                    <a:lnTo>
                      <a:pt x="51" y="50"/>
                    </a:lnTo>
                    <a:lnTo>
                      <a:pt x="44" y="5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4" name="Freeform 3069">
                <a:extLst>
                  <a:ext uri="{FF2B5EF4-FFF2-40B4-BE49-F238E27FC236}">
                    <a16:creationId xmlns:a16="http://schemas.microsoft.com/office/drawing/2014/main" xmlns="" id="{EADD158D-A1C4-4FF0-A89C-49B6916F2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" y="130"/>
                <a:ext cx="3" cy="3"/>
              </a:xfrm>
              <a:custGeom>
                <a:avLst/>
                <a:gdLst>
                  <a:gd name="T0" fmla="*/ 25 w 90"/>
                  <a:gd name="T1" fmla="*/ 61 h 103"/>
                  <a:gd name="T2" fmla="*/ 25 w 90"/>
                  <a:gd name="T3" fmla="*/ 67 h 103"/>
                  <a:gd name="T4" fmla="*/ 19 w 90"/>
                  <a:gd name="T5" fmla="*/ 67 h 103"/>
                  <a:gd name="T6" fmla="*/ 19 w 90"/>
                  <a:gd name="T7" fmla="*/ 73 h 103"/>
                  <a:gd name="T8" fmla="*/ 13 w 90"/>
                  <a:gd name="T9" fmla="*/ 73 h 103"/>
                  <a:gd name="T10" fmla="*/ 13 w 90"/>
                  <a:gd name="T11" fmla="*/ 79 h 103"/>
                  <a:gd name="T12" fmla="*/ 7 w 90"/>
                  <a:gd name="T13" fmla="*/ 79 h 103"/>
                  <a:gd name="T14" fmla="*/ 7 w 90"/>
                  <a:gd name="T15" fmla="*/ 85 h 103"/>
                  <a:gd name="T16" fmla="*/ 0 w 90"/>
                  <a:gd name="T17" fmla="*/ 85 h 103"/>
                  <a:gd name="T18" fmla="*/ 0 w 90"/>
                  <a:gd name="T19" fmla="*/ 91 h 103"/>
                  <a:gd name="T20" fmla="*/ 13 w 90"/>
                  <a:gd name="T21" fmla="*/ 91 h 103"/>
                  <a:gd name="T22" fmla="*/ 13 w 90"/>
                  <a:gd name="T23" fmla="*/ 103 h 103"/>
                  <a:gd name="T24" fmla="*/ 19 w 90"/>
                  <a:gd name="T25" fmla="*/ 103 h 103"/>
                  <a:gd name="T26" fmla="*/ 19 w 90"/>
                  <a:gd name="T27" fmla="*/ 91 h 103"/>
                  <a:gd name="T28" fmla="*/ 33 w 90"/>
                  <a:gd name="T29" fmla="*/ 91 h 103"/>
                  <a:gd name="T30" fmla="*/ 33 w 90"/>
                  <a:gd name="T31" fmla="*/ 79 h 103"/>
                  <a:gd name="T32" fmla="*/ 45 w 90"/>
                  <a:gd name="T33" fmla="*/ 79 h 103"/>
                  <a:gd name="T34" fmla="*/ 45 w 90"/>
                  <a:gd name="T35" fmla="*/ 67 h 103"/>
                  <a:gd name="T36" fmla="*/ 51 w 90"/>
                  <a:gd name="T37" fmla="*/ 67 h 103"/>
                  <a:gd name="T38" fmla="*/ 51 w 90"/>
                  <a:gd name="T39" fmla="*/ 61 h 103"/>
                  <a:gd name="T40" fmla="*/ 58 w 90"/>
                  <a:gd name="T41" fmla="*/ 61 h 103"/>
                  <a:gd name="T42" fmla="*/ 58 w 90"/>
                  <a:gd name="T43" fmla="*/ 43 h 103"/>
                  <a:gd name="T44" fmla="*/ 64 w 90"/>
                  <a:gd name="T45" fmla="*/ 43 h 103"/>
                  <a:gd name="T46" fmla="*/ 64 w 90"/>
                  <a:gd name="T47" fmla="*/ 37 h 103"/>
                  <a:gd name="T48" fmla="*/ 70 w 90"/>
                  <a:gd name="T49" fmla="*/ 37 h 103"/>
                  <a:gd name="T50" fmla="*/ 70 w 90"/>
                  <a:gd name="T51" fmla="*/ 19 h 103"/>
                  <a:gd name="T52" fmla="*/ 90 w 90"/>
                  <a:gd name="T53" fmla="*/ 19 h 103"/>
                  <a:gd name="T54" fmla="*/ 90 w 90"/>
                  <a:gd name="T55" fmla="*/ 6 h 103"/>
                  <a:gd name="T56" fmla="*/ 84 w 90"/>
                  <a:gd name="T57" fmla="*/ 6 h 103"/>
                  <a:gd name="T58" fmla="*/ 84 w 90"/>
                  <a:gd name="T59" fmla="*/ 13 h 103"/>
                  <a:gd name="T60" fmla="*/ 70 w 90"/>
                  <a:gd name="T61" fmla="*/ 13 h 103"/>
                  <a:gd name="T62" fmla="*/ 70 w 90"/>
                  <a:gd name="T63" fmla="*/ 0 h 103"/>
                  <a:gd name="T64" fmla="*/ 64 w 90"/>
                  <a:gd name="T65" fmla="*/ 0 h 103"/>
                  <a:gd name="T66" fmla="*/ 64 w 90"/>
                  <a:gd name="T67" fmla="*/ 13 h 103"/>
                  <a:gd name="T68" fmla="*/ 58 w 90"/>
                  <a:gd name="T69" fmla="*/ 13 h 103"/>
                  <a:gd name="T70" fmla="*/ 58 w 90"/>
                  <a:gd name="T71" fmla="*/ 25 h 103"/>
                  <a:gd name="T72" fmla="*/ 45 w 90"/>
                  <a:gd name="T73" fmla="*/ 25 h 103"/>
                  <a:gd name="T74" fmla="*/ 45 w 90"/>
                  <a:gd name="T75" fmla="*/ 43 h 103"/>
                  <a:gd name="T76" fmla="*/ 33 w 90"/>
                  <a:gd name="T77" fmla="*/ 43 h 103"/>
                  <a:gd name="T78" fmla="*/ 33 w 90"/>
                  <a:gd name="T79" fmla="*/ 61 h 103"/>
                  <a:gd name="T80" fmla="*/ 25 w 90"/>
                  <a:gd name="T81" fmla="*/ 6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103">
                    <a:moveTo>
                      <a:pt x="25" y="61"/>
                    </a:moveTo>
                    <a:lnTo>
                      <a:pt x="25" y="67"/>
                    </a:lnTo>
                    <a:lnTo>
                      <a:pt x="19" y="67"/>
                    </a:lnTo>
                    <a:lnTo>
                      <a:pt x="19" y="73"/>
                    </a:lnTo>
                    <a:lnTo>
                      <a:pt x="13" y="73"/>
                    </a:lnTo>
                    <a:lnTo>
                      <a:pt x="13" y="79"/>
                    </a:lnTo>
                    <a:lnTo>
                      <a:pt x="7" y="79"/>
                    </a:lnTo>
                    <a:lnTo>
                      <a:pt x="7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13" y="91"/>
                    </a:lnTo>
                    <a:lnTo>
                      <a:pt x="13" y="103"/>
                    </a:lnTo>
                    <a:lnTo>
                      <a:pt x="19" y="103"/>
                    </a:lnTo>
                    <a:lnTo>
                      <a:pt x="19" y="91"/>
                    </a:lnTo>
                    <a:lnTo>
                      <a:pt x="33" y="91"/>
                    </a:lnTo>
                    <a:lnTo>
                      <a:pt x="33" y="79"/>
                    </a:lnTo>
                    <a:lnTo>
                      <a:pt x="45" y="79"/>
                    </a:lnTo>
                    <a:lnTo>
                      <a:pt x="45" y="67"/>
                    </a:lnTo>
                    <a:lnTo>
                      <a:pt x="51" y="67"/>
                    </a:lnTo>
                    <a:lnTo>
                      <a:pt x="51" y="61"/>
                    </a:lnTo>
                    <a:lnTo>
                      <a:pt x="58" y="61"/>
                    </a:lnTo>
                    <a:lnTo>
                      <a:pt x="58" y="43"/>
                    </a:lnTo>
                    <a:lnTo>
                      <a:pt x="64" y="43"/>
                    </a:lnTo>
                    <a:lnTo>
                      <a:pt x="64" y="37"/>
                    </a:lnTo>
                    <a:lnTo>
                      <a:pt x="70" y="37"/>
                    </a:lnTo>
                    <a:lnTo>
                      <a:pt x="70" y="19"/>
                    </a:lnTo>
                    <a:lnTo>
                      <a:pt x="90" y="19"/>
                    </a:lnTo>
                    <a:lnTo>
                      <a:pt x="90" y="6"/>
                    </a:lnTo>
                    <a:lnTo>
                      <a:pt x="84" y="6"/>
                    </a:lnTo>
                    <a:lnTo>
                      <a:pt x="84" y="13"/>
                    </a:lnTo>
                    <a:lnTo>
                      <a:pt x="70" y="13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4" y="13"/>
                    </a:lnTo>
                    <a:lnTo>
                      <a:pt x="58" y="13"/>
                    </a:lnTo>
                    <a:lnTo>
                      <a:pt x="58" y="25"/>
                    </a:lnTo>
                    <a:lnTo>
                      <a:pt x="45" y="25"/>
                    </a:lnTo>
                    <a:lnTo>
                      <a:pt x="45" y="43"/>
                    </a:lnTo>
                    <a:lnTo>
                      <a:pt x="33" y="43"/>
                    </a:lnTo>
                    <a:lnTo>
                      <a:pt x="33" y="61"/>
                    </a:lnTo>
                    <a:lnTo>
                      <a:pt x="25" y="6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5" name="Freeform 3070">
                <a:extLst>
                  <a:ext uri="{FF2B5EF4-FFF2-40B4-BE49-F238E27FC236}">
                    <a16:creationId xmlns:a16="http://schemas.microsoft.com/office/drawing/2014/main" xmlns="" id="{BB2E6E12-5CB9-4F85-B3F4-7A6EC78BA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300"/>
                <a:ext cx="3" cy="3"/>
              </a:xfrm>
              <a:custGeom>
                <a:avLst/>
                <a:gdLst>
                  <a:gd name="T0" fmla="*/ 45 w 83"/>
                  <a:gd name="T1" fmla="*/ 61 h 121"/>
                  <a:gd name="T2" fmla="*/ 51 w 83"/>
                  <a:gd name="T3" fmla="*/ 61 h 121"/>
                  <a:gd name="T4" fmla="*/ 51 w 83"/>
                  <a:gd name="T5" fmla="*/ 73 h 121"/>
                  <a:gd name="T6" fmla="*/ 39 w 83"/>
                  <a:gd name="T7" fmla="*/ 73 h 121"/>
                  <a:gd name="T8" fmla="*/ 39 w 83"/>
                  <a:gd name="T9" fmla="*/ 61 h 121"/>
                  <a:gd name="T10" fmla="*/ 32 w 83"/>
                  <a:gd name="T11" fmla="*/ 61 h 121"/>
                  <a:gd name="T12" fmla="*/ 32 w 83"/>
                  <a:gd name="T13" fmla="*/ 67 h 121"/>
                  <a:gd name="T14" fmla="*/ 25 w 83"/>
                  <a:gd name="T15" fmla="*/ 67 h 121"/>
                  <a:gd name="T16" fmla="*/ 25 w 83"/>
                  <a:gd name="T17" fmla="*/ 79 h 121"/>
                  <a:gd name="T18" fmla="*/ 13 w 83"/>
                  <a:gd name="T19" fmla="*/ 79 h 121"/>
                  <a:gd name="T20" fmla="*/ 13 w 83"/>
                  <a:gd name="T21" fmla="*/ 91 h 121"/>
                  <a:gd name="T22" fmla="*/ 6 w 83"/>
                  <a:gd name="T23" fmla="*/ 91 h 121"/>
                  <a:gd name="T24" fmla="*/ 6 w 83"/>
                  <a:gd name="T25" fmla="*/ 97 h 121"/>
                  <a:gd name="T26" fmla="*/ 0 w 83"/>
                  <a:gd name="T27" fmla="*/ 97 h 121"/>
                  <a:gd name="T28" fmla="*/ 0 w 83"/>
                  <a:gd name="T29" fmla="*/ 103 h 121"/>
                  <a:gd name="T30" fmla="*/ 13 w 83"/>
                  <a:gd name="T31" fmla="*/ 103 h 121"/>
                  <a:gd name="T32" fmla="*/ 13 w 83"/>
                  <a:gd name="T33" fmla="*/ 121 h 121"/>
                  <a:gd name="T34" fmla="*/ 19 w 83"/>
                  <a:gd name="T35" fmla="*/ 121 h 121"/>
                  <a:gd name="T36" fmla="*/ 19 w 83"/>
                  <a:gd name="T37" fmla="*/ 103 h 121"/>
                  <a:gd name="T38" fmla="*/ 32 w 83"/>
                  <a:gd name="T39" fmla="*/ 103 h 121"/>
                  <a:gd name="T40" fmla="*/ 32 w 83"/>
                  <a:gd name="T41" fmla="*/ 97 h 121"/>
                  <a:gd name="T42" fmla="*/ 39 w 83"/>
                  <a:gd name="T43" fmla="*/ 97 h 121"/>
                  <a:gd name="T44" fmla="*/ 39 w 83"/>
                  <a:gd name="T45" fmla="*/ 85 h 121"/>
                  <a:gd name="T46" fmla="*/ 51 w 83"/>
                  <a:gd name="T47" fmla="*/ 85 h 121"/>
                  <a:gd name="T48" fmla="*/ 51 w 83"/>
                  <a:gd name="T49" fmla="*/ 79 h 121"/>
                  <a:gd name="T50" fmla="*/ 57 w 83"/>
                  <a:gd name="T51" fmla="*/ 79 h 121"/>
                  <a:gd name="T52" fmla="*/ 57 w 83"/>
                  <a:gd name="T53" fmla="*/ 67 h 121"/>
                  <a:gd name="T54" fmla="*/ 64 w 83"/>
                  <a:gd name="T55" fmla="*/ 67 h 121"/>
                  <a:gd name="T56" fmla="*/ 64 w 83"/>
                  <a:gd name="T57" fmla="*/ 61 h 121"/>
                  <a:gd name="T58" fmla="*/ 70 w 83"/>
                  <a:gd name="T59" fmla="*/ 61 h 121"/>
                  <a:gd name="T60" fmla="*/ 70 w 83"/>
                  <a:gd name="T61" fmla="*/ 49 h 121"/>
                  <a:gd name="T62" fmla="*/ 83 w 83"/>
                  <a:gd name="T63" fmla="*/ 49 h 121"/>
                  <a:gd name="T64" fmla="*/ 83 w 83"/>
                  <a:gd name="T65" fmla="*/ 37 h 121"/>
                  <a:gd name="T66" fmla="*/ 70 w 83"/>
                  <a:gd name="T67" fmla="*/ 37 h 121"/>
                  <a:gd name="T68" fmla="*/ 70 w 83"/>
                  <a:gd name="T69" fmla="*/ 12 h 121"/>
                  <a:gd name="T70" fmla="*/ 77 w 83"/>
                  <a:gd name="T71" fmla="*/ 12 h 121"/>
                  <a:gd name="T72" fmla="*/ 77 w 83"/>
                  <a:gd name="T73" fmla="*/ 0 h 121"/>
                  <a:gd name="T74" fmla="*/ 70 w 83"/>
                  <a:gd name="T75" fmla="*/ 0 h 121"/>
                  <a:gd name="T76" fmla="*/ 70 w 83"/>
                  <a:gd name="T77" fmla="*/ 6 h 121"/>
                  <a:gd name="T78" fmla="*/ 64 w 83"/>
                  <a:gd name="T79" fmla="*/ 6 h 121"/>
                  <a:gd name="T80" fmla="*/ 64 w 83"/>
                  <a:gd name="T81" fmla="*/ 37 h 121"/>
                  <a:gd name="T82" fmla="*/ 57 w 83"/>
                  <a:gd name="T83" fmla="*/ 37 h 121"/>
                  <a:gd name="T84" fmla="*/ 57 w 83"/>
                  <a:gd name="T85" fmla="*/ 43 h 121"/>
                  <a:gd name="T86" fmla="*/ 51 w 83"/>
                  <a:gd name="T87" fmla="*/ 43 h 121"/>
                  <a:gd name="T88" fmla="*/ 51 w 83"/>
                  <a:gd name="T89" fmla="*/ 55 h 121"/>
                  <a:gd name="T90" fmla="*/ 45 w 83"/>
                  <a:gd name="T91" fmla="*/ 55 h 121"/>
                  <a:gd name="T92" fmla="*/ 45 w 83"/>
                  <a:gd name="T93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" h="121">
                    <a:moveTo>
                      <a:pt x="45" y="61"/>
                    </a:moveTo>
                    <a:lnTo>
                      <a:pt x="51" y="61"/>
                    </a:lnTo>
                    <a:lnTo>
                      <a:pt x="51" y="73"/>
                    </a:lnTo>
                    <a:lnTo>
                      <a:pt x="39" y="73"/>
                    </a:lnTo>
                    <a:lnTo>
                      <a:pt x="39" y="61"/>
                    </a:lnTo>
                    <a:lnTo>
                      <a:pt x="32" y="61"/>
                    </a:lnTo>
                    <a:lnTo>
                      <a:pt x="32" y="67"/>
                    </a:lnTo>
                    <a:lnTo>
                      <a:pt x="25" y="67"/>
                    </a:lnTo>
                    <a:lnTo>
                      <a:pt x="25" y="79"/>
                    </a:lnTo>
                    <a:lnTo>
                      <a:pt x="13" y="79"/>
                    </a:lnTo>
                    <a:lnTo>
                      <a:pt x="13" y="91"/>
                    </a:lnTo>
                    <a:lnTo>
                      <a:pt x="6" y="91"/>
                    </a:lnTo>
                    <a:lnTo>
                      <a:pt x="6" y="97"/>
                    </a:lnTo>
                    <a:lnTo>
                      <a:pt x="0" y="97"/>
                    </a:lnTo>
                    <a:lnTo>
                      <a:pt x="0" y="103"/>
                    </a:lnTo>
                    <a:lnTo>
                      <a:pt x="13" y="103"/>
                    </a:lnTo>
                    <a:lnTo>
                      <a:pt x="13" y="121"/>
                    </a:lnTo>
                    <a:lnTo>
                      <a:pt x="19" y="121"/>
                    </a:lnTo>
                    <a:lnTo>
                      <a:pt x="19" y="103"/>
                    </a:lnTo>
                    <a:lnTo>
                      <a:pt x="32" y="103"/>
                    </a:lnTo>
                    <a:lnTo>
                      <a:pt x="32" y="97"/>
                    </a:lnTo>
                    <a:lnTo>
                      <a:pt x="39" y="97"/>
                    </a:lnTo>
                    <a:lnTo>
                      <a:pt x="39" y="85"/>
                    </a:lnTo>
                    <a:lnTo>
                      <a:pt x="51" y="85"/>
                    </a:lnTo>
                    <a:lnTo>
                      <a:pt x="51" y="79"/>
                    </a:lnTo>
                    <a:lnTo>
                      <a:pt x="57" y="79"/>
                    </a:lnTo>
                    <a:lnTo>
                      <a:pt x="57" y="67"/>
                    </a:lnTo>
                    <a:lnTo>
                      <a:pt x="64" y="67"/>
                    </a:lnTo>
                    <a:lnTo>
                      <a:pt x="64" y="61"/>
                    </a:lnTo>
                    <a:lnTo>
                      <a:pt x="70" y="61"/>
                    </a:lnTo>
                    <a:lnTo>
                      <a:pt x="70" y="49"/>
                    </a:lnTo>
                    <a:lnTo>
                      <a:pt x="83" y="49"/>
                    </a:lnTo>
                    <a:lnTo>
                      <a:pt x="83" y="37"/>
                    </a:lnTo>
                    <a:lnTo>
                      <a:pt x="70" y="37"/>
                    </a:lnTo>
                    <a:lnTo>
                      <a:pt x="70" y="12"/>
                    </a:lnTo>
                    <a:lnTo>
                      <a:pt x="77" y="12"/>
                    </a:lnTo>
                    <a:lnTo>
                      <a:pt x="77" y="0"/>
                    </a:lnTo>
                    <a:lnTo>
                      <a:pt x="70" y="0"/>
                    </a:lnTo>
                    <a:lnTo>
                      <a:pt x="70" y="6"/>
                    </a:lnTo>
                    <a:lnTo>
                      <a:pt x="64" y="6"/>
                    </a:lnTo>
                    <a:lnTo>
                      <a:pt x="64" y="37"/>
                    </a:lnTo>
                    <a:lnTo>
                      <a:pt x="57" y="37"/>
                    </a:lnTo>
                    <a:lnTo>
                      <a:pt x="57" y="43"/>
                    </a:lnTo>
                    <a:lnTo>
                      <a:pt x="51" y="43"/>
                    </a:lnTo>
                    <a:lnTo>
                      <a:pt x="51" y="55"/>
                    </a:lnTo>
                    <a:lnTo>
                      <a:pt x="45" y="55"/>
                    </a:lnTo>
                    <a:lnTo>
                      <a:pt x="45" y="6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6" name="Freeform 3071">
                <a:extLst>
                  <a:ext uri="{FF2B5EF4-FFF2-40B4-BE49-F238E27FC236}">
                    <a16:creationId xmlns:a16="http://schemas.microsoft.com/office/drawing/2014/main" xmlns="" id="{8CA9A92E-562C-450A-872B-AFDA96107F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8" y="223"/>
                <a:ext cx="6" cy="1"/>
              </a:xfrm>
              <a:custGeom>
                <a:avLst/>
                <a:gdLst>
                  <a:gd name="T0" fmla="*/ 154 w 185"/>
                  <a:gd name="T1" fmla="*/ 30 h 36"/>
                  <a:gd name="T2" fmla="*/ 77 w 185"/>
                  <a:gd name="T3" fmla="*/ 30 h 36"/>
                  <a:gd name="T4" fmla="*/ 77 w 185"/>
                  <a:gd name="T5" fmla="*/ 18 h 36"/>
                  <a:gd name="T6" fmla="*/ 160 w 185"/>
                  <a:gd name="T7" fmla="*/ 18 h 36"/>
                  <a:gd name="T8" fmla="*/ 160 w 185"/>
                  <a:gd name="T9" fmla="*/ 24 h 36"/>
                  <a:gd name="T10" fmla="*/ 154 w 185"/>
                  <a:gd name="T11" fmla="*/ 24 h 36"/>
                  <a:gd name="T12" fmla="*/ 154 w 185"/>
                  <a:gd name="T13" fmla="*/ 30 h 36"/>
                  <a:gd name="T14" fmla="*/ 0 w 185"/>
                  <a:gd name="T15" fmla="*/ 18 h 36"/>
                  <a:gd name="T16" fmla="*/ 13 w 185"/>
                  <a:gd name="T17" fmla="*/ 18 h 36"/>
                  <a:gd name="T18" fmla="*/ 13 w 185"/>
                  <a:gd name="T19" fmla="*/ 12 h 36"/>
                  <a:gd name="T20" fmla="*/ 44 w 185"/>
                  <a:gd name="T21" fmla="*/ 12 h 36"/>
                  <a:gd name="T22" fmla="*/ 44 w 185"/>
                  <a:gd name="T23" fmla="*/ 18 h 36"/>
                  <a:gd name="T24" fmla="*/ 64 w 185"/>
                  <a:gd name="T25" fmla="*/ 18 h 36"/>
                  <a:gd name="T26" fmla="*/ 64 w 185"/>
                  <a:gd name="T27" fmla="*/ 24 h 36"/>
                  <a:gd name="T28" fmla="*/ 70 w 185"/>
                  <a:gd name="T29" fmla="*/ 24 h 36"/>
                  <a:gd name="T30" fmla="*/ 70 w 185"/>
                  <a:gd name="T31" fmla="*/ 36 h 36"/>
                  <a:gd name="T32" fmla="*/ 160 w 185"/>
                  <a:gd name="T33" fmla="*/ 36 h 36"/>
                  <a:gd name="T34" fmla="*/ 160 w 185"/>
                  <a:gd name="T35" fmla="*/ 30 h 36"/>
                  <a:gd name="T36" fmla="*/ 172 w 185"/>
                  <a:gd name="T37" fmla="*/ 30 h 36"/>
                  <a:gd name="T38" fmla="*/ 172 w 185"/>
                  <a:gd name="T39" fmla="*/ 24 h 36"/>
                  <a:gd name="T40" fmla="*/ 185 w 185"/>
                  <a:gd name="T41" fmla="*/ 24 h 36"/>
                  <a:gd name="T42" fmla="*/ 185 w 185"/>
                  <a:gd name="T43" fmla="*/ 18 h 36"/>
                  <a:gd name="T44" fmla="*/ 166 w 185"/>
                  <a:gd name="T45" fmla="*/ 18 h 36"/>
                  <a:gd name="T46" fmla="*/ 166 w 185"/>
                  <a:gd name="T47" fmla="*/ 6 h 36"/>
                  <a:gd name="T48" fmla="*/ 154 w 185"/>
                  <a:gd name="T49" fmla="*/ 6 h 36"/>
                  <a:gd name="T50" fmla="*/ 154 w 185"/>
                  <a:gd name="T51" fmla="*/ 12 h 36"/>
                  <a:gd name="T52" fmla="*/ 77 w 185"/>
                  <a:gd name="T53" fmla="*/ 12 h 36"/>
                  <a:gd name="T54" fmla="*/ 77 w 185"/>
                  <a:gd name="T55" fmla="*/ 0 h 36"/>
                  <a:gd name="T56" fmla="*/ 70 w 185"/>
                  <a:gd name="T57" fmla="*/ 0 h 36"/>
                  <a:gd name="T58" fmla="*/ 70 w 185"/>
                  <a:gd name="T59" fmla="*/ 12 h 36"/>
                  <a:gd name="T60" fmla="*/ 51 w 185"/>
                  <a:gd name="T61" fmla="*/ 12 h 36"/>
                  <a:gd name="T62" fmla="*/ 51 w 185"/>
                  <a:gd name="T63" fmla="*/ 6 h 36"/>
                  <a:gd name="T64" fmla="*/ 6 w 185"/>
                  <a:gd name="T65" fmla="*/ 6 h 36"/>
                  <a:gd name="T66" fmla="*/ 6 w 185"/>
                  <a:gd name="T67" fmla="*/ 12 h 36"/>
                  <a:gd name="T68" fmla="*/ 0 w 185"/>
                  <a:gd name="T69" fmla="*/ 12 h 36"/>
                  <a:gd name="T70" fmla="*/ 0 w 185"/>
                  <a:gd name="T71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5" h="36">
                    <a:moveTo>
                      <a:pt x="154" y="30"/>
                    </a:moveTo>
                    <a:lnTo>
                      <a:pt x="77" y="30"/>
                    </a:lnTo>
                    <a:lnTo>
                      <a:pt x="77" y="18"/>
                    </a:lnTo>
                    <a:lnTo>
                      <a:pt x="160" y="18"/>
                    </a:lnTo>
                    <a:lnTo>
                      <a:pt x="160" y="24"/>
                    </a:lnTo>
                    <a:lnTo>
                      <a:pt x="154" y="24"/>
                    </a:lnTo>
                    <a:lnTo>
                      <a:pt x="154" y="30"/>
                    </a:lnTo>
                    <a:close/>
                    <a:moveTo>
                      <a:pt x="0" y="18"/>
                    </a:moveTo>
                    <a:lnTo>
                      <a:pt x="13" y="18"/>
                    </a:lnTo>
                    <a:lnTo>
                      <a:pt x="13" y="12"/>
                    </a:lnTo>
                    <a:lnTo>
                      <a:pt x="44" y="12"/>
                    </a:lnTo>
                    <a:lnTo>
                      <a:pt x="44" y="18"/>
                    </a:lnTo>
                    <a:lnTo>
                      <a:pt x="64" y="18"/>
                    </a:lnTo>
                    <a:lnTo>
                      <a:pt x="64" y="24"/>
                    </a:lnTo>
                    <a:lnTo>
                      <a:pt x="70" y="24"/>
                    </a:lnTo>
                    <a:lnTo>
                      <a:pt x="70" y="36"/>
                    </a:lnTo>
                    <a:lnTo>
                      <a:pt x="160" y="36"/>
                    </a:lnTo>
                    <a:lnTo>
                      <a:pt x="160" y="30"/>
                    </a:lnTo>
                    <a:lnTo>
                      <a:pt x="172" y="30"/>
                    </a:lnTo>
                    <a:lnTo>
                      <a:pt x="172" y="24"/>
                    </a:lnTo>
                    <a:lnTo>
                      <a:pt x="185" y="24"/>
                    </a:lnTo>
                    <a:lnTo>
                      <a:pt x="185" y="18"/>
                    </a:lnTo>
                    <a:lnTo>
                      <a:pt x="166" y="18"/>
                    </a:lnTo>
                    <a:lnTo>
                      <a:pt x="166" y="6"/>
                    </a:lnTo>
                    <a:lnTo>
                      <a:pt x="154" y="6"/>
                    </a:lnTo>
                    <a:lnTo>
                      <a:pt x="154" y="12"/>
                    </a:lnTo>
                    <a:lnTo>
                      <a:pt x="77" y="12"/>
                    </a:lnTo>
                    <a:lnTo>
                      <a:pt x="77" y="0"/>
                    </a:lnTo>
                    <a:lnTo>
                      <a:pt x="70" y="0"/>
                    </a:lnTo>
                    <a:lnTo>
                      <a:pt x="70" y="12"/>
                    </a:lnTo>
                    <a:lnTo>
                      <a:pt x="51" y="12"/>
                    </a:lnTo>
                    <a:lnTo>
                      <a:pt x="51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7" name="Freeform 3072">
                <a:extLst>
                  <a:ext uri="{FF2B5EF4-FFF2-40B4-BE49-F238E27FC236}">
                    <a16:creationId xmlns:a16="http://schemas.microsoft.com/office/drawing/2014/main" xmlns="" id="{3F9C6399-7510-4719-9371-5BA47A7E1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416"/>
                <a:ext cx="6" cy="2"/>
              </a:xfrm>
              <a:custGeom>
                <a:avLst/>
                <a:gdLst>
                  <a:gd name="T0" fmla="*/ 0 w 171"/>
                  <a:gd name="T1" fmla="*/ 24 h 48"/>
                  <a:gd name="T2" fmla="*/ 6 w 171"/>
                  <a:gd name="T3" fmla="*/ 24 h 48"/>
                  <a:gd name="T4" fmla="*/ 6 w 171"/>
                  <a:gd name="T5" fmla="*/ 18 h 48"/>
                  <a:gd name="T6" fmla="*/ 25 w 171"/>
                  <a:gd name="T7" fmla="*/ 18 h 48"/>
                  <a:gd name="T8" fmla="*/ 25 w 171"/>
                  <a:gd name="T9" fmla="*/ 30 h 48"/>
                  <a:gd name="T10" fmla="*/ 12 w 171"/>
                  <a:gd name="T11" fmla="*/ 30 h 48"/>
                  <a:gd name="T12" fmla="*/ 12 w 171"/>
                  <a:gd name="T13" fmla="*/ 36 h 48"/>
                  <a:gd name="T14" fmla="*/ 76 w 171"/>
                  <a:gd name="T15" fmla="*/ 36 h 48"/>
                  <a:gd name="T16" fmla="*/ 76 w 171"/>
                  <a:gd name="T17" fmla="*/ 48 h 48"/>
                  <a:gd name="T18" fmla="*/ 83 w 171"/>
                  <a:gd name="T19" fmla="*/ 48 h 48"/>
                  <a:gd name="T20" fmla="*/ 83 w 171"/>
                  <a:gd name="T21" fmla="*/ 42 h 48"/>
                  <a:gd name="T22" fmla="*/ 89 w 171"/>
                  <a:gd name="T23" fmla="*/ 42 h 48"/>
                  <a:gd name="T24" fmla="*/ 89 w 171"/>
                  <a:gd name="T25" fmla="*/ 36 h 48"/>
                  <a:gd name="T26" fmla="*/ 95 w 171"/>
                  <a:gd name="T27" fmla="*/ 36 h 48"/>
                  <a:gd name="T28" fmla="*/ 95 w 171"/>
                  <a:gd name="T29" fmla="*/ 30 h 48"/>
                  <a:gd name="T30" fmla="*/ 102 w 171"/>
                  <a:gd name="T31" fmla="*/ 30 h 48"/>
                  <a:gd name="T32" fmla="*/ 102 w 171"/>
                  <a:gd name="T33" fmla="*/ 24 h 48"/>
                  <a:gd name="T34" fmla="*/ 127 w 171"/>
                  <a:gd name="T35" fmla="*/ 24 h 48"/>
                  <a:gd name="T36" fmla="*/ 127 w 171"/>
                  <a:gd name="T37" fmla="*/ 18 h 48"/>
                  <a:gd name="T38" fmla="*/ 102 w 171"/>
                  <a:gd name="T39" fmla="*/ 18 h 48"/>
                  <a:gd name="T40" fmla="*/ 102 w 171"/>
                  <a:gd name="T41" fmla="*/ 12 h 48"/>
                  <a:gd name="T42" fmla="*/ 108 w 171"/>
                  <a:gd name="T43" fmla="*/ 12 h 48"/>
                  <a:gd name="T44" fmla="*/ 108 w 171"/>
                  <a:gd name="T45" fmla="*/ 6 h 48"/>
                  <a:gd name="T46" fmla="*/ 127 w 171"/>
                  <a:gd name="T47" fmla="*/ 6 h 48"/>
                  <a:gd name="T48" fmla="*/ 127 w 171"/>
                  <a:gd name="T49" fmla="*/ 12 h 48"/>
                  <a:gd name="T50" fmla="*/ 134 w 171"/>
                  <a:gd name="T51" fmla="*/ 12 h 48"/>
                  <a:gd name="T52" fmla="*/ 134 w 171"/>
                  <a:gd name="T53" fmla="*/ 18 h 48"/>
                  <a:gd name="T54" fmla="*/ 159 w 171"/>
                  <a:gd name="T55" fmla="*/ 18 h 48"/>
                  <a:gd name="T56" fmla="*/ 159 w 171"/>
                  <a:gd name="T57" fmla="*/ 24 h 48"/>
                  <a:gd name="T58" fmla="*/ 165 w 171"/>
                  <a:gd name="T59" fmla="*/ 24 h 48"/>
                  <a:gd name="T60" fmla="*/ 165 w 171"/>
                  <a:gd name="T61" fmla="*/ 30 h 48"/>
                  <a:gd name="T62" fmla="*/ 171 w 171"/>
                  <a:gd name="T63" fmla="*/ 30 h 48"/>
                  <a:gd name="T64" fmla="*/ 171 w 171"/>
                  <a:gd name="T65" fmla="*/ 18 h 48"/>
                  <a:gd name="T66" fmla="*/ 165 w 171"/>
                  <a:gd name="T67" fmla="*/ 18 h 48"/>
                  <a:gd name="T68" fmla="*/ 165 w 171"/>
                  <a:gd name="T69" fmla="*/ 12 h 48"/>
                  <a:gd name="T70" fmla="*/ 140 w 171"/>
                  <a:gd name="T71" fmla="*/ 12 h 48"/>
                  <a:gd name="T72" fmla="*/ 140 w 171"/>
                  <a:gd name="T73" fmla="*/ 6 h 48"/>
                  <a:gd name="T74" fmla="*/ 134 w 171"/>
                  <a:gd name="T75" fmla="*/ 6 h 48"/>
                  <a:gd name="T76" fmla="*/ 134 w 171"/>
                  <a:gd name="T77" fmla="*/ 0 h 48"/>
                  <a:gd name="T78" fmla="*/ 102 w 171"/>
                  <a:gd name="T79" fmla="*/ 0 h 48"/>
                  <a:gd name="T80" fmla="*/ 102 w 171"/>
                  <a:gd name="T81" fmla="*/ 6 h 48"/>
                  <a:gd name="T82" fmla="*/ 95 w 171"/>
                  <a:gd name="T83" fmla="*/ 6 h 48"/>
                  <a:gd name="T84" fmla="*/ 95 w 171"/>
                  <a:gd name="T85" fmla="*/ 12 h 48"/>
                  <a:gd name="T86" fmla="*/ 83 w 171"/>
                  <a:gd name="T87" fmla="*/ 12 h 48"/>
                  <a:gd name="T88" fmla="*/ 83 w 171"/>
                  <a:gd name="T89" fmla="*/ 24 h 48"/>
                  <a:gd name="T90" fmla="*/ 76 w 171"/>
                  <a:gd name="T91" fmla="*/ 24 h 48"/>
                  <a:gd name="T92" fmla="*/ 76 w 171"/>
                  <a:gd name="T93" fmla="*/ 30 h 48"/>
                  <a:gd name="T94" fmla="*/ 31 w 171"/>
                  <a:gd name="T95" fmla="*/ 30 h 48"/>
                  <a:gd name="T96" fmla="*/ 31 w 171"/>
                  <a:gd name="T97" fmla="*/ 12 h 48"/>
                  <a:gd name="T98" fmla="*/ 0 w 171"/>
                  <a:gd name="T99" fmla="*/ 12 h 48"/>
                  <a:gd name="T100" fmla="*/ 0 w 171"/>
                  <a:gd name="T101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1" h="48">
                    <a:moveTo>
                      <a:pt x="0" y="24"/>
                    </a:moveTo>
                    <a:lnTo>
                      <a:pt x="6" y="24"/>
                    </a:lnTo>
                    <a:lnTo>
                      <a:pt x="6" y="18"/>
                    </a:lnTo>
                    <a:lnTo>
                      <a:pt x="25" y="18"/>
                    </a:lnTo>
                    <a:lnTo>
                      <a:pt x="25" y="30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76" y="36"/>
                    </a:lnTo>
                    <a:lnTo>
                      <a:pt x="76" y="48"/>
                    </a:lnTo>
                    <a:lnTo>
                      <a:pt x="83" y="48"/>
                    </a:lnTo>
                    <a:lnTo>
                      <a:pt x="83" y="42"/>
                    </a:lnTo>
                    <a:lnTo>
                      <a:pt x="89" y="42"/>
                    </a:lnTo>
                    <a:lnTo>
                      <a:pt x="89" y="36"/>
                    </a:lnTo>
                    <a:lnTo>
                      <a:pt x="95" y="36"/>
                    </a:lnTo>
                    <a:lnTo>
                      <a:pt x="95" y="30"/>
                    </a:lnTo>
                    <a:lnTo>
                      <a:pt x="102" y="30"/>
                    </a:lnTo>
                    <a:lnTo>
                      <a:pt x="102" y="24"/>
                    </a:lnTo>
                    <a:lnTo>
                      <a:pt x="127" y="24"/>
                    </a:lnTo>
                    <a:lnTo>
                      <a:pt x="127" y="18"/>
                    </a:lnTo>
                    <a:lnTo>
                      <a:pt x="102" y="18"/>
                    </a:lnTo>
                    <a:lnTo>
                      <a:pt x="102" y="12"/>
                    </a:lnTo>
                    <a:lnTo>
                      <a:pt x="108" y="12"/>
                    </a:lnTo>
                    <a:lnTo>
                      <a:pt x="108" y="6"/>
                    </a:lnTo>
                    <a:lnTo>
                      <a:pt x="127" y="6"/>
                    </a:lnTo>
                    <a:lnTo>
                      <a:pt x="127" y="12"/>
                    </a:lnTo>
                    <a:lnTo>
                      <a:pt x="134" y="12"/>
                    </a:lnTo>
                    <a:lnTo>
                      <a:pt x="134" y="18"/>
                    </a:lnTo>
                    <a:lnTo>
                      <a:pt x="159" y="18"/>
                    </a:lnTo>
                    <a:lnTo>
                      <a:pt x="159" y="24"/>
                    </a:lnTo>
                    <a:lnTo>
                      <a:pt x="165" y="24"/>
                    </a:lnTo>
                    <a:lnTo>
                      <a:pt x="165" y="30"/>
                    </a:lnTo>
                    <a:lnTo>
                      <a:pt x="171" y="30"/>
                    </a:lnTo>
                    <a:lnTo>
                      <a:pt x="171" y="18"/>
                    </a:lnTo>
                    <a:lnTo>
                      <a:pt x="165" y="18"/>
                    </a:lnTo>
                    <a:lnTo>
                      <a:pt x="165" y="12"/>
                    </a:lnTo>
                    <a:lnTo>
                      <a:pt x="140" y="12"/>
                    </a:lnTo>
                    <a:lnTo>
                      <a:pt x="140" y="6"/>
                    </a:lnTo>
                    <a:lnTo>
                      <a:pt x="134" y="6"/>
                    </a:lnTo>
                    <a:lnTo>
                      <a:pt x="134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95" y="6"/>
                    </a:lnTo>
                    <a:lnTo>
                      <a:pt x="95" y="12"/>
                    </a:lnTo>
                    <a:lnTo>
                      <a:pt x="83" y="12"/>
                    </a:lnTo>
                    <a:lnTo>
                      <a:pt x="83" y="24"/>
                    </a:lnTo>
                    <a:lnTo>
                      <a:pt x="76" y="24"/>
                    </a:lnTo>
                    <a:lnTo>
                      <a:pt x="76" y="30"/>
                    </a:lnTo>
                    <a:lnTo>
                      <a:pt x="31" y="30"/>
                    </a:lnTo>
                    <a:lnTo>
                      <a:pt x="31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8" name="Freeform 3073">
                <a:extLst>
                  <a:ext uri="{FF2B5EF4-FFF2-40B4-BE49-F238E27FC236}">
                    <a16:creationId xmlns:a16="http://schemas.microsoft.com/office/drawing/2014/main" xmlns="" id="{84BB4F88-CB64-4F59-A884-8492777D7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" y="212"/>
                <a:ext cx="3" cy="1"/>
              </a:xfrm>
              <a:custGeom>
                <a:avLst/>
                <a:gdLst>
                  <a:gd name="T0" fmla="*/ 0 w 102"/>
                  <a:gd name="T1" fmla="*/ 12 h 49"/>
                  <a:gd name="T2" fmla="*/ 0 w 102"/>
                  <a:gd name="T3" fmla="*/ 18 h 49"/>
                  <a:gd name="T4" fmla="*/ 6 w 102"/>
                  <a:gd name="T5" fmla="*/ 18 h 49"/>
                  <a:gd name="T6" fmla="*/ 6 w 102"/>
                  <a:gd name="T7" fmla="*/ 24 h 49"/>
                  <a:gd name="T8" fmla="*/ 13 w 102"/>
                  <a:gd name="T9" fmla="*/ 24 h 49"/>
                  <a:gd name="T10" fmla="*/ 13 w 102"/>
                  <a:gd name="T11" fmla="*/ 30 h 49"/>
                  <a:gd name="T12" fmla="*/ 19 w 102"/>
                  <a:gd name="T13" fmla="*/ 30 h 49"/>
                  <a:gd name="T14" fmla="*/ 19 w 102"/>
                  <a:gd name="T15" fmla="*/ 37 h 49"/>
                  <a:gd name="T16" fmla="*/ 26 w 102"/>
                  <a:gd name="T17" fmla="*/ 37 h 49"/>
                  <a:gd name="T18" fmla="*/ 26 w 102"/>
                  <a:gd name="T19" fmla="*/ 49 h 49"/>
                  <a:gd name="T20" fmla="*/ 70 w 102"/>
                  <a:gd name="T21" fmla="*/ 49 h 49"/>
                  <a:gd name="T22" fmla="*/ 70 w 102"/>
                  <a:gd name="T23" fmla="*/ 37 h 49"/>
                  <a:gd name="T24" fmla="*/ 95 w 102"/>
                  <a:gd name="T25" fmla="*/ 37 h 49"/>
                  <a:gd name="T26" fmla="*/ 95 w 102"/>
                  <a:gd name="T27" fmla="*/ 43 h 49"/>
                  <a:gd name="T28" fmla="*/ 102 w 102"/>
                  <a:gd name="T29" fmla="*/ 43 h 49"/>
                  <a:gd name="T30" fmla="*/ 102 w 102"/>
                  <a:gd name="T31" fmla="*/ 30 h 49"/>
                  <a:gd name="T32" fmla="*/ 77 w 102"/>
                  <a:gd name="T33" fmla="*/ 30 h 49"/>
                  <a:gd name="T34" fmla="*/ 77 w 102"/>
                  <a:gd name="T35" fmla="*/ 18 h 49"/>
                  <a:gd name="T36" fmla="*/ 26 w 102"/>
                  <a:gd name="T37" fmla="*/ 18 h 49"/>
                  <a:gd name="T38" fmla="*/ 26 w 102"/>
                  <a:gd name="T39" fmla="*/ 12 h 49"/>
                  <a:gd name="T40" fmla="*/ 19 w 102"/>
                  <a:gd name="T41" fmla="*/ 12 h 49"/>
                  <a:gd name="T42" fmla="*/ 19 w 102"/>
                  <a:gd name="T43" fmla="*/ 0 h 49"/>
                  <a:gd name="T44" fmla="*/ 13 w 102"/>
                  <a:gd name="T45" fmla="*/ 0 h 49"/>
                  <a:gd name="T46" fmla="*/ 13 w 102"/>
                  <a:gd name="T47" fmla="*/ 12 h 49"/>
                  <a:gd name="T48" fmla="*/ 0 w 102"/>
                  <a:gd name="T4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49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19" y="30"/>
                    </a:lnTo>
                    <a:lnTo>
                      <a:pt x="19" y="37"/>
                    </a:lnTo>
                    <a:lnTo>
                      <a:pt x="26" y="37"/>
                    </a:lnTo>
                    <a:lnTo>
                      <a:pt x="26" y="49"/>
                    </a:lnTo>
                    <a:lnTo>
                      <a:pt x="70" y="49"/>
                    </a:lnTo>
                    <a:lnTo>
                      <a:pt x="70" y="37"/>
                    </a:lnTo>
                    <a:lnTo>
                      <a:pt x="95" y="37"/>
                    </a:lnTo>
                    <a:lnTo>
                      <a:pt x="95" y="43"/>
                    </a:lnTo>
                    <a:lnTo>
                      <a:pt x="102" y="43"/>
                    </a:lnTo>
                    <a:lnTo>
                      <a:pt x="102" y="30"/>
                    </a:lnTo>
                    <a:lnTo>
                      <a:pt x="77" y="30"/>
                    </a:lnTo>
                    <a:lnTo>
                      <a:pt x="77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69" name="Freeform 3074">
                <a:extLst>
                  <a:ext uri="{FF2B5EF4-FFF2-40B4-BE49-F238E27FC236}">
                    <a16:creationId xmlns:a16="http://schemas.microsoft.com/office/drawing/2014/main" xmlns="" id="{8FBA3019-4709-4AE3-9ADF-08030C66C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" y="241"/>
                <a:ext cx="2" cy="4"/>
              </a:xfrm>
              <a:custGeom>
                <a:avLst/>
                <a:gdLst>
                  <a:gd name="T0" fmla="*/ 31 w 63"/>
                  <a:gd name="T1" fmla="*/ 18 h 127"/>
                  <a:gd name="T2" fmla="*/ 31 w 63"/>
                  <a:gd name="T3" fmla="*/ 30 h 127"/>
                  <a:gd name="T4" fmla="*/ 18 w 63"/>
                  <a:gd name="T5" fmla="*/ 30 h 127"/>
                  <a:gd name="T6" fmla="*/ 18 w 63"/>
                  <a:gd name="T7" fmla="*/ 36 h 127"/>
                  <a:gd name="T8" fmla="*/ 0 w 63"/>
                  <a:gd name="T9" fmla="*/ 36 h 127"/>
                  <a:gd name="T10" fmla="*/ 0 w 63"/>
                  <a:gd name="T11" fmla="*/ 60 h 127"/>
                  <a:gd name="T12" fmla="*/ 6 w 63"/>
                  <a:gd name="T13" fmla="*/ 60 h 127"/>
                  <a:gd name="T14" fmla="*/ 6 w 63"/>
                  <a:gd name="T15" fmla="*/ 72 h 127"/>
                  <a:gd name="T16" fmla="*/ 12 w 63"/>
                  <a:gd name="T17" fmla="*/ 72 h 127"/>
                  <a:gd name="T18" fmla="*/ 12 w 63"/>
                  <a:gd name="T19" fmla="*/ 85 h 127"/>
                  <a:gd name="T20" fmla="*/ 18 w 63"/>
                  <a:gd name="T21" fmla="*/ 85 h 127"/>
                  <a:gd name="T22" fmla="*/ 18 w 63"/>
                  <a:gd name="T23" fmla="*/ 91 h 127"/>
                  <a:gd name="T24" fmla="*/ 25 w 63"/>
                  <a:gd name="T25" fmla="*/ 91 h 127"/>
                  <a:gd name="T26" fmla="*/ 25 w 63"/>
                  <a:gd name="T27" fmla="*/ 127 h 127"/>
                  <a:gd name="T28" fmla="*/ 31 w 63"/>
                  <a:gd name="T29" fmla="*/ 127 h 127"/>
                  <a:gd name="T30" fmla="*/ 31 w 63"/>
                  <a:gd name="T31" fmla="*/ 72 h 127"/>
                  <a:gd name="T32" fmla="*/ 25 w 63"/>
                  <a:gd name="T33" fmla="*/ 72 h 127"/>
                  <a:gd name="T34" fmla="*/ 25 w 63"/>
                  <a:gd name="T35" fmla="*/ 66 h 127"/>
                  <a:gd name="T36" fmla="*/ 18 w 63"/>
                  <a:gd name="T37" fmla="*/ 66 h 127"/>
                  <a:gd name="T38" fmla="*/ 18 w 63"/>
                  <a:gd name="T39" fmla="*/ 48 h 127"/>
                  <a:gd name="T40" fmla="*/ 31 w 63"/>
                  <a:gd name="T41" fmla="*/ 48 h 127"/>
                  <a:gd name="T42" fmla="*/ 31 w 63"/>
                  <a:gd name="T43" fmla="*/ 42 h 127"/>
                  <a:gd name="T44" fmla="*/ 38 w 63"/>
                  <a:gd name="T45" fmla="*/ 42 h 127"/>
                  <a:gd name="T46" fmla="*/ 38 w 63"/>
                  <a:gd name="T47" fmla="*/ 36 h 127"/>
                  <a:gd name="T48" fmla="*/ 51 w 63"/>
                  <a:gd name="T49" fmla="*/ 36 h 127"/>
                  <a:gd name="T50" fmla="*/ 51 w 63"/>
                  <a:gd name="T51" fmla="*/ 24 h 127"/>
                  <a:gd name="T52" fmla="*/ 57 w 63"/>
                  <a:gd name="T53" fmla="*/ 24 h 127"/>
                  <a:gd name="T54" fmla="*/ 57 w 63"/>
                  <a:gd name="T55" fmla="*/ 18 h 127"/>
                  <a:gd name="T56" fmla="*/ 63 w 63"/>
                  <a:gd name="T57" fmla="*/ 18 h 127"/>
                  <a:gd name="T58" fmla="*/ 63 w 63"/>
                  <a:gd name="T59" fmla="*/ 0 h 127"/>
                  <a:gd name="T60" fmla="*/ 51 w 63"/>
                  <a:gd name="T61" fmla="*/ 0 h 127"/>
                  <a:gd name="T62" fmla="*/ 51 w 63"/>
                  <a:gd name="T63" fmla="*/ 12 h 127"/>
                  <a:gd name="T64" fmla="*/ 44 w 63"/>
                  <a:gd name="T65" fmla="*/ 12 h 127"/>
                  <a:gd name="T66" fmla="*/ 44 w 63"/>
                  <a:gd name="T67" fmla="*/ 18 h 127"/>
                  <a:gd name="T68" fmla="*/ 31 w 63"/>
                  <a:gd name="T6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" h="127">
                    <a:moveTo>
                      <a:pt x="31" y="18"/>
                    </a:moveTo>
                    <a:lnTo>
                      <a:pt x="31" y="30"/>
                    </a:lnTo>
                    <a:lnTo>
                      <a:pt x="18" y="30"/>
                    </a:lnTo>
                    <a:lnTo>
                      <a:pt x="18" y="36"/>
                    </a:lnTo>
                    <a:lnTo>
                      <a:pt x="0" y="36"/>
                    </a:lnTo>
                    <a:lnTo>
                      <a:pt x="0" y="60"/>
                    </a:lnTo>
                    <a:lnTo>
                      <a:pt x="6" y="60"/>
                    </a:lnTo>
                    <a:lnTo>
                      <a:pt x="6" y="72"/>
                    </a:lnTo>
                    <a:lnTo>
                      <a:pt x="12" y="72"/>
                    </a:lnTo>
                    <a:lnTo>
                      <a:pt x="12" y="85"/>
                    </a:lnTo>
                    <a:lnTo>
                      <a:pt x="18" y="85"/>
                    </a:lnTo>
                    <a:lnTo>
                      <a:pt x="18" y="91"/>
                    </a:lnTo>
                    <a:lnTo>
                      <a:pt x="25" y="91"/>
                    </a:lnTo>
                    <a:lnTo>
                      <a:pt x="25" y="127"/>
                    </a:lnTo>
                    <a:lnTo>
                      <a:pt x="31" y="127"/>
                    </a:lnTo>
                    <a:lnTo>
                      <a:pt x="31" y="72"/>
                    </a:lnTo>
                    <a:lnTo>
                      <a:pt x="25" y="72"/>
                    </a:lnTo>
                    <a:lnTo>
                      <a:pt x="25" y="66"/>
                    </a:lnTo>
                    <a:lnTo>
                      <a:pt x="18" y="66"/>
                    </a:lnTo>
                    <a:lnTo>
                      <a:pt x="18" y="48"/>
                    </a:lnTo>
                    <a:lnTo>
                      <a:pt x="31" y="48"/>
                    </a:lnTo>
                    <a:lnTo>
                      <a:pt x="31" y="42"/>
                    </a:lnTo>
                    <a:lnTo>
                      <a:pt x="38" y="42"/>
                    </a:lnTo>
                    <a:lnTo>
                      <a:pt x="38" y="36"/>
                    </a:lnTo>
                    <a:lnTo>
                      <a:pt x="51" y="36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57" y="18"/>
                    </a:lnTo>
                    <a:lnTo>
                      <a:pt x="63" y="18"/>
                    </a:lnTo>
                    <a:lnTo>
                      <a:pt x="63" y="0"/>
                    </a:lnTo>
                    <a:lnTo>
                      <a:pt x="51" y="0"/>
                    </a:lnTo>
                    <a:lnTo>
                      <a:pt x="51" y="12"/>
                    </a:lnTo>
                    <a:lnTo>
                      <a:pt x="44" y="12"/>
                    </a:lnTo>
                    <a:lnTo>
                      <a:pt x="44" y="18"/>
                    </a:lnTo>
                    <a:lnTo>
                      <a:pt x="31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0" name="Freeform 3075">
                <a:extLst>
                  <a:ext uri="{FF2B5EF4-FFF2-40B4-BE49-F238E27FC236}">
                    <a16:creationId xmlns:a16="http://schemas.microsoft.com/office/drawing/2014/main" xmlns="" id="{31FEB14D-EB80-45E1-80AC-0E4DBA1F8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" y="331"/>
                <a:ext cx="3" cy="3"/>
              </a:xfrm>
              <a:custGeom>
                <a:avLst/>
                <a:gdLst>
                  <a:gd name="T0" fmla="*/ 57 w 77"/>
                  <a:gd name="T1" fmla="*/ 103 h 109"/>
                  <a:gd name="T2" fmla="*/ 63 w 77"/>
                  <a:gd name="T3" fmla="*/ 103 h 109"/>
                  <a:gd name="T4" fmla="*/ 63 w 77"/>
                  <a:gd name="T5" fmla="*/ 109 h 109"/>
                  <a:gd name="T6" fmla="*/ 77 w 77"/>
                  <a:gd name="T7" fmla="*/ 109 h 109"/>
                  <a:gd name="T8" fmla="*/ 77 w 77"/>
                  <a:gd name="T9" fmla="*/ 91 h 109"/>
                  <a:gd name="T10" fmla="*/ 71 w 77"/>
                  <a:gd name="T11" fmla="*/ 91 h 109"/>
                  <a:gd name="T12" fmla="*/ 71 w 77"/>
                  <a:gd name="T13" fmla="*/ 85 h 109"/>
                  <a:gd name="T14" fmla="*/ 63 w 77"/>
                  <a:gd name="T15" fmla="*/ 85 h 109"/>
                  <a:gd name="T16" fmla="*/ 63 w 77"/>
                  <a:gd name="T17" fmla="*/ 73 h 109"/>
                  <a:gd name="T18" fmla="*/ 57 w 77"/>
                  <a:gd name="T19" fmla="*/ 73 h 109"/>
                  <a:gd name="T20" fmla="*/ 57 w 77"/>
                  <a:gd name="T21" fmla="*/ 67 h 109"/>
                  <a:gd name="T22" fmla="*/ 51 w 77"/>
                  <a:gd name="T23" fmla="*/ 67 h 109"/>
                  <a:gd name="T24" fmla="*/ 51 w 77"/>
                  <a:gd name="T25" fmla="*/ 61 h 109"/>
                  <a:gd name="T26" fmla="*/ 45 w 77"/>
                  <a:gd name="T27" fmla="*/ 61 h 109"/>
                  <a:gd name="T28" fmla="*/ 45 w 77"/>
                  <a:gd name="T29" fmla="*/ 36 h 109"/>
                  <a:gd name="T30" fmla="*/ 32 w 77"/>
                  <a:gd name="T31" fmla="*/ 36 h 109"/>
                  <a:gd name="T32" fmla="*/ 32 w 77"/>
                  <a:gd name="T33" fmla="*/ 30 h 109"/>
                  <a:gd name="T34" fmla="*/ 26 w 77"/>
                  <a:gd name="T35" fmla="*/ 30 h 109"/>
                  <a:gd name="T36" fmla="*/ 26 w 77"/>
                  <a:gd name="T37" fmla="*/ 12 h 109"/>
                  <a:gd name="T38" fmla="*/ 19 w 77"/>
                  <a:gd name="T39" fmla="*/ 12 h 109"/>
                  <a:gd name="T40" fmla="*/ 19 w 77"/>
                  <a:gd name="T41" fmla="*/ 6 h 109"/>
                  <a:gd name="T42" fmla="*/ 12 w 77"/>
                  <a:gd name="T43" fmla="*/ 6 h 109"/>
                  <a:gd name="T44" fmla="*/ 12 w 77"/>
                  <a:gd name="T45" fmla="*/ 0 h 109"/>
                  <a:gd name="T46" fmla="*/ 0 w 77"/>
                  <a:gd name="T47" fmla="*/ 0 h 109"/>
                  <a:gd name="T48" fmla="*/ 0 w 77"/>
                  <a:gd name="T49" fmla="*/ 18 h 109"/>
                  <a:gd name="T50" fmla="*/ 6 w 77"/>
                  <a:gd name="T51" fmla="*/ 18 h 109"/>
                  <a:gd name="T52" fmla="*/ 6 w 77"/>
                  <a:gd name="T53" fmla="*/ 24 h 109"/>
                  <a:gd name="T54" fmla="*/ 12 w 77"/>
                  <a:gd name="T55" fmla="*/ 24 h 109"/>
                  <a:gd name="T56" fmla="*/ 12 w 77"/>
                  <a:gd name="T57" fmla="*/ 30 h 109"/>
                  <a:gd name="T58" fmla="*/ 19 w 77"/>
                  <a:gd name="T59" fmla="*/ 30 h 109"/>
                  <a:gd name="T60" fmla="*/ 19 w 77"/>
                  <a:gd name="T61" fmla="*/ 42 h 109"/>
                  <a:gd name="T62" fmla="*/ 26 w 77"/>
                  <a:gd name="T63" fmla="*/ 42 h 109"/>
                  <a:gd name="T64" fmla="*/ 26 w 77"/>
                  <a:gd name="T65" fmla="*/ 55 h 109"/>
                  <a:gd name="T66" fmla="*/ 32 w 77"/>
                  <a:gd name="T67" fmla="*/ 55 h 109"/>
                  <a:gd name="T68" fmla="*/ 32 w 77"/>
                  <a:gd name="T69" fmla="*/ 73 h 109"/>
                  <a:gd name="T70" fmla="*/ 38 w 77"/>
                  <a:gd name="T71" fmla="*/ 73 h 109"/>
                  <a:gd name="T72" fmla="*/ 38 w 77"/>
                  <a:gd name="T73" fmla="*/ 79 h 109"/>
                  <a:gd name="T74" fmla="*/ 45 w 77"/>
                  <a:gd name="T75" fmla="*/ 79 h 109"/>
                  <a:gd name="T76" fmla="*/ 45 w 77"/>
                  <a:gd name="T77" fmla="*/ 91 h 109"/>
                  <a:gd name="T78" fmla="*/ 51 w 77"/>
                  <a:gd name="T79" fmla="*/ 91 h 109"/>
                  <a:gd name="T80" fmla="*/ 51 w 77"/>
                  <a:gd name="T81" fmla="*/ 97 h 109"/>
                  <a:gd name="T82" fmla="*/ 57 w 77"/>
                  <a:gd name="T83" fmla="*/ 97 h 109"/>
                  <a:gd name="T84" fmla="*/ 57 w 77"/>
                  <a:gd name="T8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7" h="109">
                    <a:moveTo>
                      <a:pt x="57" y="103"/>
                    </a:moveTo>
                    <a:lnTo>
                      <a:pt x="63" y="103"/>
                    </a:lnTo>
                    <a:lnTo>
                      <a:pt x="63" y="109"/>
                    </a:lnTo>
                    <a:lnTo>
                      <a:pt x="77" y="109"/>
                    </a:lnTo>
                    <a:lnTo>
                      <a:pt x="77" y="91"/>
                    </a:lnTo>
                    <a:lnTo>
                      <a:pt x="71" y="91"/>
                    </a:lnTo>
                    <a:lnTo>
                      <a:pt x="71" y="85"/>
                    </a:lnTo>
                    <a:lnTo>
                      <a:pt x="63" y="85"/>
                    </a:lnTo>
                    <a:lnTo>
                      <a:pt x="63" y="73"/>
                    </a:lnTo>
                    <a:lnTo>
                      <a:pt x="57" y="73"/>
                    </a:lnTo>
                    <a:lnTo>
                      <a:pt x="57" y="67"/>
                    </a:lnTo>
                    <a:lnTo>
                      <a:pt x="51" y="67"/>
                    </a:lnTo>
                    <a:lnTo>
                      <a:pt x="51" y="61"/>
                    </a:lnTo>
                    <a:lnTo>
                      <a:pt x="45" y="61"/>
                    </a:lnTo>
                    <a:lnTo>
                      <a:pt x="45" y="36"/>
                    </a:lnTo>
                    <a:lnTo>
                      <a:pt x="32" y="36"/>
                    </a:lnTo>
                    <a:lnTo>
                      <a:pt x="32" y="30"/>
                    </a:lnTo>
                    <a:lnTo>
                      <a:pt x="26" y="30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19" y="30"/>
                    </a:lnTo>
                    <a:lnTo>
                      <a:pt x="19" y="42"/>
                    </a:lnTo>
                    <a:lnTo>
                      <a:pt x="26" y="42"/>
                    </a:lnTo>
                    <a:lnTo>
                      <a:pt x="26" y="55"/>
                    </a:lnTo>
                    <a:lnTo>
                      <a:pt x="32" y="55"/>
                    </a:lnTo>
                    <a:lnTo>
                      <a:pt x="32" y="73"/>
                    </a:lnTo>
                    <a:lnTo>
                      <a:pt x="38" y="73"/>
                    </a:lnTo>
                    <a:lnTo>
                      <a:pt x="38" y="79"/>
                    </a:lnTo>
                    <a:lnTo>
                      <a:pt x="45" y="79"/>
                    </a:lnTo>
                    <a:lnTo>
                      <a:pt x="45" y="91"/>
                    </a:lnTo>
                    <a:lnTo>
                      <a:pt x="51" y="91"/>
                    </a:lnTo>
                    <a:lnTo>
                      <a:pt x="51" y="97"/>
                    </a:lnTo>
                    <a:lnTo>
                      <a:pt x="57" y="97"/>
                    </a:lnTo>
                    <a:lnTo>
                      <a:pt x="57" y="1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1" name="Freeform 3076">
                <a:extLst>
                  <a:ext uri="{FF2B5EF4-FFF2-40B4-BE49-F238E27FC236}">
                    <a16:creationId xmlns:a16="http://schemas.microsoft.com/office/drawing/2014/main" xmlns="" id="{BE342357-F6D0-4FC8-A813-A35EE2C3B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" y="267"/>
                <a:ext cx="3" cy="3"/>
              </a:xfrm>
              <a:custGeom>
                <a:avLst/>
                <a:gdLst>
                  <a:gd name="T0" fmla="*/ 0 w 65"/>
                  <a:gd name="T1" fmla="*/ 91 h 103"/>
                  <a:gd name="T2" fmla="*/ 0 w 65"/>
                  <a:gd name="T3" fmla="*/ 103 h 103"/>
                  <a:gd name="T4" fmla="*/ 26 w 65"/>
                  <a:gd name="T5" fmla="*/ 103 h 103"/>
                  <a:gd name="T6" fmla="*/ 26 w 65"/>
                  <a:gd name="T7" fmla="*/ 97 h 103"/>
                  <a:gd name="T8" fmla="*/ 32 w 65"/>
                  <a:gd name="T9" fmla="*/ 97 h 103"/>
                  <a:gd name="T10" fmla="*/ 32 w 65"/>
                  <a:gd name="T11" fmla="*/ 91 h 103"/>
                  <a:gd name="T12" fmla="*/ 39 w 65"/>
                  <a:gd name="T13" fmla="*/ 91 h 103"/>
                  <a:gd name="T14" fmla="*/ 39 w 65"/>
                  <a:gd name="T15" fmla="*/ 85 h 103"/>
                  <a:gd name="T16" fmla="*/ 45 w 65"/>
                  <a:gd name="T17" fmla="*/ 85 h 103"/>
                  <a:gd name="T18" fmla="*/ 45 w 65"/>
                  <a:gd name="T19" fmla="*/ 73 h 103"/>
                  <a:gd name="T20" fmla="*/ 51 w 65"/>
                  <a:gd name="T21" fmla="*/ 73 h 103"/>
                  <a:gd name="T22" fmla="*/ 51 w 65"/>
                  <a:gd name="T23" fmla="*/ 67 h 103"/>
                  <a:gd name="T24" fmla="*/ 57 w 65"/>
                  <a:gd name="T25" fmla="*/ 67 h 103"/>
                  <a:gd name="T26" fmla="*/ 57 w 65"/>
                  <a:gd name="T27" fmla="*/ 31 h 103"/>
                  <a:gd name="T28" fmla="*/ 65 w 65"/>
                  <a:gd name="T29" fmla="*/ 31 h 103"/>
                  <a:gd name="T30" fmla="*/ 65 w 65"/>
                  <a:gd name="T31" fmla="*/ 18 h 103"/>
                  <a:gd name="T32" fmla="*/ 57 w 65"/>
                  <a:gd name="T33" fmla="*/ 18 h 103"/>
                  <a:gd name="T34" fmla="*/ 57 w 65"/>
                  <a:gd name="T35" fmla="*/ 0 h 103"/>
                  <a:gd name="T36" fmla="*/ 51 w 65"/>
                  <a:gd name="T37" fmla="*/ 0 h 103"/>
                  <a:gd name="T38" fmla="*/ 51 w 65"/>
                  <a:gd name="T39" fmla="*/ 6 h 103"/>
                  <a:gd name="T40" fmla="*/ 45 w 65"/>
                  <a:gd name="T41" fmla="*/ 6 h 103"/>
                  <a:gd name="T42" fmla="*/ 45 w 65"/>
                  <a:gd name="T43" fmla="*/ 31 h 103"/>
                  <a:gd name="T44" fmla="*/ 39 w 65"/>
                  <a:gd name="T45" fmla="*/ 31 h 103"/>
                  <a:gd name="T46" fmla="*/ 39 w 65"/>
                  <a:gd name="T47" fmla="*/ 61 h 103"/>
                  <a:gd name="T48" fmla="*/ 32 w 65"/>
                  <a:gd name="T49" fmla="*/ 61 h 103"/>
                  <a:gd name="T50" fmla="*/ 32 w 65"/>
                  <a:gd name="T51" fmla="*/ 73 h 103"/>
                  <a:gd name="T52" fmla="*/ 26 w 65"/>
                  <a:gd name="T53" fmla="*/ 73 h 103"/>
                  <a:gd name="T54" fmla="*/ 26 w 65"/>
                  <a:gd name="T55" fmla="*/ 79 h 103"/>
                  <a:gd name="T56" fmla="*/ 20 w 65"/>
                  <a:gd name="T57" fmla="*/ 79 h 103"/>
                  <a:gd name="T58" fmla="*/ 20 w 65"/>
                  <a:gd name="T59" fmla="*/ 85 h 103"/>
                  <a:gd name="T60" fmla="*/ 6 w 65"/>
                  <a:gd name="T61" fmla="*/ 85 h 103"/>
                  <a:gd name="T62" fmla="*/ 6 w 65"/>
                  <a:gd name="T63" fmla="*/ 91 h 103"/>
                  <a:gd name="T64" fmla="*/ 0 w 65"/>
                  <a:gd name="T65" fmla="*/ 9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5" h="103">
                    <a:moveTo>
                      <a:pt x="0" y="91"/>
                    </a:moveTo>
                    <a:lnTo>
                      <a:pt x="0" y="103"/>
                    </a:lnTo>
                    <a:lnTo>
                      <a:pt x="26" y="103"/>
                    </a:lnTo>
                    <a:lnTo>
                      <a:pt x="26" y="97"/>
                    </a:lnTo>
                    <a:lnTo>
                      <a:pt x="32" y="97"/>
                    </a:lnTo>
                    <a:lnTo>
                      <a:pt x="32" y="91"/>
                    </a:lnTo>
                    <a:lnTo>
                      <a:pt x="39" y="91"/>
                    </a:lnTo>
                    <a:lnTo>
                      <a:pt x="39" y="85"/>
                    </a:lnTo>
                    <a:lnTo>
                      <a:pt x="45" y="85"/>
                    </a:lnTo>
                    <a:lnTo>
                      <a:pt x="45" y="73"/>
                    </a:lnTo>
                    <a:lnTo>
                      <a:pt x="51" y="73"/>
                    </a:lnTo>
                    <a:lnTo>
                      <a:pt x="51" y="67"/>
                    </a:lnTo>
                    <a:lnTo>
                      <a:pt x="57" y="67"/>
                    </a:lnTo>
                    <a:lnTo>
                      <a:pt x="57" y="31"/>
                    </a:lnTo>
                    <a:lnTo>
                      <a:pt x="65" y="31"/>
                    </a:lnTo>
                    <a:lnTo>
                      <a:pt x="65" y="18"/>
                    </a:lnTo>
                    <a:lnTo>
                      <a:pt x="57" y="18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45" y="6"/>
                    </a:lnTo>
                    <a:lnTo>
                      <a:pt x="45" y="31"/>
                    </a:lnTo>
                    <a:lnTo>
                      <a:pt x="39" y="31"/>
                    </a:lnTo>
                    <a:lnTo>
                      <a:pt x="39" y="61"/>
                    </a:lnTo>
                    <a:lnTo>
                      <a:pt x="32" y="61"/>
                    </a:lnTo>
                    <a:lnTo>
                      <a:pt x="32" y="73"/>
                    </a:lnTo>
                    <a:lnTo>
                      <a:pt x="26" y="73"/>
                    </a:lnTo>
                    <a:lnTo>
                      <a:pt x="26" y="79"/>
                    </a:lnTo>
                    <a:lnTo>
                      <a:pt x="20" y="79"/>
                    </a:lnTo>
                    <a:lnTo>
                      <a:pt x="20" y="85"/>
                    </a:lnTo>
                    <a:lnTo>
                      <a:pt x="6" y="85"/>
                    </a:lnTo>
                    <a:lnTo>
                      <a:pt x="6" y="91"/>
                    </a:lnTo>
                    <a:lnTo>
                      <a:pt x="0" y="9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2" name="Freeform 3077">
                <a:extLst>
                  <a:ext uri="{FF2B5EF4-FFF2-40B4-BE49-F238E27FC236}">
                    <a16:creationId xmlns:a16="http://schemas.microsoft.com/office/drawing/2014/main" xmlns="" id="{AF41DC3D-CAC0-4387-8741-4DC9B6589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" y="338"/>
                <a:ext cx="3" cy="4"/>
              </a:xfrm>
              <a:custGeom>
                <a:avLst/>
                <a:gdLst>
                  <a:gd name="T0" fmla="*/ 37 w 82"/>
                  <a:gd name="T1" fmla="*/ 18 h 146"/>
                  <a:gd name="T2" fmla="*/ 25 w 82"/>
                  <a:gd name="T3" fmla="*/ 18 h 146"/>
                  <a:gd name="T4" fmla="*/ 25 w 82"/>
                  <a:gd name="T5" fmla="*/ 24 h 146"/>
                  <a:gd name="T6" fmla="*/ 19 w 82"/>
                  <a:gd name="T7" fmla="*/ 24 h 146"/>
                  <a:gd name="T8" fmla="*/ 19 w 82"/>
                  <a:gd name="T9" fmla="*/ 30 h 146"/>
                  <a:gd name="T10" fmla="*/ 0 w 82"/>
                  <a:gd name="T11" fmla="*/ 30 h 146"/>
                  <a:gd name="T12" fmla="*/ 0 w 82"/>
                  <a:gd name="T13" fmla="*/ 36 h 146"/>
                  <a:gd name="T14" fmla="*/ 25 w 82"/>
                  <a:gd name="T15" fmla="*/ 36 h 146"/>
                  <a:gd name="T16" fmla="*/ 25 w 82"/>
                  <a:gd name="T17" fmla="*/ 48 h 146"/>
                  <a:gd name="T18" fmla="*/ 37 w 82"/>
                  <a:gd name="T19" fmla="*/ 48 h 146"/>
                  <a:gd name="T20" fmla="*/ 37 w 82"/>
                  <a:gd name="T21" fmla="*/ 42 h 146"/>
                  <a:gd name="T22" fmla="*/ 51 w 82"/>
                  <a:gd name="T23" fmla="*/ 42 h 146"/>
                  <a:gd name="T24" fmla="*/ 51 w 82"/>
                  <a:gd name="T25" fmla="*/ 36 h 146"/>
                  <a:gd name="T26" fmla="*/ 57 w 82"/>
                  <a:gd name="T27" fmla="*/ 36 h 146"/>
                  <a:gd name="T28" fmla="*/ 57 w 82"/>
                  <a:gd name="T29" fmla="*/ 30 h 146"/>
                  <a:gd name="T30" fmla="*/ 63 w 82"/>
                  <a:gd name="T31" fmla="*/ 30 h 146"/>
                  <a:gd name="T32" fmla="*/ 63 w 82"/>
                  <a:gd name="T33" fmla="*/ 146 h 146"/>
                  <a:gd name="T34" fmla="*/ 70 w 82"/>
                  <a:gd name="T35" fmla="*/ 146 h 146"/>
                  <a:gd name="T36" fmla="*/ 70 w 82"/>
                  <a:gd name="T37" fmla="*/ 24 h 146"/>
                  <a:gd name="T38" fmla="*/ 76 w 82"/>
                  <a:gd name="T39" fmla="*/ 24 h 146"/>
                  <a:gd name="T40" fmla="*/ 76 w 82"/>
                  <a:gd name="T41" fmla="*/ 30 h 146"/>
                  <a:gd name="T42" fmla="*/ 82 w 82"/>
                  <a:gd name="T43" fmla="*/ 30 h 146"/>
                  <a:gd name="T44" fmla="*/ 82 w 82"/>
                  <a:gd name="T45" fmla="*/ 18 h 146"/>
                  <a:gd name="T46" fmla="*/ 76 w 82"/>
                  <a:gd name="T47" fmla="*/ 18 h 146"/>
                  <a:gd name="T48" fmla="*/ 76 w 82"/>
                  <a:gd name="T49" fmla="*/ 12 h 146"/>
                  <a:gd name="T50" fmla="*/ 70 w 82"/>
                  <a:gd name="T51" fmla="*/ 12 h 146"/>
                  <a:gd name="T52" fmla="*/ 70 w 82"/>
                  <a:gd name="T53" fmla="*/ 0 h 146"/>
                  <a:gd name="T54" fmla="*/ 51 w 82"/>
                  <a:gd name="T55" fmla="*/ 0 h 146"/>
                  <a:gd name="T56" fmla="*/ 51 w 82"/>
                  <a:gd name="T57" fmla="*/ 6 h 146"/>
                  <a:gd name="T58" fmla="*/ 63 w 82"/>
                  <a:gd name="T59" fmla="*/ 6 h 146"/>
                  <a:gd name="T60" fmla="*/ 63 w 82"/>
                  <a:gd name="T61" fmla="*/ 18 h 146"/>
                  <a:gd name="T62" fmla="*/ 57 w 82"/>
                  <a:gd name="T63" fmla="*/ 18 h 146"/>
                  <a:gd name="T64" fmla="*/ 57 w 82"/>
                  <a:gd name="T65" fmla="*/ 24 h 146"/>
                  <a:gd name="T66" fmla="*/ 51 w 82"/>
                  <a:gd name="T67" fmla="*/ 24 h 146"/>
                  <a:gd name="T68" fmla="*/ 51 w 82"/>
                  <a:gd name="T69" fmla="*/ 30 h 146"/>
                  <a:gd name="T70" fmla="*/ 37 w 82"/>
                  <a:gd name="T71" fmla="*/ 30 h 146"/>
                  <a:gd name="T72" fmla="*/ 37 w 82"/>
                  <a:gd name="T73" fmla="*/ 1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2" h="146">
                    <a:moveTo>
                      <a:pt x="37" y="18"/>
                    </a:moveTo>
                    <a:lnTo>
                      <a:pt x="25" y="18"/>
                    </a:lnTo>
                    <a:lnTo>
                      <a:pt x="25" y="24"/>
                    </a:lnTo>
                    <a:lnTo>
                      <a:pt x="19" y="24"/>
                    </a:lnTo>
                    <a:lnTo>
                      <a:pt x="19" y="30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5" y="36"/>
                    </a:lnTo>
                    <a:lnTo>
                      <a:pt x="25" y="48"/>
                    </a:lnTo>
                    <a:lnTo>
                      <a:pt x="37" y="48"/>
                    </a:lnTo>
                    <a:lnTo>
                      <a:pt x="37" y="42"/>
                    </a:lnTo>
                    <a:lnTo>
                      <a:pt x="51" y="42"/>
                    </a:lnTo>
                    <a:lnTo>
                      <a:pt x="51" y="36"/>
                    </a:lnTo>
                    <a:lnTo>
                      <a:pt x="57" y="36"/>
                    </a:lnTo>
                    <a:lnTo>
                      <a:pt x="57" y="30"/>
                    </a:lnTo>
                    <a:lnTo>
                      <a:pt x="63" y="30"/>
                    </a:lnTo>
                    <a:lnTo>
                      <a:pt x="63" y="146"/>
                    </a:lnTo>
                    <a:lnTo>
                      <a:pt x="70" y="146"/>
                    </a:lnTo>
                    <a:lnTo>
                      <a:pt x="70" y="24"/>
                    </a:lnTo>
                    <a:lnTo>
                      <a:pt x="76" y="24"/>
                    </a:lnTo>
                    <a:lnTo>
                      <a:pt x="76" y="30"/>
                    </a:lnTo>
                    <a:lnTo>
                      <a:pt x="82" y="30"/>
                    </a:lnTo>
                    <a:lnTo>
                      <a:pt x="82" y="18"/>
                    </a:lnTo>
                    <a:lnTo>
                      <a:pt x="76" y="18"/>
                    </a:lnTo>
                    <a:lnTo>
                      <a:pt x="76" y="12"/>
                    </a:lnTo>
                    <a:lnTo>
                      <a:pt x="70" y="12"/>
                    </a:lnTo>
                    <a:lnTo>
                      <a:pt x="70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63" y="6"/>
                    </a:lnTo>
                    <a:lnTo>
                      <a:pt x="63" y="18"/>
                    </a:lnTo>
                    <a:lnTo>
                      <a:pt x="57" y="18"/>
                    </a:lnTo>
                    <a:lnTo>
                      <a:pt x="57" y="24"/>
                    </a:lnTo>
                    <a:lnTo>
                      <a:pt x="51" y="24"/>
                    </a:lnTo>
                    <a:lnTo>
                      <a:pt x="51" y="30"/>
                    </a:lnTo>
                    <a:lnTo>
                      <a:pt x="37" y="30"/>
                    </a:lnTo>
                    <a:lnTo>
                      <a:pt x="37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3" name="Freeform 3078">
                <a:extLst>
                  <a:ext uri="{FF2B5EF4-FFF2-40B4-BE49-F238E27FC236}">
                    <a16:creationId xmlns:a16="http://schemas.microsoft.com/office/drawing/2014/main" xmlns="" id="{017C744A-EAC2-4BA5-8BE3-9335C95CE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198"/>
                <a:ext cx="2" cy="2"/>
              </a:xfrm>
              <a:custGeom>
                <a:avLst/>
                <a:gdLst>
                  <a:gd name="T0" fmla="*/ 0 w 77"/>
                  <a:gd name="T1" fmla="*/ 73 h 79"/>
                  <a:gd name="T2" fmla="*/ 13 w 77"/>
                  <a:gd name="T3" fmla="*/ 73 h 79"/>
                  <a:gd name="T4" fmla="*/ 13 w 77"/>
                  <a:gd name="T5" fmla="*/ 79 h 79"/>
                  <a:gd name="T6" fmla="*/ 20 w 77"/>
                  <a:gd name="T7" fmla="*/ 79 h 79"/>
                  <a:gd name="T8" fmla="*/ 20 w 77"/>
                  <a:gd name="T9" fmla="*/ 67 h 79"/>
                  <a:gd name="T10" fmla="*/ 26 w 77"/>
                  <a:gd name="T11" fmla="*/ 67 h 79"/>
                  <a:gd name="T12" fmla="*/ 26 w 77"/>
                  <a:gd name="T13" fmla="*/ 61 h 79"/>
                  <a:gd name="T14" fmla="*/ 32 w 77"/>
                  <a:gd name="T15" fmla="*/ 61 h 79"/>
                  <a:gd name="T16" fmla="*/ 32 w 77"/>
                  <a:gd name="T17" fmla="*/ 36 h 79"/>
                  <a:gd name="T18" fmla="*/ 38 w 77"/>
                  <a:gd name="T19" fmla="*/ 36 h 79"/>
                  <a:gd name="T20" fmla="*/ 38 w 77"/>
                  <a:gd name="T21" fmla="*/ 30 h 79"/>
                  <a:gd name="T22" fmla="*/ 52 w 77"/>
                  <a:gd name="T23" fmla="*/ 30 h 79"/>
                  <a:gd name="T24" fmla="*/ 52 w 77"/>
                  <a:gd name="T25" fmla="*/ 24 h 79"/>
                  <a:gd name="T26" fmla="*/ 64 w 77"/>
                  <a:gd name="T27" fmla="*/ 24 h 79"/>
                  <a:gd name="T28" fmla="*/ 64 w 77"/>
                  <a:gd name="T29" fmla="*/ 18 h 79"/>
                  <a:gd name="T30" fmla="*/ 77 w 77"/>
                  <a:gd name="T31" fmla="*/ 18 h 79"/>
                  <a:gd name="T32" fmla="*/ 77 w 77"/>
                  <a:gd name="T33" fmla="*/ 0 h 79"/>
                  <a:gd name="T34" fmla="*/ 52 w 77"/>
                  <a:gd name="T35" fmla="*/ 0 h 79"/>
                  <a:gd name="T36" fmla="*/ 52 w 77"/>
                  <a:gd name="T37" fmla="*/ 6 h 79"/>
                  <a:gd name="T38" fmla="*/ 32 w 77"/>
                  <a:gd name="T39" fmla="*/ 6 h 79"/>
                  <a:gd name="T40" fmla="*/ 32 w 77"/>
                  <a:gd name="T41" fmla="*/ 12 h 79"/>
                  <a:gd name="T42" fmla="*/ 26 w 77"/>
                  <a:gd name="T43" fmla="*/ 12 h 79"/>
                  <a:gd name="T44" fmla="*/ 26 w 77"/>
                  <a:gd name="T45" fmla="*/ 24 h 79"/>
                  <a:gd name="T46" fmla="*/ 20 w 77"/>
                  <a:gd name="T47" fmla="*/ 24 h 79"/>
                  <a:gd name="T48" fmla="*/ 20 w 77"/>
                  <a:gd name="T49" fmla="*/ 30 h 79"/>
                  <a:gd name="T50" fmla="*/ 13 w 77"/>
                  <a:gd name="T51" fmla="*/ 30 h 79"/>
                  <a:gd name="T52" fmla="*/ 13 w 77"/>
                  <a:gd name="T53" fmla="*/ 61 h 79"/>
                  <a:gd name="T54" fmla="*/ 7 w 77"/>
                  <a:gd name="T55" fmla="*/ 61 h 79"/>
                  <a:gd name="T56" fmla="*/ 7 w 77"/>
                  <a:gd name="T57" fmla="*/ 67 h 79"/>
                  <a:gd name="T58" fmla="*/ 0 w 77"/>
                  <a:gd name="T59" fmla="*/ 67 h 79"/>
                  <a:gd name="T60" fmla="*/ 0 w 77"/>
                  <a:gd name="T61" fmla="*/ 7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79">
                    <a:moveTo>
                      <a:pt x="0" y="73"/>
                    </a:moveTo>
                    <a:lnTo>
                      <a:pt x="13" y="73"/>
                    </a:lnTo>
                    <a:lnTo>
                      <a:pt x="13" y="79"/>
                    </a:lnTo>
                    <a:lnTo>
                      <a:pt x="20" y="79"/>
                    </a:lnTo>
                    <a:lnTo>
                      <a:pt x="20" y="67"/>
                    </a:lnTo>
                    <a:lnTo>
                      <a:pt x="26" y="67"/>
                    </a:lnTo>
                    <a:lnTo>
                      <a:pt x="26" y="61"/>
                    </a:lnTo>
                    <a:lnTo>
                      <a:pt x="32" y="61"/>
                    </a:lnTo>
                    <a:lnTo>
                      <a:pt x="32" y="36"/>
                    </a:lnTo>
                    <a:lnTo>
                      <a:pt x="38" y="36"/>
                    </a:lnTo>
                    <a:lnTo>
                      <a:pt x="38" y="30"/>
                    </a:lnTo>
                    <a:lnTo>
                      <a:pt x="52" y="30"/>
                    </a:lnTo>
                    <a:lnTo>
                      <a:pt x="52" y="24"/>
                    </a:lnTo>
                    <a:lnTo>
                      <a:pt x="64" y="24"/>
                    </a:lnTo>
                    <a:lnTo>
                      <a:pt x="64" y="18"/>
                    </a:lnTo>
                    <a:lnTo>
                      <a:pt x="77" y="18"/>
                    </a:lnTo>
                    <a:lnTo>
                      <a:pt x="77" y="0"/>
                    </a:lnTo>
                    <a:lnTo>
                      <a:pt x="52" y="0"/>
                    </a:lnTo>
                    <a:lnTo>
                      <a:pt x="52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6" y="24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3" y="30"/>
                    </a:lnTo>
                    <a:lnTo>
                      <a:pt x="13" y="61"/>
                    </a:lnTo>
                    <a:lnTo>
                      <a:pt x="7" y="61"/>
                    </a:lnTo>
                    <a:lnTo>
                      <a:pt x="7" y="67"/>
                    </a:lnTo>
                    <a:lnTo>
                      <a:pt x="0" y="67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4" name="Freeform 3079">
                <a:extLst>
                  <a:ext uri="{FF2B5EF4-FFF2-40B4-BE49-F238E27FC236}">
                    <a16:creationId xmlns:a16="http://schemas.microsoft.com/office/drawing/2014/main" xmlns="" id="{9121F2B4-A13D-4900-AC11-EDE390AEA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" y="307"/>
                <a:ext cx="3" cy="1"/>
              </a:xfrm>
              <a:custGeom>
                <a:avLst/>
                <a:gdLst>
                  <a:gd name="T0" fmla="*/ 83 w 102"/>
                  <a:gd name="T1" fmla="*/ 36 h 60"/>
                  <a:gd name="T2" fmla="*/ 57 w 102"/>
                  <a:gd name="T3" fmla="*/ 36 h 60"/>
                  <a:gd name="T4" fmla="*/ 57 w 102"/>
                  <a:gd name="T5" fmla="*/ 30 h 60"/>
                  <a:gd name="T6" fmla="*/ 51 w 102"/>
                  <a:gd name="T7" fmla="*/ 30 h 60"/>
                  <a:gd name="T8" fmla="*/ 51 w 102"/>
                  <a:gd name="T9" fmla="*/ 24 h 60"/>
                  <a:gd name="T10" fmla="*/ 38 w 102"/>
                  <a:gd name="T11" fmla="*/ 24 h 60"/>
                  <a:gd name="T12" fmla="*/ 38 w 102"/>
                  <a:gd name="T13" fmla="*/ 18 h 60"/>
                  <a:gd name="T14" fmla="*/ 31 w 102"/>
                  <a:gd name="T15" fmla="*/ 18 h 60"/>
                  <a:gd name="T16" fmla="*/ 31 w 102"/>
                  <a:gd name="T17" fmla="*/ 12 h 60"/>
                  <a:gd name="T18" fmla="*/ 25 w 102"/>
                  <a:gd name="T19" fmla="*/ 12 h 60"/>
                  <a:gd name="T20" fmla="*/ 25 w 102"/>
                  <a:gd name="T21" fmla="*/ 6 h 60"/>
                  <a:gd name="T22" fmla="*/ 18 w 102"/>
                  <a:gd name="T23" fmla="*/ 6 h 60"/>
                  <a:gd name="T24" fmla="*/ 18 w 102"/>
                  <a:gd name="T25" fmla="*/ 0 h 60"/>
                  <a:gd name="T26" fmla="*/ 0 w 102"/>
                  <a:gd name="T27" fmla="*/ 0 h 60"/>
                  <a:gd name="T28" fmla="*/ 0 w 102"/>
                  <a:gd name="T29" fmla="*/ 18 h 60"/>
                  <a:gd name="T30" fmla="*/ 6 w 102"/>
                  <a:gd name="T31" fmla="*/ 18 h 60"/>
                  <a:gd name="T32" fmla="*/ 6 w 102"/>
                  <a:gd name="T33" fmla="*/ 24 h 60"/>
                  <a:gd name="T34" fmla="*/ 18 w 102"/>
                  <a:gd name="T35" fmla="*/ 24 h 60"/>
                  <a:gd name="T36" fmla="*/ 18 w 102"/>
                  <a:gd name="T37" fmla="*/ 30 h 60"/>
                  <a:gd name="T38" fmla="*/ 25 w 102"/>
                  <a:gd name="T39" fmla="*/ 30 h 60"/>
                  <a:gd name="T40" fmla="*/ 25 w 102"/>
                  <a:gd name="T41" fmla="*/ 42 h 60"/>
                  <a:gd name="T42" fmla="*/ 51 w 102"/>
                  <a:gd name="T43" fmla="*/ 42 h 60"/>
                  <a:gd name="T44" fmla="*/ 51 w 102"/>
                  <a:gd name="T45" fmla="*/ 48 h 60"/>
                  <a:gd name="T46" fmla="*/ 57 w 102"/>
                  <a:gd name="T47" fmla="*/ 48 h 60"/>
                  <a:gd name="T48" fmla="*/ 57 w 102"/>
                  <a:gd name="T49" fmla="*/ 54 h 60"/>
                  <a:gd name="T50" fmla="*/ 89 w 102"/>
                  <a:gd name="T51" fmla="*/ 54 h 60"/>
                  <a:gd name="T52" fmla="*/ 89 w 102"/>
                  <a:gd name="T53" fmla="*/ 60 h 60"/>
                  <a:gd name="T54" fmla="*/ 102 w 102"/>
                  <a:gd name="T55" fmla="*/ 60 h 60"/>
                  <a:gd name="T56" fmla="*/ 102 w 102"/>
                  <a:gd name="T57" fmla="*/ 42 h 60"/>
                  <a:gd name="T58" fmla="*/ 83 w 102"/>
                  <a:gd name="T59" fmla="*/ 42 h 60"/>
                  <a:gd name="T60" fmla="*/ 83 w 102"/>
                  <a:gd name="T61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2" h="60">
                    <a:moveTo>
                      <a:pt x="83" y="36"/>
                    </a:moveTo>
                    <a:lnTo>
                      <a:pt x="57" y="36"/>
                    </a:lnTo>
                    <a:lnTo>
                      <a:pt x="57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31" y="18"/>
                    </a:lnTo>
                    <a:lnTo>
                      <a:pt x="31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8" y="24"/>
                    </a:lnTo>
                    <a:lnTo>
                      <a:pt x="18" y="30"/>
                    </a:lnTo>
                    <a:lnTo>
                      <a:pt x="25" y="30"/>
                    </a:lnTo>
                    <a:lnTo>
                      <a:pt x="25" y="42"/>
                    </a:lnTo>
                    <a:lnTo>
                      <a:pt x="51" y="42"/>
                    </a:lnTo>
                    <a:lnTo>
                      <a:pt x="51" y="48"/>
                    </a:lnTo>
                    <a:lnTo>
                      <a:pt x="57" y="48"/>
                    </a:lnTo>
                    <a:lnTo>
                      <a:pt x="57" y="54"/>
                    </a:lnTo>
                    <a:lnTo>
                      <a:pt x="89" y="54"/>
                    </a:lnTo>
                    <a:lnTo>
                      <a:pt x="89" y="60"/>
                    </a:lnTo>
                    <a:lnTo>
                      <a:pt x="102" y="60"/>
                    </a:lnTo>
                    <a:lnTo>
                      <a:pt x="102" y="42"/>
                    </a:lnTo>
                    <a:lnTo>
                      <a:pt x="83" y="42"/>
                    </a:lnTo>
                    <a:lnTo>
                      <a:pt x="83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5" name="Freeform 3080">
                <a:extLst>
                  <a:ext uri="{FF2B5EF4-FFF2-40B4-BE49-F238E27FC236}">
                    <a16:creationId xmlns:a16="http://schemas.microsoft.com/office/drawing/2014/main" xmlns="" id="{8F09E1E8-A8A0-4460-B43E-A92B03978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270"/>
                <a:ext cx="2" cy="3"/>
              </a:xfrm>
              <a:custGeom>
                <a:avLst/>
                <a:gdLst>
                  <a:gd name="T0" fmla="*/ 39 w 77"/>
                  <a:gd name="T1" fmla="*/ 12 h 128"/>
                  <a:gd name="T2" fmla="*/ 39 w 77"/>
                  <a:gd name="T3" fmla="*/ 18 h 128"/>
                  <a:gd name="T4" fmla="*/ 26 w 77"/>
                  <a:gd name="T5" fmla="*/ 18 h 128"/>
                  <a:gd name="T6" fmla="*/ 26 w 77"/>
                  <a:gd name="T7" fmla="*/ 24 h 128"/>
                  <a:gd name="T8" fmla="*/ 39 w 77"/>
                  <a:gd name="T9" fmla="*/ 24 h 128"/>
                  <a:gd name="T10" fmla="*/ 39 w 77"/>
                  <a:gd name="T11" fmla="*/ 54 h 128"/>
                  <a:gd name="T12" fmla="*/ 32 w 77"/>
                  <a:gd name="T13" fmla="*/ 54 h 128"/>
                  <a:gd name="T14" fmla="*/ 32 w 77"/>
                  <a:gd name="T15" fmla="*/ 42 h 128"/>
                  <a:gd name="T16" fmla="*/ 26 w 77"/>
                  <a:gd name="T17" fmla="*/ 42 h 128"/>
                  <a:gd name="T18" fmla="*/ 26 w 77"/>
                  <a:gd name="T19" fmla="*/ 60 h 128"/>
                  <a:gd name="T20" fmla="*/ 20 w 77"/>
                  <a:gd name="T21" fmla="*/ 60 h 128"/>
                  <a:gd name="T22" fmla="*/ 20 w 77"/>
                  <a:gd name="T23" fmla="*/ 66 h 128"/>
                  <a:gd name="T24" fmla="*/ 13 w 77"/>
                  <a:gd name="T25" fmla="*/ 66 h 128"/>
                  <a:gd name="T26" fmla="*/ 13 w 77"/>
                  <a:gd name="T27" fmla="*/ 72 h 128"/>
                  <a:gd name="T28" fmla="*/ 6 w 77"/>
                  <a:gd name="T29" fmla="*/ 72 h 128"/>
                  <a:gd name="T30" fmla="*/ 6 w 77"/>
                  <a:gd name="T31" fmla="*/ 85 h 128"/>
                  <a:gd name="T32" fmla="*/ 0 w 77"/>
                  <a:gd name="T33" fmla="*/ 85 h 128"/>
                  <a:gd name="T34" fmla="*/ 0 w 77"/>
                  <a:gd name="T35" fmla="*/ 91 h 128"/>
                  <a:gd name="T36" fmla="*/ 13 w 77"/>
                  <a:gd name="T37" fmla="*/ 91 h 128"/>
                  <a:gd name="T38" fmla="*/ 13 w 77"/>
                  <a:gd name="T39" fmla="*/ 128 h 128"/>
                  <a:gd name="T40" fmla="*/ 20 w 77"/>
                  <a:gd name="T41" fmla="*/ 128 h 128"/>
                  <a:gd name="T42" fmla="*/ 20 w 77"/>
                  <a:gd name="T43" fmla="*/ 97 h 128"/>
                  <a:gd name="T44" fmla="*/ 26 w 77"/>
                  <a:gd name="T45" fmla="*/ 97 h 128"/>
                  <a:gd name="T46" fmla="*/ 26 w 77"/>
                  <a:gd name="T47" fmla="*/ 85 h 128"/>
                  <a:gd name="T48" fmla="*/ 32 w 77"/>
                  <a:gd name="T49" fmla="*/ 85 h 128"/>
                  <a:gd name="T50" fmla="*/ 32 w 77"/>
                  <a:gd name="T51" fmla="*/ 79 h 128"/>
                  <a:gd name="T52" fmla="*/ 39 w 77"/>
                  <a:gd name="T53" fmla="*/ 79 h 128"/>
                  <a:gd name="T54" fmla="*/ 39 w 77"/>
                  <a:gd name="T55" fmla="*/ 66 h 128"/>
                  <a:gd name="T56" fmla="*/ 45 w 77"/>
                  <a:gd name="T57" fmla="*/ 66 h 128"/>
                  <a:gd name="T58" fmla="*/ 45 w 77"/>
                  <a:gd name="T59" fmla="*/ 30 h 128"/>
                  <a:gd name="T60" fmla="*/ 51 w 77"/>
                  <a:gd name="T61" fmla="*/ 30 h 128"/>
                  <a:gd name="T62" fmla="*/ 51 w 77"/>
                  <a:gd name="T63" fmla="*/ 24 h 128"/>
                  <a:gd name="T64" fmla="*/ 57 w 77"/>
                  <a:gd name="T65" fmla="*/ 24 h 128"/>
                  <a:gd name="T66" fmla="*/ 57 w 77"/>
                  <a:gd name="T67" fmla="*/ 18 h 128"/>
                  <a:gd name="T68" fmla="*/ 77 w 77"/>
                  <a:gd name="T69" fmla="*/ 18 h 128"/>
                  <a:gd name="T70" fmla="*/ 77 w 77"/>
                  <a:gd name="T71" fmla="*/ 12 h 128"/>
                  <a:gd name="T72" fmla="*/ 51 w 77"/>
                  <a:gd name="T73" fmla="*/ 12 h 128"/>
                  <a:gd name="T74" fmla="*/ 51 w 77"/>
                  <a:gd name="T75" fmla="*/ 0 h 128"/>
                  <a:gd name="T76" fmla="*/ 45 w 77"/>
                  <a:gd name="T77" fmla="*/ 0 h 128"/>
                  <a:gd name="T78" fmla="*/ 45 w 77"/>
                  <a:gd name="T79" fmla="*/ 12 h 128"/>
                  <a:gd name="T80" fmla="*/ 39 w 77"/>
                  <a:gd name="T81" fmla="*/ 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" h="128">
                    <a:moveTo>
                      <a:pt x="39" y="12"/>
                    </a:moveTo>
                    <a:lnTo>
                      <a:pt x="39" y="18"/>
                    </a:lnTo>
                    <a:lnTo>
                      <a:pt x="26" y="18"/>
                    </a:lnTo>
                    <a:lnTo>
                      <a:pt x="26" y="24"/>
                    </a:lnTo>
                    <a:lnTo>
                      <a:pt x="39" y="24"/>
                    </a:lnTo>
                    <a:lnTo>
                      <a:pt x="39" y="54"/>
                    </a:lnTo>
                    <a:lnTo>
                      <a:pt x="32" y="54"/>
                    </a:lnTo>
                    <a:lnTo>
                      <a:pt x="32" y="42"/>
                    </a:lnTo>
                    <a:lnTo>
                      <a:pt x="26" y="42"/>
                    </a:lnTo>
                    <a:lnTo>
                      <a:pt x="26" y="60"/>
                    </a:lnTo>
                    <a:lnTo>
                      <a:pt x="20" y="60"/>
                    </a:lnTo>
                    <a:lnTo>
                      <a:pt x="20" y="66"/>
                    </a:lnTo>
                    <a:lnTo>
                      <a:pt x="13" y="66"/>
                    </a:lnTo>
                    <a:lnTo>
                      <a:pt x="13" y="72"/>
                    </a:lnTo>
                    <a:lnTo>
                      <a:pt x="6" y="72"/>
                    </a:lnTo>
                    <a:lnTo>
                      <a:pt x="6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13" y="91"/>
                    </a:lnTo>
                    <a:lnTo>
                      <a:pt x="13" y="128"/>
                    </a:lnTo>
                    <a:lnTo>
                      <a:pt x="20" y="128"/>
                    </a:lnTo>
                    <a:lnTo>
                      <a:pt x="20" y="97"/>
                    </a:lnTo>
                    <a:lnTo>
                      <a:pt x="26" y="97"/>
                    </a:lnTo>
                    <a:lnTo>
                      <a:pt x="26" y="85"/>
                    </a:lnTo>
                    <a:lnTo>
                      <a:pt x="32" y="85"/>
                    </a:lnTo>
                    <a:lnTo>
                      <a:pt x="32" y="79"/>
                    </a:lnTo>
                    <a:lnTo>
                      <a:pt x="39" y="79"/>
                    </a:lnTo>
                    <a:lnTo>
                      <a:pt x="39" y="66"/>
                    </a:lnTo>
                    <a:lnTo>
                      <a:pt x="45" y="66"/>
                    </a:lnTo>
                    <a:lnTo>
                      <a:pt x="45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57" y="18"/>
                    </a:lnTo>
                    <a:lnTo>
                      <a:pt x="77" y="18"/>
                    </a:lnTo>
                    <a:lnTo>
                      <a:pt x="77" y="12"/>
                    </a:lnTo>
                    <a:lnTo>
                      <a:pt x="51" y="12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5" y="12"/>
                    </a:lnTo>
                    <a:lnTo>
                      <a:pt x="39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6" name="Freeform 3081">
                <a:extLst>
                  <a:ext uri="{FF2B5EF4-FFF2-40B4-BE49-F238E27FC236}">
                    <a16:creationId xmlns:a16="http://schemas.microsoft.com/office/drawing/2014/main" xmlns="" id="{FA9A63AA-0400-4E42-BCBC-10415DC52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89"/>
                <a:ext cx="5" cy="2"/>
              </a:xfrm>
              <a:custGeom>
                <a:avLst/>
                <a:gdLst>
                  <a:gd name="T0" fmla="*/ 0 w 160"/>
                  <a:gd name="T1" fmla="*/ 43 h 67"/>
                  <a:gd name="T2" fmla="*/ 0 w 160"/>
                  <a:gd name="T3" fmla="*/ 49 h 67"/>
                  <a:gd name="T4" fmla="*/ 6 w 160"/>
                  <a:gd name="T5" fmla="*/ 49 h 67"/>
                  <a:gd name="T6" fmla="*/ 6 w 160"/>
                  <a:gd name="T7" fmla="*/ 55 h 67"/>
                  <a:gd name="T8" fmla="*/ 13 w 160"/>
                  <a:gd name="T9" fmla="*/ 55 h 67"/>
                  <a:gd name="T10" fmla="*/ 13 w 160"/>
                  <a:gd name="T11" fmla="*/ 67 h 67"/>
                  <a:gd name="T12" fmla="*/ 19 w 160"/>
                  <a:gd name="T13" fmla="*/ 67 h 67"/>
                  <a:gd name="T14" fmla="*/ 19 w 160"/>
                  <a:gd name="T15" fmla="*/ 49 h 67"/>
                  <a:gd name="T16" fmla="*/ 38 w 160"/>
                  <a:gd name="T17" fmla="*/ 49 h 67"/>
                  <a:gd name="T18" fmla="*/ 38 w 160"/>
                  <a:gd name="T19" fmla="*/ 43 h 67"/>
                  <a:gd name="T20" fmla="*/ 19 w 160"/>
                  <a:gd name="T21" fmla="*/ 43 h 67"/>
                  <a:gd name="T22" fmla="*/ 19 w 160"/>
                  <a:gd name="T23" fmla="*/ 12 h 67"/>
                  <a:gd name="T24" fmla="*/ 160 w 160"/>
                  <a:gd name="T25" fmla="*/ 12 h 67"/>
                  <a:gd name="T26" fmla="*/ 160 w 160"/>
                  <a:gd name="T27" fmla="*/ 6 h 67"/>
                  <a:gd name="T28" fmla="*/ 64 w 160"/>
                  <a:gd name="T29" fmla="*/ 6 h 67"/>
                  <a:gd name="T30" fmla="*/ 64 w 160"/>
                  <a:gd name="T31" fmla="*/ 0 h 67"/>
                  <a:gd name="T32" fmla="*/ 0 w 160"/>
                  <a:gd name="T33" fmla="*/ 0 h 67"/>
                  <a:gd name="T34" fmla="*/ 0 w 160"/>
                  <a:gd name="T35" fmla="*/ 18 h 67"/>
                  <a:gd name="T36" fmla="*/ 13 w 160"/>
                  <a:gd name="T37" fmla="*/ 18 h 67"/>
                  <a:gd name="T38" fmla="*/ 13 w 160"/>
                  <a:gd name="T39" fmla="*/ 43 h 67"/>
                  <a:gd name="T40" fmla="*/ 0 w 160"/>
                  <a:gd name="T41" fmla="*/ 4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67">
                    <a:moveTo>
                      <a:pt x="0" y="43"/>
                    </a:moveTo>
                    <a:lnTo>
                      <a:pt x="0" y="49"/>
                    </a:lnTo>
                    <a:lnTo>
                      <a:pt x="6" y="49"/>
                    </a:lnTo>
                    <a:lnTo>
                      <a:pt x="6" y="55"/>
                    </a:lnTo>
                    <a:lnTo>
                      <a:pt x="13" y="55"/>
                    </a:lnTo>
                    <a:lnTo>
                      <a:pt x="13" y="67"/>
                    </a:lnTo>
                    <a:lnTo>
                      <a:pt x="19" y="67"/>
                    </a:lnTo>
                    <a:lnTo>
                      <a:pt x="19" y="49"/>
                    </a:lnTo>
                    <a:lnTo>
                      <a:pt x="38" y="49"/>
                    </a:lnTo>
                    <a:lnTo>
                      <a:pt x="38" y="43"/>
                    </a:lnTo>
                    <a:lnTo>
                      <a:pt x="19" y="43"/>
                    </a:lnTo>
                    <a:lnTo>
                      <a:pt x="19" y="12"/>
                    </a:lnTo>
                    <a:lnTo>
                      <a:pt x="160" y="12"/>
                    </a:lnTo>
                    <a:lnTo>
                      <a:pt x="160" y="6"/>
                    </a:lnTo>
                    <a:lnTo>
                      <a:pt x="64" y="6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lnTo>
                      <a:pt x="13" y="43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7" name="Freeform 3082">
                <a:extLst>
                  <a:ext uri="{FF2B5EF4-FFF2-40B4-BE49-F238E27FC236}">
                    <a16:creationId xmlns:a16="http://schemas.microsoft.com/office/drawing/2014/main" xmlns="" id="{7EDDD96C-1474-4081-B59A-D9EDE4FB7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" y="219"/>
                <a:ext cx="4" cy="1"/>
              </a:xfrm>
              <a:custGeom>
                <a:avLst/>
                <a:gdLst>
                  <a:gd name="T0" fmla="*/ 0 w 121"/>
                  <a:gd name="T1" fmla="*/ 12 h 36"/>
                  <a:gd name="T2" fmla="*/ 0 w 121"/>
                  <a:gd name="T3" fmla="*/ 24 h 36"/>
                  <a:gd name="T4" fmla="*/ 12 w 121"/>
                  <a:gd name="T5" fmla="*/ 24 h 36"/>
                  <a:gd name="T6" fmla="*/ 12 w 121"/>
                  <a:gd name="T7" fmla="*/ 18 h 36"/>
                  <a:gd name="T8" fmla="*/ 37 w 121"/>
                  <a:gd name="T9" fmla="*/ 18 h 36"/>
                  <a:gd name="T10" fmla="*/ 37 w 121"/>
                  <a:gd name="T11" fmla="*/ 30 h 36"/>
                  <a:gd name="T12" fmla="*/ 57 w 121"/>
                  <a:gd name="T13" fmla="*/ 30 h 36"/>
                  <a:gd name="T14" fmla="*/ 57 w 121"/>
                  <a:gd name="T15" fmla="*/ 36 h 36"/>
                  <a:gd name="T16" fmla="*/ 102 w 121"/>
                  <a:gd name="T17" fmla="*/ 36 h 36"/>
                  <a:gd name="T18" fmla="*/ 102 w 121"/>
                  <a:gd name="T19" fmla="*/ 30 h 36"/>
                  <a:gd name="T20" fmla="*/ 114 w 121"/>
                  <a:gd name="T21" fmla="*/ 30 h 36"/>
                  <a:gd name="T22" fmla="*/ 114 w 121"/>
                  <a:gd name="T23" fmla="*/ 24 h 36"/>
                  <a:gd name="T24" fmla="*/ 121 w 121"/>
                  <a:gd name="T25" fmla="*/ 24 h 36"/>
                  <a:gd name="T26" fmla="*/ 121 w 121"/>
                  <a:gd name="T27" fmla="*/ 18 h 36"/>
                  <a:gd name="T28" fmla="*/ 51 w 121"/>
                  <a:gd name="T29" fmla="*/ 18 h 36"/>
                  <a:gd name="T30" fmla="*/ 51 w 121"/>
                  <a:gd name="T31" fmla="*/ 12 h 36"/>
                  <a:gd name="T32" fmla="*/ 45 w 121"/>
                  <a:gd name="T33" fmla="*/ 12 h 36"/>
                  <a:gd name="T34" fmla="*/ 45 w 121"/>
                  <a:gd name="T35" fmla="*/ 6 h 36"/>
                  <a:gd name="T36" fmla="*/ 37 w 121"/>
                  <a:gd name="T37" fmla="*/ 6 h 36"/>
                  <a:gd name="T38" fmla="*/ 37 w 121"/>
                  <a:gd name="T39" fmla="*/ 0 h 36"/>
                  <a:gd name="T40" fmla="*/ 12 w 121"/>
                  <a:gd name="T41" fmla="*/ 0 h 36"/>
                  <a:gd name="T42" fmla="*/ 12 w 121"/>
                  <a:gd name="T43" fmla="*/ 6 h 36"/>
                  <a:gd name="T44" fmla="*/ 6 w 121"/>
                  <a:gd name="T45" fmla="*/ 6 h 36"/>
                  <a:gd name="T46" fmla="*/ 6 w 121"/>
                  <a:gd name="T47" fmla="*/ 12 h 36"/>
                  <a:gd name="T48" fmla="*/ 0 w 121"/>
                  <a:gd name="T4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1" h="36">
                    <a:moveTo>
                      <a:pt x="0" y="12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18"/>
                    </a:lnTo>
                    <a:lnTo>
                      <a:pt x="37" y="18"/>
                    </a:lnTo>
                    <a:lnTo>
                      <a:pt x="37" y="30"/>
                    </a:lnTo>
                    <a:lnTo>
                      <a:pt x="57" y="30"/>
                    </a:lnTo>
                    <a:lnTo>
                      <a:pt x="57" y="36"/>
                    </a:lnTo>
                    <a:lnTo>
                      <a:pt x="102" y="36"/>
                    </a:lnTo>
                    <a:lnTo>
                      <a:pt x="102" y="30"/>
                    </a:lnTo>
                    <a:lnTo>
                      <a:pt x="114" y="30"/>
                    </a:lnTo>
                    <a:lnTo>
                      <a:pt x="114" y="24"/>
                    </a:lnTo>
                    <a:lnTo>
                      <a:pt x="121" y="24"/>
                    </a:lnTo>
                    <a:lnTo>
                      <a:pt x="121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37" y="6"/>
                    </a:lnTo>
                    <a:lnTo>
                      <a:pt x="37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8" name="Freeform 3083">
                <a:extLst>
                  <a:ext uri="{FF2B5EF4-FFF2-40B4-BE49-F238E27FC236}">
                    <a16:creationId xmlns:a16="http://schemas.microsoft.com/office/drawing/2014/main" xmlns="" id="{606B2627-26D2-41D8-B82E-7CD360614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" y="100"/>
                <a:ext cx="3" cy="3"/>
              </a:xfrm>
              <a:custGeom>
                <a:avLst/>
                <a:gdLst>
                  <a:gd name="T0" fmla="*/ 0 w 83"/>
                  <a:gd name="T1" fmla="*/ 7 h 103"/>
                  <a:gd name="T2" fmla="*/ 0 w 83"/>
                  <a:gd name="T3" fmla="*/ 19 h 103"/>
                  <a:gd name="T4" fmla="*/ 13 w 83"/>
                  <a:gd name="T5" fmla="*/ 19 h 103"/>
                  <a:gd name="T6" fmla="*/ 13 w 83"/>
                  <a:gd name="T7" fmla="*/ 25 h 103"/>
                  <a:gd name="T8" fmla="*/ 19 w 83"/>
                  <a:gd name="T9" fmla="*/ 25 h 103"/>
                  <a:gd name="T10" fmla="*/ 19 w 83"/>
                  <a:gd name="T11" fmla="*/ 49 h 103"/>
                  <a:gd name="T12" fmla="*/ 26 w 83"/>
                  <a:gd name="T13" fmla="*/ 49 h 103"/>
                  <a:gd name="T14" fmla="*/ 26 w 83"/>
                  <a:gd name="T15" fmla="*/ 55 h 103"/>
                  <a:gd name="T16" fmla="*/ 32 w 83"/>
                  <a:gd name="T17" fmla="*/ 55 h 103"/>
                  <a:gd name="T18" fmla="*/ 32 w 83"/>
                  <a:gd name="T19" fmla="*/ 67 h 103"/>
                  <a:gd name="T20" fmla="*/ 38 w 83"/>
                  <a:gd name="T21" fmla="*/ 67 h 103"/>
                  <a:gd name="T22" fmla="*/ 38 w 83"/>
                  <a:gd name="T23" fmla="*/ 73 h 103"/>
                  <a:gd name="T24" fmla="*/ 51 w 83"/>
                  <a:gd name="T25" fmla="*/ 73 h 103"/>
                  <a:gd name="T26" fmla="*/ 51 w 83"/>
                  <a:gd name="T27" fmla="*/ 85 h 103"/>
                  <a:gd name="T28" fmla="*/ 58 w 83"/>
                  <a:gd name="T29" fmla="*/ 85 h 103"/>
                  <a:gd name="T30" fmla="*/ 58 w 83"/>
                  <a:gd name="T31" fmla="*/ 91 h 103"/>
                  <a:gd name="T32" fmla="*/ 64 w 83"/>
                  <a:gd name="T33" fmla="*/ 91 h 103"/>
                  <a:gd name="T34" fmla="*/ 64 w 83"/>
                  <a:gd name="T35" fmla="*/ 103 h 103"/>
                  <a:gd name="T36" fmla="*/ 70 w 83"/>
                  <a:gd name="T37" fmla="*/ 103 h 103"/>
                  <a:gd name="T38" fmla="*/ 70 w 83"/>
                  <a:gd name="T39" fmla="*/ 91 h 103"/>
                  <a:gd name="T40" fmla="*/ 83 w 83"/>
                  <a:gd name="T41" fmla="*/ 91 h 103"/>
                  <a:gd name="T42" fmla="*/ 83 w 83"/>
                  <a:gd name="T43" fmla="*/ 85 h 103"/>
                  <a:gd name="T44" fmla="*/ 70 w 83"/>
                  <a:gd name="T45" fmla="*/ 85 h 103"/>
                  <a:gd name="T46" fmla="*/ 70 w 83"/>
                  <a:gd name="T47" fmla="*/ 73 h 103"/>
                  <a:gd name="T48" fmla="*/ 64 w 83"/>
                  <a:gd name="T49" fmla="*/ 73 h 103"/>
                  <a:gd name="T50" fmla="*/ 64 w 83"/>
                  <a:gd name="T51" fmla="*/ 67 h 103"/>
                  <a:gd name="T52" fmla="*/ 58 w 83"/>
                  <a:gd name="T53" fmla="*/ 67 h 103"/>
                  <a:gd name="T54" fmla="*/ 58 w 83"/>
                  <a:gd name="T55" fmla="*/ 61 h 103"/>
                  <a:gd name="T56" fmla="*/ 51 w 83"/>
                  <a:gd name="T57" fmla="*/ 61 h 103"/>
                  <a:gd name="T58" fmla="*/ 51 w 83"/>
                  <a:gd name="T59" fmla="*/ 49 h 103"/>
                  <a:gd name="T60" fmla="*/ 44 w 83"/>
                  <a:gd name="T61" fmla="*/ 49 h 103"/>
                  <a:gd name="T62" fmla="*/ 44 w 83"/>
                  <a:gd name="T63" fmla="*/ 43 h 103"/>
                  <a:gd name="T64" fmla="*/ 38 w 83"/>
                  <a:gd name="T65" fmla="*/ 43 h 103"/>
                  <a:gd name="T66" fmla="*/ 38 w 83"/>
                  <a:gd name="T67" fmla="*/ 25 h 103"/>
                  <a:gd name="T68" fmla="*/ 32 w 83"/>
                  <a:gd name="T69" fmla="*/ 25 h 103"/>
                  <a:gd name="T70" fmla="*/ 32 w 83"/>
                  <a:gd name="T71" fmla="*/ 19 h 103"/>
                  <a:gd name="T72" fmla="*/ 26 w 83"/>
                  <a:gd name="T73" fmla="*/ 19 h 103"/>
                  <a:gd name="T74" fmla="*/ 26 w 83"/>
                  <a:gd name="T75" fmla="*/ 7 h 103"/>
                  <a:gd name="T76" fmla="*/ 19 w 83"/>
                  <a:gd name="T77" fmla="*/ 7 h 103"/>
                  <a:gd name="T78" fmla="*/ 19 w 83"/>
                  <a:gd name="T79" fmla="*/ 0 h 103"/>
                  <a:gd name="T80" fmla="*/ 13 w 83"/>
                  <a:gd name="T81" fmla="*/ 0 h 103"/>
                  <a:gd name="T82" fmla="*/ 13 w 83"/>
                  <a:gd name="T83" fmla="*/ 7 h 103"/>
                  <a:gd name="T84" fmla="*/ 0 w 83"/>
                  <a:gd name="T8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3" h="103">
                    <a:moveTo>
                      <a:pt x="0" y="7"/>
                    </a:moveTo>
                    <a:lnTo>
                      <a:pt x="0" y="19"/>
                    </a:lnTo>
                    <a:lnTo>
                      <a:pt x="13" y="19"/>
                    </a:lnTo>
                    <a:lnTo>
                      <a:pt x="13" y="25"/>
                    </a:lnTo>
                    <a:lnTo>
                      <a:pt x="19" y="25"/>
                    </a:lnTo>
                    <a:lnTo>
                      <a:pt x="19" y="49"/>
                    </a:lnTo>
                    <a:lnTo>
                      <a:pt x="26" y="49"/>
                    </a:lnTo>
                    <a:lnTo>
                      <a:pt x="26" y="55"/>
                    </a:lnTo>
                    <a:lnTo>
                      <a:pt x="32" y="55"/>
                    </a:lnTo>
                    <a:lnTo>
                      <a:pt x="32" y="67"/>
                    </a:lnTo>
                    <a:lnTo>
                      <a:pt x="38" y="67"/>
                    </a:lnTo>
                    <a:lnTo>
                      <a:pt x="38" y="73"/>
                    </a:lnTo>
                    <a:lnTo>
                      <a:pt x="51" y="73"/>
                    </a:lnTo>
                    <a:lnTo>
                      <a:pt x="51" y="85"/>
                    </a:lnTo>
                    <a:lnTo>
                      <a:pt x="58" y="85"/>
                    </a:lnTo>
                    <a:lnTo>
                      <a:pt x="58" y="91"/>
                    </a:lnTo>
                    <a:lnTo>
                      <a:pt x="64" y="91"/>
                    </a:lnTo>
                    <a:lnTo>
                      <a:pt x="64" y="103"/>
                    </a:lnTo>
                    <a:lnTo>
                      <a:pt x="70" y="103"/>
                    </a:lnTo>
                    <a:lnTo>
                      <a:pt x="70" y="91"/>
                    </a:lnTo>
                    <a:lnTo>
                      <a:pt x="83" y="91"/>
                    </a:lnTo>
                    <a:lnTo>
                      <a:pt x="83" y="85"/>
                    </a:lnTo>
                    <a:lnTo>
                      <a:pt x="70" y="85"/>
                    </a:lnTo>
                    <a:lnTo>
                      <a:pt x="70" y="73"/>
                    </a:lnTo>
                    <a:lnTo>
                      <a:pt x="64" y="73"/>
                    </a:lnTo>
                    <a:lnTo>
                      <a:pt x="64" y="67"/>
                    </a:lnTo>
                    <a:lnTo>
                      <a:pt x="58" y="67"/>
                    </a:lnTo>
                    <a:lnTo>
                      <a:pt x="58" y="61"/>
                    </a:lnTo>
                    <a:lnTo>
                      <a:pt x="51" y="61"/>
                    </a:lnTo>
                    <a:lnTo>
                      <a:pt x="51" y="49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38" y="43"/>
                    </a:lnTo>
                    <a:lnTo>
                      <a:pt x="38" y="25"/>
                    </a:lnTo>
                    <a:lnTo>
                      <a:pt x="32" y="25"/>
                    </a:lnTo>
                    <a:lnTo>
                      <a:pt x="32" y="19"/>
                    </a:lnTo>
                    <a:lnTo>
                      <a:pt x="26" y="19"/>
                    </a:lnTo>
                    <a:lnTo>
                      <a:pt x="26" y="7"/>
                    </a:lnTo>
                    <a:lnTo>
                      <a:pt x="19" y="7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79" name="Freeform 3084">
                <a:extLst>
                  <a:ext uri="{FF2B5EF4-FFF2-40B4-BE49-F238E27FC236}">
                    <a16:creationId xmlns:a16="http://schemas.microsoft.com/office/drawing/2014/main" xmlns="" id="{8F41FB21-C249-418B-8C30-72371013B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191"/>
                <a:ext cx="3" cy="3"/>
              </a:xfrm>
              <a:custGeom>
                <a:avLst/>
                <a:gdLst>
                  <a:gd name="T0" fmla="*/ 57 w 76"/>
                  <a:gd name="T1" fmla="*/ 103 h 109"/>
                  <a:gd name="T2" fmla="*/ 63 w 76"/>
                  <a:gd name="T3" fmla="*/ 103 h 109"/>
                  <a:gd name="T4" fmla="*/ 63 w 76"/>
                  <a:gd name="T5" fmla="*/ 85 h 109"/>
                  <a:gd name="T6" fmla="*/ 70 w 76"/>
                  <a:gd name="T7" fmla="*/ 85 h 109"/>
                  <a:gd name="T8" fmla="*/ 70 w 76"/>
                  <a:gd name="T9" fmla="*/ 109 h 109"/>
                  <a:gd name="T10" fmla="*/ 76 w 76"/>
                  <a:gd name="T11" fmla="*/ 109 h 109"/>
                  <a:gd name="T12" fmla="*/ 76 w 76"/>
                  <a:gd name="T13" fmla="*/ 79 h 109"/>
                  <a:gd name="T14" fmla="*/ 63 w 76"/>
                  <a:gd name="T15" fmla="*/ 79 h 109"/>
                  <a:gd name="T16" fmla="*/ 63 w 76"/>
                  <a:gd name="T17" fmla="*/ 73 h 109"/>
                  <a:gd name="T18" fmla="*/ 57 w 76"/>
                  <a:gd name="T19" fmla="*/ 73 h 109"/>
                  <a:gd name="T20" fmla="*/ 57 w 76"/>
                  <a:gd name="T21" fmla="*/ 55 h 109"/>
                  <a:gd name="T22" fmla="*/ 51 w 76"/>
                  <a:gd name="T23" fmla="*/ 55 h 109"/>
                  <a:gd name="T24" fmla="*/ 51 w 76"/>
                  <a:gd name="T25" fmla="*/ 49 h 109"/>
                  <a:gd name="T26" fmla="*/ 37 w 76"/>
                  <a:gd name="T27" fmla="*/ 49 h 109"/>
                  <a:gd name="T28" fmla="*/ 37 w 76"/>
                  <a:gd name="T29" fmla="*/ 37 h 109"/>
                  <a:gd name="T30" fmla="*/ 31 w 76"/>
                  <a:gd name="T31" fmla="*/ 37 h 109"/>
                  <a:gd name="T32" fmla="*/ 31 w 76"/>
                  <a:gd name="T33" fmla="*/ 31 h 109"/>
                  <a:gd name="T34" fmla="*/ 25 w 76"/>
                  <a:gd name="T35" fmla="*/ 31 h 109"/>
                  <a:gd name="T36" fmla="*/ 25 w 76"/>
                  <a:gd name="T37" fmla="*/ 18 h 109"/>
                  <a:gd name="T38" fmla="*/ 19 w 76"/>
                  <a:gd name="T39" fmla="*/ 18 h 109"/>
                  <a:gd name="T40" fmla="*/ 19 w 76"/>
                  <a:gd name="T41" fmla="*/ 6 h 109"/>
                  <a:gd name="T42" fmla="*/ 6 w 76"/>
                  <a:gd name="T43" fmla="*/ 6 h 109"/>
                  <a:gd name="T44" fmla="*/ 6 w 76"/>
                  <a:gd name="T45" fmla="*/ 0 h 109"/>
                  <a:gd name="T46" fmla="*/ 0 w 76"/>
                  <a:gd name="T47" fmla="*/ 0 h 109"/>
                  <a:gd name="T48" fmla="*/ 0 w 76"/>
                  <a:gd name="T49" fmla="*/ 25 h 109"/>
                  <a:gd name="T50" fmla="*/ 6 w 76"/>
                  <a:gd name="T51" fmla="*/ 25 h 109"/>
                  <a:gd name="T52" fmla="*/ 6 w 76"/>
                  <a:gd name="T53" fmla="*/ 31 h 109"/>
                  <a:gd name="T54" fmla="*/ 12 w 76"/>
                  <a:gd name="T55" fmla="*/ 31 h 109"/>
                  <a:gd name="T56" fmla="*/ 12 w 76"/>
                  <a:gd name="T57" fmla="*/ 37 h 109"/>
                  <a:gd name="T58" fmla="*/ 19 w 76"/>
                  <a:gd name="T59" fmla="*/ 37 h 109"/>
                  <a:gd name="T60" fmla="*/ 19 w 76"/>
                  <a:gd name="T61" fmla="*/ 49 h 109"/>
                  <a:gd name="T62" fmla="*/ 31 w 76"/>
                  <a:gd name="T63" fmla="*/ 49 h 109"/>
                  <a:gd name="T64" fmla="*/ 31 w 76"/>
                  <a:gd name="T65" fmla="*/ 67 h 109"/>
                  <a:gd name="T66" fmla="*/ 37 w 76"/>
                  <a:gd name="T67" fmla="*/ 67 h 109"/>
                  <a:gd name="T68" fmla="*/ 37 w 76"/>
                  <a:gd name="T69" fmla="*/ 73 h 109"/>
                  <a:gd name="T70" fmla="*/ 45 w 76"/>
                  <a:gd name="T71" fmla="*/ 73 h 109"/>
                  <a:gd name="T72" fmla="*/ 45 w 76"/>
                  <a:gd name="T73" fmla="*/ 79 h 109"/>
                  <a:gd name="T74" fmla="*/ 51 w 76"/>
                  <a:gd name="T75" fmla="*/ 79 h 109"/>
                  <a:gd name="T76" fmla="*/ 51 w 76"/>
                  <a:gd name="T77" fmla="*/ 85 h 109"/>
                  <a:gd name="T78" fmla="*/ 57 w 76"/>
                  <a:gd name="T79" fmla="*/ 85 h 109"/>
                  <a:gd name="T80" fmla="*/ 57 w 76"/>
                  <a:gd name="T8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6" h="109">
                    <a:moveTo>
                      <a:pt x="57" y="103"/>
                    </a:moveTo>
                    <a:lnTo>
                      <a:pt x="63" y="103"/>
                    </a:lnTo>
                    <a:lnTo>
                      <a:pt x="63" y="85"/>
                    </a:lnTo>
                    <a:lnTo>
                      <a:pt x="70" y="85"/>
                    </a:lnTo>
                    <a:lnTo>
                      <a:pt x="70" y="109"/>
                    </a:lnTo>
                    <a:lnTo>
                      <a:pt x="76" y="109"/>
                    </a:lnTo>
                    <a:lnTo>
                      <a:pt x="76" y="79"/>
                    </a:lnTo>
                    <a:lnTo>
                      <a:pt x="63" y="79"/>
                    </a:lnTo>
                    <a:lnTo>
                      <a:pt x="63" y="73"/>
                    </a:lnTo>
                    <a:lnTo>
                      <a:pt x="57" y="73"/>
                    </a:lnTo>
                    <a:lnTo>
                      <a:pt x="57" y="55"/>
                    </a:lnTo>
                    <a:lnTo>
                      <a:pt x="51" y="55"/>
                    </a:lnTo>
                    <a:lnTo>
                      <a:pt x="51" y="49"/>
                    </a:lnTo>
                    <a:lnTo>
                      <a:pt x="37" y="49"/>
                    </a:lnTo>
                    <a:lnTo>
                      <a:pt x="37" y="37"/>
                    </a:lnTo>
                    <a:lnTo>
                      <a:pt x="31" y="37"/>
                    </a:lnTo>
                    <a:lnTo>
                      <a:pt x="31" y="31"/>
                    </a:lnTo>
                    <a:lnTo>
                      <a:pt x="25" y="31"/>
                    </a:lnTo>
                    <a:lnTo>
                      <a:pt x="25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2" y="31"/>
                    </a:lnTo>
                    <a:lnTo>
                      <a:pt x="12" y="37"/>
                    </a:lnTo>
                    <a:lnTo>
                      <a:pt x="19" y="37"/>
                    </a:lnTo>
                    <a:lnTo>
                      <a:pt x="19" y="49"/>
                    </a:lnTo>
                    <a:lnTo>
                      <a:pt x="31" y="49"/>
                    </a:lnTo>
                    <a:lnTo>
                      <a:pt x="31" y="67"/>
                    </a:lnTo>
                    <a:lnTo>
                      <a:pt x="37" y="67"/>
                    </a:lnTo>
                    <a:lnTo>
                      <a:pt x="37" y="73"/>
                    </a:lnTo>
                    <a:lnTo>
                      <a:pt x="45" y="73"/>
                    </a:lnTo>
                    <a:lnTo>
                      <a:pt x="45" y="79"/>
                    </a:lnTo>
                    <a:lnTo>
                      <a:pt x="51" y="79"/>
                    </a:lnTo>
                    <a:lnTo>
                      <a:pt x="51" y="85"/>
                    </a:lnTo>
                    <a:lnTo>
                      <a:pt x="57" y="85"/>
                    </a:lnTo>
                    <a:lnTo>
                      <a:pt x="57" y="1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0" name="Freeform 3085">
                <a:extLst>
                  <a:ext uri="{FF2B5EF4-FFF2-40B4-BE49-F238E27FC236}">
                    <a16:creationId xmlns:a16="http://schemas.microsoft.com/office/drawing/2014/main" xmlns="" id="{A58A1756-7CE3-41E7-9AB0-859F2D83D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393"/>
                <a:ext cx="2" cy="3"/>
              </a:xfrm>
              <a:custGeom>
                <a:avLst/>
                <a:gdLst>
                  <a:gd name="T0" fmla="*/ 0 w 58"/>
                  <a:gd name="T1" fmla="*/ 6 h 108"/>
                  <a:gd name="T2" fmla="*/ 0 w 58"/>
                  <a:gd name="T3" fmla="*/ 12 h 108"/>
                  <a:gd name="T4" fmla="*/ 7 w 58"/>
                  <a:gd name="T5" fmla="*/ 12 h 108"/>
                  <a:gd name="T6" fmla="*/ 7 w 58"/>
                  <a:gd name="T7" fmla="*/ 18 h 108"/>
                  <a:gd name="T8" fmla="*/ 19 w 58"/>
                  <a:gd name="T9" fmla="*/ 18 h 108"/>
                  <a:gd name="T10" fmla="*/ 19 w 58"/>
                  <a:gd name="T11" fmla="*/ 30 h 108"/>
                  <a:gd name="T12" fmla="*/ 25 w 58"/>
                  <a:gd name="T13" fmla="*/ 30 h 108"/>
                  <a:gd name="T14" fmla="*/ 25 w 58"/>
                  <a:gd name="T15" fmla="*/ 54 h 108"/>
                  <a:gd name="T16" fmla="*/ 32 w 58"/>
                  <a:gd name="T17" fmla="*/ 54 h 108"/>
                  <a:gd name="T18" fmla="*/ 32 w 58"/>
                  <a:gd name="T19" fmla="*/ 90 h 108"/>
                  <a:gd name="T20" fmla="*/ 39 w 58"/>
                  <a:gd name="T21" fmla="*/ 90 h 108"/>
                  <a:gd name="T22" fmla="*/ 39 w 58"/>
                  <a:gd name="T23" fmla="*/ 102 h 108"/>
                  <a:gd name="T24" fmla="*/ 51 w 58"/>
                  <a:gd name="T25" fmla="*/ 102 h 108"/>
                  <a:gd name="T26" fmla="*/ 51 w 58"/>
                  <a:gd name="T27" fmla="*/ 108 h 108"/>
                  <a:gd name="T28" fmla="*/ 58 w 58"/>
                  <a:gd name="T29" fmla="*/ 108 h 108"/>
                  <a:gd name="T30" fmla="*/ 58 w 58"/>
                  <a:gd name="T31" fmla="*/ 84 h 108"/>
                  <a:gd name="T32" fmla="*/ 51 w 58"/>
                  <a:gd name="T33" fmla="*/ 84 h 108"/>
                  <a:gd name="T34" fmla="*/ 51 w 58"/>
                  <a:gd name="T35" fmla="*/ 60 h 108"/>
                  <a:gd name="T36" fmla="*/ 45 w 58"/>
                  <a:gd name="T37" fmla="*/ 60 h 108"/>
                  <a:gd name="T38" fmla="*/ 45 w 58"/>
                  <a:gd name="T39" fmla="*/ 36 h 108"/>
                  <a:gd name="T40" fmla="*/ 39 w 58"/>
                  <a:gd name="T41" fmla="*/ 36 h 108"/>
                  <a:gd name="T42" fmla="*/ 39 w 58"/>
                  <a:gd name="T43" fmla="*/ 18 h 108"/>
                  <a:gd name="T44" fmla="*/ 32 w 58"/>
                  <a:gd name="T45" fmla="*/ 18 h 108"/>
                  <a:gd name="T46" fmla="*/ 32 w 58"/>
                  <a:gd name="T47" fmla="*/ 12 h 108"/>
                  <a:gd name="T48" fmla="*/ 25 w 58"/>
                  <a:gd name="T49" fmla="*/ 12 h 108"/>
                  <a:gd name="T50" fmla="*/ 25 w 58"/>
                  <a:gd name="T51" fmla="*/ 6 h 108"/>
                  <a:gd name="T52" fmla="*/ 19 w 58"/>
                  <a:gd name="T53" fmla="*/ 6 h 108"/>
                  <a:gd name="T54" fmla="*/ 19 w 58"/>
                  <a:gd name="T55" fmla="*/ 0 h 108"/>
                  <a:gd name="T56" fmla="*/ 13 w 58"/>
                  <a:gd name="T57" fmla="*/ 0 h 108"/>
                  <a:gd name="T58" fmla="*/ 13 w 58"/>
                  <a:gd name="T59" fmla="*/ 6 h 108"/>
                  <a:gd name="T60" fmla="*/ 0 w 58"/>
                  <a:gd name="T61" fmla="*/ 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8" h="108">
                    <a:moveTo>
                      <a:pt x="0" y="6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19" y="18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25" y="54"/>
                    </a:lnTo>
                    <a:lnTo>
                      <a:pt x="32" y="54"/>
                    </a:lnTo>
                    <a:lnTo>
                      <a:pt x="32" y="90"/>
                    </a:lnTo>
                    <a:lnTo>
                      <a:pt x="39" y="90"/>
                    </a:lnTo>
                    <a:lnTo>
                      <a:pt x="39" y="102"/>
                    </a:lnTo>
                    <a:lnTo>
                      <a:pt x="51" y="102"/>
                    </a:lnTo>
                    <a:lnTo>
                      <a:pt x="51" y="108"/>
                    </a:lnTo>
                    <a:lnTo>
                      <a:pt x="58" y="108"/>
                    </a:lnTo>
                    <a:lnTo>
                      <a:pt x="58" y="84"/>
                    </a:lnTo>
                    <a:lnTo>
                      <a:pt x="51" y="84"/>
                    </a:lnTo>
                    <a:lnTo>
                      <a:pt x="51" y="60"/>
                    </a:lnTo>
                    <a:lnTo>
                      <a:pt x="45" y="60"/>
                    </a:lnTo>
                    <a:lnTo>
                      <a:pt x="45" y="36"/>
                    </a:lnTo>
                    <a:lnTo>
                      <a:pt x="39" y="36"/>
                    </a:lnTo>
                    <a:lnTo>
                      <a:pt x="39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1" name="Freeform 3086">
                <a:extLst>
                  <a:ext uri="{FF2B5EF4-FFF2-40B4-BE49-F238E27FC236}">
                    <a16:creationId xmlns:a16="http://schemas.microsoft.com/office/drawing/2014/main" xmlns="" id="{CCC24E46-661E-41D1-B882-03928F209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84"/>
                <a:ext cx="4" cy="2"/>
              </a:xfrm>
              <a:custGeom>
                <a:avLst/>
                <a:gdLst>
                  <a:gd name="T0" fmla="*/ 13 w 102"/>
                  <a:gd name="T1" fmla="*/ 48 h 84"/>
                  <a:gd name="T2" fmla="*/ 13 w 102"/>
                  <a:gd name="T3" fmla="*/ 60 h 84"/>
                  <a:gd name="T4" fmla="*/ 0 w 102"/>
                  <a:gd name="T5" fmla="*/ 60 h 84"/>
                  <a:gd name="T6" fmla="*/ 0 w 102"/>
                  <a:gd name="T7" fmla="*/ 72 h 84"/>
                  <a:gd name="T8" fmla="*/ 6 w 102"/>
                  <a:gd name="T9" fmla="*/ 72 h 84"/>
                  <a:gd name="T10" fmla="*/ 6 w 102"/>
                  <a:gd name="T11" fmla="*/ 66 h 84"/>
                  <a:gd name="T12" fmla="*/ 13 w 102"/>
                  <a:gd name="T13" fmla="*/ 66 h 84"/>
                  <a:gd name="T14" fmla="*/ 13 w 102"/>
                  <a:gd name="T15" fmla="*/ 84 h 84"/>
                  <a:gd name="T16" fmla="*/ 19 w 102"/>
                  <a:gd name="T17" fmla="*/ 84 h 84"/>
                  <a:gd name="T18" fmla="*/ 19 w 102"/>
                  <a:gd name="T19" fmla="*/ 66 h 84"/>
                  <a:gd name="T20" fmla="*/ 31 w 102"/>
                  <a:gd name="T21" fmla="*/ 66 h 84"/>
                  <a:gd name="T22" fmla="*/ 31 w 102"/>
                  <a:gd name="T23" fmla="*/ 54 h 84"/>
                  <a:gd name="T24" fmla="*/ 39 w 102"/>
                  <a:gd name="T25" fmla="*/ 54 h 84"/>
                  <a:gd name="T26" fmla="*/ 39 w 102"/>
                  <a:gd name="T27" fmla="*/ 48 h 84"/>
                  <a:gd name="T28" fmla="*/ 51 w 102"/>
                  <a:gd name="T29" fmla="*/ 48 h 84"/>
                  <a:gd name="T30" fmla="*/ 51 w 102"/>
                  <a:gd name="T31" fmla="*/ 30 h 84"/>
                  <a:gd name="T32" fmla="*/ 57 w 102"/>
                  <a:gd name="T33" fmla="*/ 30 h 84"/>
                  <a:gd name="T34" fmla="*/ 57 w 102"/>
                  <a:gd name="T35" fmla="*/ 24 h 84"/>
                  <a:gd name="T36" fmla="*/ 102 w 102"/>
                  <a:gd name="T37" fmla="*/ 24 h 84"/>
                  <a:gd name="T38" fmla="*/ 102 w 102"/>
                  <a:gd name="T39" fmla="*/ 18 h 84"/>
                  <a:gd name="T40" fmla="*/ 51 w 102"/>
                  <a:gd name="T41" fmla="*/ 18 h 84"/>
                  <a:gd name="T42" fmla="*/ 51 w 102"/>
                  <a:gd name="T43" fmla="*/ 6 h 84"/>
                  <a:gd name="T44" fmla="*/ 64 w 102"/>
                  <a:gd name="T45" fmla="*/ 6 h 84"/>
                  <a:gd name="T46" fmla="*/ 64 w 102"/>
                  <a:gd name="T47" fmla="*/ 0 h 84"/>
                  <a:gd name="T48" fmla="*/ 45 w 102"/>
                  <a:gd name="T49" fmla="*/ 0 h 84"/>
                  <a:gd name="T50" fmla="*/ 45 w 102"/>
                  <a:gd name="T51" fmla="*/ 6 h 84"/>
                  <a:gd name="T52" fmla="*/ 39 w 102"/>
                  <a:gd name="T53" fmla="*/ 6 h 84"/>
                  <a:gd name="T54" fmla="*/ 39 w 102"/>
                  <a:gd name="T55" fmla="*/ 18 h 84"/>
                  <a:gd name="T56" fmla="*/ 31 w 102"/>
                  <a:gd name="T57" fmla="*/ 18 h 84"/>
                  <a:gd name="T58" fmla="*/ 31 w 102"/>
                  <a:gd name="T59" fmla="*/ 36 h 84"/>
                  <a:gd name="T60" fmla="*/ 25 w 102"/>
                  <a:gd name="T61" fmla="*/ 36 h 84"/>
                  <a:gd name="T62" fmla="*/ 25 w 102"/>
                  <a:gd name="T63" fmla="*/ 42 h 84"/>
                  <a:gd name="T64" fmla="*/ 19 w 102"/>
                  <a:gd name="T65" fmla="*/ 42 h 84"/>
                  <a:gd name="T66" fmla="*/ 19 w 102"/>
                  <a:gd name="T67" fmla="*/ 48 h 84"/>
                  <a:gd name="T68" fmla="*/ 13 w 102"/>
                  <a:gd name="T69" fmla="*/ 4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84">
                    <a:moveTo>
                      <a:pt x="13" y="48"/>
                    </a:moveTo>
                    <a:lnTo>
                      <a:pt x="13" y="60"/>
                    </a:lnTo>
                    <a:lnTo>
                      <a:pt x="0" y="60"/>
                    </a:lnTo>
                    <a:lnTo>
                      <a:pt x="0" y="72"/>
                    </a:lnTo>
                    <a:lnTo>
                      <a:pt x="6" y="72"/>
                    </a:lnTo>
                    <a:lnTo>
                      <a:pt x="6" y="66"/>
                    </a:lnTo>
                    <a:lnTo>
                      <a:pt x="13" y="66"/>
                    </a:lnTo>
                    <a:lnTo>
                      <a:pt x="13" y="84"/>
                    </a:lnTo>
                    <a:lnTo>
                      <a:pt x="19" y="84"/>
                    </a:lnTo>
                    <a:lnTo>
                      <a:pt x="19" y="66"/>
                    </a:lnTo>
                    <a:lnTo>
                      <a:pt x="31" y="66"/>
                    </a:lnTo>
                    <a:lnTo>
                      <a:pt x="31" y="54"/>
                    </a:lnTo>
                    <a:lnTo>
                      <a:pt x="39" y="54"/>
                    </a:lnTo>
                    <a:lnTo>
                      <a:pt x="39" y="48"/>
                    </a:lnTo>
                    <a:lnTo>
                      <a:pt x="51" y="48"/>
                    </a:lnTo>
                    <a:lnTo>
                      <a:pt x="51" y="30"/>
                    </a:lnTo>
                    <a:lnTo>
                      <a:pt x="57" y="30"/>
                    </a:lnTo>
                    <a:lnTo>
                      <a:pt x="57" y="24"/>
                    </a:lnTo>
                    <a:lnTo>
                      <a:pt x="102" y="24"/>
                    </a:lnTo>
                    <a:lnTo>
                      <a:pt x="102" y="18"/>
                    </a:lnTo>
                    <a:lnTo>
                      <a:pt x="51" y="18"/>
                    </a:lnTo>
                    <a:lnTo>
                      <a:pt x="51" y="6"/>
                    </a:lnTo>
                    <a:lnTo>
                      <a:pt x="64" y="6"/>
                    </a:lnTo>
                    <a:lnTo>
                      <a:pt x="64" y="0"/>
                    </a:lnTo>
                    <a:lnTo>
                      <a:pt x="45" y="0"/>
                    </a:lnTo>
                    <a:lnTo>
                      <a:pt x="45" y="6"/>
                    </a:lnTo>
                    <a:lnTo>
                      <a:pt x="39" y="6"/>
                    </a:lnTo>
                    <a:lnTo>
                      <a:pt x="39" y="18"/>
                    </a:lnTo>
                    <a:lnTo>
                      <a:pt x="31" y="18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5" y="42"/>
                    </a:lnTo>
                    <a:lnTo>
                      <a:pt x="19" y="42"/>
                    </a:lnTo>
                    <a:lnTo>
                      <a:pt x="19" y="48"/>
                    </a:lnTo>
                    <a:lnTo>
                      <a:pt x="13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2" name="Freeform 3087">
                <a:extLst>
                  <a:ext uri="{FF2B5EF4-FFF2-40B4-BE49-F238E27FC236}">
                    <a16:creationId xmlns:a16="http://schemas.microsoft.com/office/drawing/2014/main" xmlns="" id="{635E7344-0B19-4697-87EE-62BB907CF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82"/>
                <a:ext cx="3" cy="4"/>
              </a:xfrm>
              <a:custGeom>
                <a:avLst/>
                <a:gdLst>
                  <a:gd name="T0" fmla="*/ 0 w 83"/>
                  <a:gd name="T1" fmla="*/ 60 h 121"/>
                  <a:gd name="T2" fmla="*/ 0 w 83"/>
                  <a:gd name="T3" fmla="*/ 72 h 121"/>
                  <a:gd name="T4" fmla="*/ 12 w 83"/>
                  <a:gd name="T5" fmla="*/ 72 h 121"/>
                  <a:gd name="T6" fmla="*/ 12 w 83"/>
                  <a:gd name="T7" fmla="*/ 78 h 121"/>
                  <a:gd name="T8" fmla="*/ 20 w 83"/>
                  <a:gd name="T9" fmla="*/ 78 h 121"/>
                  <a:gd name="T10" fmla="*/ 20 w 83"/>
                  <a:gd name="T11" fmla="*/ 72 h 121"/>
                  <a:gd name="T12" fmla="*/ 38 w 83"/>
                  <a:gd name="T13" fmla="*/ 72 h 121"/>
                  <a:gd name="T14" fmla="*/ 38 w 83"/>
                  <a:gd name="T15" fmla="*/ 84 h 121"/>
                  <a:gd name="T16" fmla="*/ 20 w 83"/>
                  <a:gd name="T17" fmla="*/ 84 h 121"/>
                  <a:gd name="T18" fmla="*/ 20 w 83"/>
                  <a:gd name="T19" fmla="*/ 90 h 121"/>
                  <a:gd name="T20" fmla="*/ 32 w 83"/>
                  <a:gd name="T21" fmla="*/ 90 h 121"/>
                  <a:gd name="T22" fmla="*/ 32 w 83"/>
                  <a:gd name="T23" fmla="*/ 96 h 121"/>
                  <a:gd name="T24" fmla="*/ 45 w 83"/>
                  <a:gd name="T25" fmla="*/ 96 h 121"/>
                  <a:gd name="T26" fmla="*/ 45 w 83"/>
                  <a:gd name="T27" fmla="*/ 102 h 121"/>
                  <a:gd name="T28" fmla="*/ 57 w 83"/>
                  <a:gd name="T29" fmla="*/ 102 h 121"/>
                  <a:gd name="T30" fmla="*/ 57 w 83"/>
                  <a:gd name="T31" fmla="*/ 108 h 121"/>
                  <a:gd name="T32" fmla="*/ 64 w 83"/>
                  <a:gd name="T33" fmla="*/ 108 h 121"/>
                  <a:gd name="T34" fmla="*/ 64 w 83"/>
                  <a:gd name="T35" fmla="*/ 121 h 121"/>
                  <a:gd name="T36" fmla="*/ 71 w 83"/>
                  <a:gd name="T37" fmla="*/ 121 h 121"/>
                  <a:gd name="T38" fmla="*/ 71 w 83"/>
                  <a:gd name="T39" fmla="*/ 108 h 121"/>
                  <a:gd name="T40" fmla="*/ 83 w 83"/>
                  <a:gd name="T41" fmla="*/ 108 h 121"/>
                  <a:gd name="T42" fmla="*/ 83 w 83"/>
                  <a:gd name="T43" fmla="*/ 102 h 121"/>
                  <a:gd name="T44" fmla="*/ 77 w 83"/>
                  <a:gd name="T45" fmla="*/ 102 h 121"/>
                  <a:gd name="T46" fmla="*/ 77 w 83"/>
                  <a:gd name="T47" fmla="*/ 96 h 121"/>
                  <a:gd name="T48" fmla="*/ 71 w 83"/>
                  <a:gd name="T49" fmla="*/ 96 h 121"/>
                  <a:gd name="T50" fmla="*/ 71 w 83"/>
                  <a:gd name="T51" fmla="*/ 90 h 121"/>
                  <a:gd name="T52" fmla="*/ 64 w 83"/>
                  <a:gd name="T53" fmla="*/ 90 h 121"/>
                  <a:gd name="T54" fmla="*/ 64 w 83"/>
                  <a:gd name="T55" fmla="*/ 78 h 121"/>
                  <a:gd name="T56" fmla="*/ 45 w 83"/>
                  <a:gd name="T57" fmla="*/ 78 h 121"/>
                  <a:gd name="T58" fmla="*/ 45 w 83"/>
                  <a:gd name="T59" fmla="*/ 66 h 121"/>
                  <a:gd name="T60" fmla="*/ 26 w 83"/>
                  <a:gd name="T61" fmla="*/ 66 h 121"/>
                  <a:gd name="T62" fmla="*/ 26 w 83"/>
                  <a:gd name="T63" fmla="*/ 60 h 121"/>
                  <a:gd name="T64" fmla="*/ 20 w 83"/>
                  <a:gd name="T65" fmla="*/ 60 h 121"/>
                  <a:gd name="T66" fmla="*/ 20 w 83"/>
                  <a:gd name="T67" fmla="*/ 0 h 121"/>
                  <a:gd name="T68" fmla="*/ 12 w 83"/>
                  <a:gd name="T69" fmla="*/ 0 h 121"/>
                  <a:gd name="T70" fmla="*/ 12 w 83"/>
                  <a:gd name="T71" fmla="*/ 66 h 121"/>
                  <a:gd name="T72" fmla="*/ 6 w 83"/>
                  <a:gd name="T73" fmla="*/ 66 h 121"/>
                  <a:gd name="T74" fmla="*/ 6 w 83"/>
                  <a:gd name="T75" fmla="*/ 60 h 121"/>
                  <a:gd name="T76" fmla="*/ 0 w 83"/>
                  <a:gd name="T77" fmla="*/ 6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121">
                    <a:moveTo>
                      <a:pt x="0" y="60"/>
                    </a:moveTo>
                    <a:lnTo>
                      <a:pt x="0" y="72"/>
                    </a:lnTo>
                    <a:lnTo>
                      <a:pt x="12" y="72"/>
                    </a:lnTo>
                    <a:lnTo>
                      <a:pt x="12" y="78"/>
                    </a:lnTo>
                    <a:lnTo>
                      <a:pt x="20" y="78"/>
                    </a:lnTo>
                    <a:lnTo>
                      <a:pt x="20" y="72"/>
                    </a:lnTo>
                    <a:lnTo>
                      <a:pt x="38" y="72"/>
                    </a:lnTo>
                    <a:lnTo>
                      <a:pt x="38" y="84"/>
                    </a:lnTo>
                    <a:lnTo>
                      <a:pt x="20" y="84"/>
                    </a:lnTo>
                    <a:lnTo>
                      <a:pt x="20" y="90"/>
                    </a:lnTo>
                    <a:lnTo>
                      <a:pt x="32" y="90"/>
                    </a:lnTo>
                    <a:lnTo>
                      <a:pt x="32" y="96"/>
                    </a:lnTo>
                    <a:lnTo>
                      <a:pt x="45" y="96"/>
                    </a:lnTo>
                    <a:lnTo>
                      <a:pt x="45" y="102"/>
                    </a:lnTo>
                    <a:lnTo>
                      <a:pt x="57" y="102"/>
                    </a:lnTo>
                    <a:lnTo>
                      <a:pt x="57" y="108"/>
                    </a:lnTo>
                    <a:lnTo>
                      <a:pt x="64" y="108"/>
                    </a:lnTo>
                    <a:lnTo>
                      <a:pt x="64" y="121"/>
                    </a:lnTo>
                    <a:lnTo>
                      <a:pt x="71" y="121"/>
                    </a:lnTo>
                    <a:lnTo>
                      <a:pt x="71" y="108"/>
                    </a:lnTo>
                    <a:lnTo>
                      <a:pt x="83" y="108"/>
                    </a:lnTo>
                    <a:lnTo>
                      <a:pt x="83" y="102"/>
                    </a:lnTo>
                    <a:lnTo>
                      <a:pt x="77" y="102"/>
                    </a:lnTo>
                    <a:lnTo>
                      <a:pt x="77" y="96"/>
                    </a:lnTo>
                    <a:lnTo>
                      <a:pt x="71" y="96"/>
                    </a:lnTo>
                    <a:lnTo>
                      <a:pt x="71" y="90"/>
                    </a:lnTo>
                    <a:lnTo>
                      <a:pt x="64" y="90"/>
                    </a:lnTo>
                    <a:lnTo>
                      <a:pt x="64" y="78"/>
                    </a:lnTo>
                    <a:lnTo>
                      <a:pt x="45" y="78"/>
                    </a:lnTo>
                    <a:lnTo>
                      <a:pt x="45" y="66"/>
                    </a:lnTo>
                    <a:lnTo>
                      <a:pt x="26" y="66"/>
                    </a:lnTo>
                    <a:lnTo>
                      <a:pt x="26" y="60"/>
                    </a:lnTo>
                    <a:lnTo>
                      <a:pt x="20" y="60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12" y="66"/>
                    </a:lnTo>
                    <a:lnTo>
                      <a:pt x="6" y="66"/>
                    </a:lnTo>
                    <a:lnTo>
                      <a:pt x="6" y="60"/>
                    </a:lnTo>
                    <a:lnTo>
                      <a:pt x="0" y="6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3" name="Freeform 3088">
                <a:extLst>
                  <a:ext uri="{FF2B5EF4-FFF2-40B4-BE49-F238E27FC236}">
                    <a16:creationId xmlns:a16="http://schemas.microsoft.com/office/drawing/2014/main" xmlns="" id="{19031AC4-E1F8-49D4-AAD9-FFD760848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" y="209"/>
                <a:ext cx="3" cy="2"/>
              </a:xfrm>
              <a:custGeom>
                <a:avLst/>
                <a:gdLst>
                  <a:gd name="T0" fmla="*/ 7 w 83"/>
                  <a:gd name="T1" fmla="*/ 18 h 66"/>
                  <a:gd name="T2" fmla="*/ 13 w 83"/>
                  <a:gd name="T3" fmla="*/ 18 h 66"/>
                  <a:gd name="T4" fmla="*/ 13 w 83"/>
                  <a:gd name="T5" fmla="*/ 24 h 66"/>
                  <a:gd name="T6" fmla="*/ 19 w 83"/>
                  <a:gd name="T7" fmla="*/ 24 h 66"/>
                  <a:gd name="T8" fmla="*/ 19 w 83"/>
                  <a:gd name="T9" fmla="*/ 30 h 66"/>
                  <a:gd name="T10" fmla="*/ 38 w 83"/>
                  <a:gd name="T11" fmla="*/ 30 h 66"/>
                  <a:gd name="T12" fmla="*/ 38 w 83"/>
                  <a:gd name="T13" fmla="*/ 36 h 66"/>
                  <a:gd name="T14" fmla="*/ 45 w 83"/>
                  <a:gd name="T15" fmla="*/ 36 h 66"/>
                  <a:gd name="T16" fmla="*/ 45 w 83"/>
                  <a:gd name="T17" fmla="*/ 42 h 66"/>
                  <a:gd name="T18" fmla="*/ 58 w 83"/>
                  <a:gd name="T19" fmla="*/ 42 h 66"/>
                  <a:gd name="T20" fmla="*/ 58 w 83"/>
                  <a:gd name="T21" fmla="*/ 54 h 66"/>
                  <a:gd name="T22" fmla="*/ 64 w 83"/>
                  <a:gd name="T23" fmla="*/ 54 h 66"/>
                  <a:gd name="T24" fmla="*/ 64 w 83"/>
                  <a:gd name="T25" fmla="*/ 60 h 66"/>
                  <a:gd name="T26" fmla="*/ 70 w 83"/>
                  <a:gd name="T27" fmla="*/ 60 h 66"/>
                  <a:gd name="T28" fmla="*/ 70 w 83"/>
                  <a:gd name="T29" fmla="*/ 66 h 66"/>
                  <a:gd name="T30" fmla="*/ 83 w 83"/>
                  <a:gd name="T31" fmla="*/ 66 h 66"/>
                  <a:gd name="T32" fmla="*/ 83 w 83"/>
                  <a:gd name="T33" fmla="*/ 48 h 66"/>
                  <a:gd name="T34" fmla="*/ 76 w 83"/>
                  <a:gd name="T35" fmla="*/ 48 h 66"/>
                  <a:gd name="T36" fmla="*/ 76 w 83"/>
                  <a:gd name="T37" fmla="*/ 42 h 66"/>
                  <a:gd name="T38" fmla="*/ 70 w 83"/>
                  <a:gd name="T39" fmla="*/ 42 h 66"/>
                  <a:gd name="T40" fmla="*/ 70 w 83"/>
                  <a:gd name="T41" fmla="*/ 36 h 66"/>
                  <a:gd name="T42" fmla="*/ 64 w 83"/>
                  <a:gd name="T43" fmla="*/ 36 h 66"/>
                  <a:gd name="T44" fmla="*/ 64 w 83"/>
                  <a:gd name="T45" fmla="*/ 30 h 66"/>
                  <a:gd name="T46" fmla="*/ 58 w 83"/>
                  <a:gd name="T47" fmla="*/ 30 h 66"/>
                  <a:gd name="T48" fmla="*/ 58 w 83"/>
                  <a:gd name="T49" fmla="*/ 24 h 66"/>
                  <a:gd name="T50" fmla="*/ 51 w 83"/>
                  <a:gd name="T51" fmla="*/ 24 h 66"/>
                  <a:gd name="T52" fmla="*/ 51 w 83"/>
                  <a:gd name="T53" fmla="*/ 18 h 66"/>
                  <a:gd name="T54" fmla="*/ 45 w 83"/>
                  <a:gd name="T55" fmla="*/ 18 h 66"/>
                  <a:gd name="T56" fmla="*/ 45 w 83"/>
                  <a:gd name="T57" fmla="*/ 6 h 66"/>
                  <a:gd name="T58" fmla="*/ 32 w 83"/>
                  <a:gd name="T59" fmla="*/ 6 h 66"/>
                  <a:gd name="T60" fmla="*/ 32 w 83"/>
                  <a:gd name="T61" fmla="*/ 0 h 66"/>
                  <a:gd name="T62" fmla="*/ 0 w 83"/>
                  <a:gd name="T63" fmla="*/ 0 h 66"/>
                  <a:gd name="T64" fmla="*/ 0 w 83"/>
                  <a:gd name="T65" fmla="*/ 12 h 66"/>
                  <a:gd name="T66" fmla="*/ 7 w 83"/>
                  <a:gd name="T67" fmla="*/ 12 h 66"/>
                  <a:gd name="T68" fmla="*/ 7 w 83"/>
                  <a:gd name="T6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3" h="66">
                    <a:moveTo>
                      <a:pt x="7" y="18"/>
                    </a:moveTo>
                    <a:lnTo>
                      <a:pt x="13" y="18"/>
                    </a:lnTo>
                    <a:lnTo>
                      <a:pt x="13" y="24"/>
                    </a:lnTo>
                    <a:lnTo>
                      <a:pt x="19" y="24"/>
                    </a:lnTo>
                    <a:lnTo>
                      <a:pt x="19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5" y="36"/>
                    </a:lnTo>
                    <a:lnTo>
                      <a:pt x="45" y="42"/>
                    </a:lnTo>
                    <a:lnTo>
                      <a:pt x="58" y="42"/>
                    </a:lnTo>
                    <a:lnTo>
                      <a:pt x="58" y="54"/>
                    </a:lnTo>
                    <a:lnTo>
                      <a:pt x="64" y="54"/>
                    </a:lnTo>
                    <a:lnTo>
                      <a:pt x="64" y="60"/>
                    </a:lnTo>
                    <a:lnTo>
                      <a:pt x="70" y="60"/>
                    </a:lnTo>
                    <a:lnTo>
                      <a:pt x="70" y="66"/>
                    </a:lnTo>
                    <a:lnTo>
                      <a:pt x="83" y="66"/>
                    </a:lnTo>
                    <a:lnTo>
                      <a:pt x="83" y="48"/>
                    </a:lnTo>
                    <a:lnTo>
                      <a:pt x="76" y="48"/>
                    </a:lnTo>
                    <a:lnTo>
                      <a:pt x="76" y="42"/>
                    </a:lnTo>
                    <a:lnTo>
                      <a:pt x="70" y="42"/>
                    </a:lnTo>
                    <a:lnTo>
                      <a:pt x="70" y="36"/>
                    </a:lnTo>
                    <a:lnTo>
                      <a:pt x="64" y="36"/>
                    </a:lnTo>
                    <a:lnTo>
                      <a:pt x="64" y="30"/>
                    </a:lnTo>
                    <a:lnTo>
                      <a:pt x="58" y="30"/>
                    </a:lnTo>
                    <a:lnTo>
                      <a:pt x="58" y="24"/>
                    </a:lnTo>
                    <a:lnTo>
                      <a:pt x="51" y="24"/>
                    </a:lnTo>
                    <a:lnTo>
                      <a:pt x="51" y="18"/>
                    </a:lnTo>
                    <a:lnTo>
                      <a:pt x="45" y="18"/>
                    </a:lnTo>
                    <a:lnTo>
                      <a:pt x="45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4" name="Freeform 3089">
                <a:extLst>
                  <a:ext uri="{FF2B5EF4-FFF2-40B4-BE49-F238E27FC236}">
                    <a16:creationId xmlns:a16="http://schemas.microsoft.com/office/drawing/2014/main" xmlns="" id="{18D36F0F-4052-46BD-A1B5-31FB82233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81"/>
                <a:ext cx="1" cy="3"/>
              </a:xfrm>
              <a:custGeom>
                <a:avLst/>
                <a:gdLst>
                  <a:gd name="T0" fmla="*/ 13 w 33"/>
                  <a:gd name="T1" fmla="*/ 108 h 114"/>
                  <a:gd name="T2" fmla="*/ 19 w 33"/>
                  <a:gd name="T3" fmla="*/ 108 h 114"/>
                  <a:gd name="T4" fmla="*/ 19 w 33"/>
                  <a:gd name="T5" fmla="*/ 114 h 114"/>
                  <a:gd name="T6" fmla="*/ 25 w 33"/>
                  <a:gd name="T7" fmla="*/ 114 h 114"/>
                  <a:gd name="T8" fmla="*/ 25 w 33"/>
                  <a:gd name="T9" fmla="*/ 42 h 114"/>
                  <a:gd name="T10" fmla="*/ 19 w 33"/>
                  <a:gd name="T11" fmla="*/ 42 h 114"/>
                  <a:gd name="T12" fmla="*/ 19 w 33"/>
                  <a:gd name="T13" fmla="*/ 18 h 114"/>
                  <a:gd name="T14" fmla="*/ 25 w 33"/>
                  <a:gd name="T15" fmla="*/ 18 h 114"/>
                  <a:gd name="T16" fmla="*/ 25 w 33"/>
                  <a:gd name="T17" fmla="*/ 12 h 114"/>
                  <a:gd name="T18" fmla="*/ 33 w 33"/>
                  <a:gd name="T19" fmla="*/ 12 h 114"/>
                  <a:gd name="T20" fmla="*/ 33 w 33"/>
                  <a:gd name="T21" fmla="*/ 6 h 114"/>
                  <a:gd name="T22" fmla="*/ 19 w 33"/>
                  <a:gd name="T23" fmla="*/ 6 h 114"/>
                  <a:gd name="T24" fmla="*/ 19 w 33"/>
                  <a:gd name="T25" fmla="*/ 0 h 114"/>
                  <a:gd name="T26" fmla="*/ 13 w 33"/>
                  <a:gd name="T27" fmla="*/ 0 h 114"/>
                  <a:gd name="T28" fmla="*/ 13 w 33"/>
                  <a:gd name="T29" fmla="*/ 12 h 114"/>
                  <a:gd name="T30" fmla="*/ 0 w 33"/>
                  <a:gd name="T31" fmla="*/ 12 h 114"/>
                  <a:gd name="T32" fmla="*/ 0 w 33"/>
                  <a:gd name="T33" fmla="*/ 54 h 114"/>
                  <a:gd name="T34" fmla="*/ 7 w 33"/>
                  <a:gd name="T35" fmla="*/ 54 h 114"/>
                  <a:gd name="T36" fmla="*/ 7 w 33"/>
                  <a:gd name="T37" fmla="*/ 66 h 114"/>
                  <a:gd name="T38" fmla="*/ 13 w 33"/>
                  <a:gd name="T39" fmla="*/ 66 h 114"/>
                  <a:gd name="T40" fmla="*/ 13 w 33"/>
                  <a:gd name="T41" fmla="*/ 10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14">
                    <a:moveTo>
                      <a:pt x="13" y="108"/>
                    </a:moveTo>
                    <a:lnTo>
                      <a:pt x="19" y="108"/>
                    </a:lnTo>
                    <a:lnTo>
                      <a:pt x="19" y="114"/>
                    </a:lnTo>
                    <a:lnTo>
                      <a:pt x="25" y="114"/>
                    </a:lnTo>
                    <a:lnTo>
                      <a:pt x="25" y="42"/>
                    </a:lnTo>
                    <a:lnTo>
                      <a:pt x="19" y="42"/>
                    </a:lnTo>
                    <a:lnTo>
                      <a:pt x="19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33" y="12"/>
                    </a:lnTo>
                    <a:lnTo>
                      <a:pt x="33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lnTo>
                      <a:pt x="0" y="54"/>
                    </a:lnTo>
                    <a:lnTo>
                      <a:pt x="7" y="54"/>
                    </a:lnTo>
                    <a:lnTo>
                      <a:pt x="7" y="66"/>
                    </a:lnTo>
                    <a:lnTo>
                      <a:pt x="13" y="66"/>
                    </a:lnTo>
                    <a:lnTo>
                      <a:pt x="13" y="10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5" name="Freeform 3090">
                <a:extLst>
                  <a:ext uri="{FF2B5EF4-FFF2-40B4-BE49-F238E27FC236}">
                    <a16:creationId xmlns:a16="http://schemas.microsoft.com/office/drawing/2014/main" xmlns="" id="{5F6D6B2C-47B4-4ADA-BD80-ED4834136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" y="59"/>
                <a:ext cx="5" cy="3"/>
              </a:xfrm>
              <a:custGeom>
                <a:avLst/>
                <a:gdLst>
                  <a:gd name="T0" fmla="*/ 25 w 140"/>
                  <a:gd name="T1" fmla="*/ 79 h 79"/>
                  <a:gd name="T2" fmla="*/ 25 w 140"/>
                  <a:gd name="T3" fmla="*/ 67 h 79"/>
                  <a:gd name="T4" fmla="*/ 19 w 140"/>
                  <a:gd name="T5" fmla="*/ 67 h 79"/>
                  <a:gd name="T6" fmla="*/ 19 w 140"/>
                  <a:gd name="T7" fmla="*/ 43 h 79"/>
                  <a:gd name="T8" fmla="*/ 70 w 140"/>
                  <a:gd name="T9" fmla="*/ 43 h 79"/>
                  <a:gd name="T10" fmla="*/ 70 w 140"/>
                  <a:gd name="T11" fmla="*/ 37 h 79"/>
                  <a:gd name="T12" fmla="*/ 76 w 140"/>
                  <a:gd name="T13" fmla="*/ 37 h 79"/>
                  <a:gd name="T14" fmla="*/ 76 w 140"/>
                  <a:gd name="T15" fmla="*/ 25 h 79"/>
                  <a:gd name="T16" fmla="*/ 108 w 140"/>
                  <a:gd name="T17" fmla="*/ 25 h 79"/>
                  <a:gd name="T18" fmla="*/ 108 w 140"/>
                  <a:gd name="T19" fmla="*/ 18 h 79"/>
                  <a:gd name="T20" fmla="*/ 114 w 140"/>
                  <a:gd name="T21" fmla="*/ 18 h 79"/>
                  <a:gd name="T22" fmla="*/ 114 w 140"/>
                  <a:gd name="T23" fmla="*/ 12 h 79"/>
                  <a:gd name="T24" fmla="*/ 140 w 140"/>
                  <a:gd name="T25" fmla="*/ 12 h 79"/>
                  <a:gd name="T26" fmla="*/ 140 w 140"/>
                  <a:gd name="T27" fmla="*/ 0 h 79"/>
                  <a:gd name="T28" fmla="*/ 133 w 140"/>
                  <a:gd name="T29" fmla="*/ 0 h 79"/>
                  <a:gd name="T30" fmla="*/ 133 w 140"/>
                  <a:gd name="T31" fmla="*/ 6 h 79"/>
                  <a:gd name="T32" fmla="*/ 108 w 140"/>
                  <a:gd name="T33" fmla="*/ 6 h 79"/>
                  <a:gd name="T34" fmla="*/ 108 w 140"/>
                  <a:gd name="T35" fmla="*/ 12 h 79"/>
                  <a:gd name="T36" fmla="*/ 102 w 140"/>
                  <a:gd name="T37" fmla="*/ 12 h 79"/>
                  <a:gd name="T38" fmla="*/ 102 w 140"/>
                  <a:gd name="T39" fmla="*/ 18 h 79"/>
                  <a:gd name="T40" fmla="*/ 70 w 140"/>
                  <a:gd name="T41" fmla="*/ 18 h 79"/>
                  <a:gd name="T42" fmla="*/ 70 w 140"/>
                  <a:gd name="T43" fmla="*/ 31 h 79"/>
                  <a:gd name="T44" fmla="*/ 19 w 140"/>
                  <a:gd name="T45" fmla="*/ 31 h 79"/>
                  <a:gd name="T46" fmla="*/ 19 w 140"/>
                  <a:gd name="T47" fmla="*/ 25 h 79"/>
                  <a:gd name="T48" fmla="*/ 0 w 140"/>
                  <a:gd name="T49" fmla="*/ 25 h 79"/>
                  <a:gd name="T50" fmla="*/ 0 w 140"/>
                  <a:gd name="T51" fmla="*/ 37 h 79"/>
                  <a:gd name="T52" fmla="*/ 6 w 140"/>
                  <a:gd name="T53" fmla="*/ 37 h 79"/>
                  <a:gd name="T54" fmla="*/ 6 w 140"/>
                  <a:gd name="T55" fmla="*/ 49 h 79"/>
                  <a:gd name="T56" fmla="*/ 12 w 140"/>
                  <a:gd name="T57" fmla="*/ 49 h 79"/>
                  <a:gd name="T58" fmla="*/ 12 w 140"/>
                  <a:gd name="T59" fmla="*/ 79 h 79"/>
                  <a:gd name="T60" fmla="*/ 25 w 140"/>
                  <a:gd name="T6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0" h="79">
                    <a:moveTo>
                      <a:pt x="25" y="79"/>
                    </a:moveTo>
                    <a:lnTo>
                      <a:pt x="25" y="67"/>
                    </a:lnTo>
                    <a:lnTo>
                      <a:pt x="19" y="67"/>
                    </a:lnTo>
                    <a:lnTo>
                      <a:pt x="19" y="43"/>
                    </a:lnTo>
                    <a:lnTo>
                      <a:pt x="70" y="43"/>
                    </a:lnTo>
                    <a:lnTo>
                      <a:pt x="70" y="37"/>
                    </a:lnTo>
                    <a:lnTo>
                      <a:pt x="76" y="37"/>
                    </a:lnTo>
                    <a:lnTo>
                      <a:pt x="76" y="25"/>
                    </a:lnTo>
                    <a:lnTo>
                      <a:pt x="108" y="25"/>
                    </a:lnTo>
                    <a:lnTo>
                      <a:pt x="108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40" y="12"/>
                    </a:lnTo>
                    <a:lnTo>
                      <a:pt x="140" y="0"/>
                    </a:lnTo>
                    <a:lnTo>
                      <a:pt x="133" y="0"/>
                    </a:lnTo>
                    <a:lnTo>
                      <a:pt x="133" y="6"/>
                    </a:lnTo>
                    <a:lnTo>
                      <a:pt x="108" y="6"/>
                    </a:lnTo>
                    <a:lnTo>
                      <a:pt x="108" y="12"/>
                    </a:lnTo>
                    <a:lnTo>
                      <a:pt x="102" y="12"/>
                    </a:lnTo>
                    <a:lnTo>
                      <a:pt x="102" y="18"/>
                    </a:lnTo>
                    <a:lnTo>
                      <a:pt x="70" y="18"/>
                    </a:lnTo>
                    <a:lnTo>
                      <a:pt x="70" y="31"/>
                    </a:lnTo>
                    <a:lnTo>
                      <a:pt x="19" y="31"/>
                    </a:lnTo>
                    <a:lnTo>
                      <a:pt x="19" y="25"/>
                    </a:lnTo>
                    <a:lnTo>
                      <a:pt x="0" y="25"/>
                    </a:lnTo>
                    <a:lnTo>
                      <a:pt x="0" y="37"/>
                    </a:lnTo>
                    <a:lnTo>
                      <a:pt x="6" y="37"/>
                    </a:lnTo>
                    <a:lnTo>
                      <a:pt x="6" y="49"/>
                    </a:lnTo>
                    <a:lnTo>
                      <a:pt x="12" y="49"/>
                    </a:lnTo>
                    <a:lnTo>
                      <a:pt x="12" y="79"/>
                    </a:lnTo>
                    <a:lnTo>
                      <a:pt x="25" y="7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6" name="Freeform 3091">
                <a:extLst>
                  <a:ext uri="{FF2B5EF4-FFF2-40B4-BE49-F238E27FC236}">
                    <a16:creationId xmlns:a16="http://schemas.microsoft.com/office/drawing/2014/main" xmlns="" id="{536434E2-3DB6-4412-B332-199156F5D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" y="166"/>
                <a:ext cx="3" cy="1"/>
              </a:xfrm>
              <a:custGeom>
                <a:avLst/>
                <a:gdLst>
                  <a:gd name="T0" fmla="*/ 52 w 103"/>
                  <a:gd name="T1" fmla="*/ 24 h 37"/>
                  <a:gd name="T2" fmla="*/ 64 w 103"/>
                  <a:gd name="T3" fmla="*/ 24 h 37"/>
                  <a:gd name="T4" fmla="*/ 64 w 103"/>
                  <a:gd name="T5" fmla="*/ 31 h 37"/>
                  <a:gd name="T6" fmla="*/ 77 w 103"/>
                  <a:gd name="T7" fmla="*/ 31 h 37"/>
                  <a:gd name="T8" fmla="*/ 77 w 103"/>
                  <a:gd name="T9" fmla="*/ 37 h 37"/>
                  <a:gd name="T10" fmla="*/ 103 w 103"/>
                  <a:gd name="T11" fmla="*/ 37 h 37"/>
                  <a:gd name="T12" fmla="*/ 103 w 103"/>
                  <a:gd name="T13" fmla="*/ 18 h 37"/>
                  <a:gd name="T14" fmla="*/ 77 w 103"/>
                  <a:gd name="T15" fmla="*/ 18 h 37"/>
                  <a:gd name="T16" fmla="*/ 77 w 103"/>
                  <a:gd name="T17" fmla="*/ 12 h 37"/>
                  <a:gd name="T18" fmla="*/ 71 w 103"/>
                  <a:gd name="T19" fmla="*/ 12 h 37"/>
                  <a:gd name="T20" fmla="*/ 71 w 103"/>
                  <a:gd name="T21" fmla="*/ 6 h 37"/>
                  <a:gd name="T22" fmla="*/ 45 w 103"/>
                  <a:gd name="T23" fmla="*/ 6 h 37"/>
                  <a:gd name="T24" fmla="*/ 45 w 103"/>
                  <a:gd name="T25" fmla="*/ 0 h 37"/>
                  <a:gd name="T26" fmla="*/ 0 w 103"/>
                  <a:gd name="T27" fmla="*/ 0 h 37"/>
                  <a:gd name="T28" fmla="*/ 0 w 103"/>
                  <a:gd name="T29" fmla="*/ 18 h 37"/>
                  <a:gd name="T30" fmla="*/ 52 w 103"/>
                  <a:gd name="T31" fmla="*/ 18 h 37"/>
                  <a:gd name="T32" fmla="*/ 52 w 103"/>
                  <a:gd name="T33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" h="37">
                    <a:moveTo>
                      <a:pt x="52" y="24"/>
                    </a:moveTo>
                    <a:lnTo>
                      <a:pt x="64" y="24"/>
                    </a:lnTo>
                    <a:lnTo>
                      <a:pt x="64" y="31"/>
                    </a:lnTo>
                    <a:lnTo>
                      <a:pt x="77" y="31"/>
                    </a:lnTo>
                    <a:lnTo>
                      <a:pt x="77" y="37"/>
                    </a:lnTo>
                    <a:lnTo>
                      <a:pt x="103" y="37"/>
                    </a:lnTo>
                    <a:lnTo>
                      <a:pt x="103" y="18"/>
                    </a:lnTo>
                    <a:lnTo>
                      <a:pt x="77" y="18"/>
                    </a:lnTo>
                    <a:lnTo>
                      <a:pt x="77" y="12"/>
                    </a:lnTo>
                    <a:lnTo>
                      <a:pt x="71" y="12"/>
                    </a:lnTo>
                    <a:lnTo>
                      <a:pt x="71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52" y="18"/>
                    </a:lnTo>
                    <a:lnTo>
                      <a:pt x="5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7" name="Freeform 3092">
                <a:extLst>
                  <a:ext uri="{FF2B5EF4-FFF2-40B4-BE49-F238E27FC236}">
                    <a16:creationId xmlns:a16="http://schemas.microsoft.com/office/drawing/2014/main" xmlns="" id="{D7F79091-132D-49DF-BD0B-99FD1A9D0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231"/>
                <a:ext cx="2" cy="3"/>
              </a:xfrm>
              <a:custGeom>
                <a:avLst/>
                <a:gdLst>
                  <a:gd name="T0" fmla="*/ 0 w 51"/>
                  <a:gd name="T1" fmla="*/ 103 h 115"/>
                  <a:gd name="T2" fmla="*/ 14 w 51"/>
                  <a:gd name="T3" fmla="*/ 103 h 115"/>
                  <a:gd name="T4" fmla="*/ 14 w 51"/>
                  <a:gd name="T5" fmla="*/ 115 h 115"/>
                  <a:gd name="T6" fmla="*/ 20 w 51"/>
                  <a:gd name="T7" fmla="*/ 115 h 115"/>
                  <a:gd name="T8" fmla="*/ 20 w 51"/>
                  <a:gd name="T9" fmla="*/ 109 h 115"/>
                  <a:gd name="T10" fmla="*/ 26 w 51"/>
                  <a:gd name="T11" fmla="*/ 109 h 115"/>
                  <a:gd name="T12" fmla="*/ 26 w 51"/>
                  <a:gd name="T13" fmla="*/ 103 h 115"/>
                  <a:gd name="T14" fmla="*/ 32 w 51"/>
                  <a:gd name="T15" fmla="*/ 103 h 115"/>
                  <a:gd name="T16" fmla="*/ 32 w 51"/>
                  <a:gd name="T17" fmla="*/ 91 h 115"/>
                  <a:gd name="T18" fmla="*/ 39 w 51"/>
                  <a:gd name="T19" fmla="*/ 91 h 115"/>
                  <a:gd name="T20" fmla="*/ 39 w 51"/>
                  <a:gd name="T21" fmla="*/ 85 h 115"/>
                  <a:gd name="T22" fmla="*/ 45 w 51"/>
                  <a:gd name="T23" fmla="*/ 85 h 115"/>
                  <a:gd name="T24" fmla="*/ 45 w 51"/>
                  <a:gd name="T25" fmla="*/ 73 h 115"/>
                  <a:gd name="T26" fmla="*/ 51 w 51"/>
                  <a:gd name="T27" fmla="*/ 73 h 115"/>
                  <a:gd name="T28" fmla="*/ 51 w 51"/>
                  <a:gd name="T29" fmla="*/ 0 h 115"/>
                  <a:gd name="T30" fmla="*/ 39 w 51"/>
                  <a:gd name="T31" fmla="*/ 0 h 115"/>
                  <a:gd name="T32" fmla="*/ 39 w 51"/>
                  <a:gd name="T33" fmla="*/ 61 h 115"/>
                  <a:gd name="T34" fmla="*/ 32 w 51"/>
                  <a:gd name="T35" fmla="*/ 61 h 115"/>
                  <a:gd name="T36" fmla="*/ 32 w 51"/>
                  <a:gd name="T37" fmla="*/ 67 h 115"/>
                  <a:gd name="T38" fmla="*/ 26 w 51"/>
                  <a:gd name="T39" fmla="*/ 67 h 115"/>
                  <a:gd name="T40" fmla="*/ 26 w 51"/>
                  <a:gd name="T41" fmla="*/ 79 h 115"/>
                  <a:gd name="T42" fmla="*/ 20 w 51"/>
                  <a:gd name="T43" fmla="*/ 79 h 115"/>
                  <a:gd name="T44" fmla="*/ 20 w 51"/>
                  <a:gd name="T45" fmla="*/ 91 h 115"/>
                  <a:gd name="T46" fmla="*/ 14 w 51"/>
                  <a:gd name="T47" fmla="*/ 91 h 115"/>
                  <a:gd name="T48" fmla="*/ 14 w 51"/>
                  <a:gd name="T49" fmla="*/ 97 h 115"/>
                  <a:gd name="T50" fmla="*/ 0 w 51"/>
                  <a:gd name="T51" fmla="*/ 97 h 115"/>
                  <a:gd name="T52" fmla="*/ 0 w 51"/>
                  <a:gd name="T53" fmla="*/ 10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1" h="115">
                    <a:moveTo>
                      <a:pt x="0" y="103"/>
                    </a:moveTo>
                    <a:lnTo>
                      <a:pt x="14" y="103"/>
                    </a:lnTo>
                    <a:lnTo>
                      <a:pt x="14" y="115"/>
                    </a:lnTo>
                    <a:lnTo>
                      <a:pt x="20" y="115"/>
                    </a:lnTo>
                    <a:lnTo>
                      <a:pt x="20" y="109"/>
                    </a:lnTo>
                    <a:lnTo>
                      <a:pt x="26" y="109"/>
                    </a:lnTo>
                    <a:lnTo>
                      <a:pt x="26" y="103"/>
                    </a:lnTo>
                    <a:lnTo>
                      <a:pt x="32" y="103"/>
                    </a:lnTo>
                    <a:lnTo>
                      <a:pt x="32" y="91"/>
                    </a:lnTo>
                    <a:lnTo>
                      <a:pt x="39" y="91"/>
                    </a:lnTo>
                    <a:lnTo>
                      <a:pt x="39" y="85"/>
                    </a:lnTo>
                    <a:lnTo>
                      <a:pt x="45" y="85"/>
                    </a:lnTo>
                    <a:lnTo>
                      <a:pt x="45" y="73"/>
                    </a:lnTo>
                    <a:lnTo>
                      <a:pt x="51" y="73"/>
                    </a:lnTo>
                    <a:lnTo>
                      <a:pt x="51" y="0"/>
                    </a:lnTo>
                    <a:lnTo>
                      <a:pt x="39" y="0"/>
                    </a:lnTo>
                    <a:lnTo>
                      <a:pt x="39" y="61"/>
                    </a:lnTo>
                    <a:lnTo>
                      <a:pt x="32" y="61"/>
                    </a:lnTo>
                    <a:lnTo>
                      <a:pt x="32" y="67"/>
                    </a:lnTo>
                    <a:lnTo>
                      <a:pt x="26" y="67"/>
                    </a:lnTo>
                    <a:lnTo>
                      <a:pt x="26" y="79"/>
                    </a:lnTo>
                    <a:lnTo>
                      <a:pt x="20" y="79"/>
                    </a:lnTo>
                    <a:lnTo>
                      <a:pt x="20" y="91"/>
                    </a:lnTo>
                    <a:lnTo>
                      <a:pt x="14" y="91"/>
                    </a:lnTo>
                    <a:lnTo>
                      <a:pt x="14" y="97"/>
                    </a:lnTo>
                    <a:lnTo>
                      <a:pt x="0" y="97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8" name="Freeform 3093">
                <a:extLst>
                  <a:ext uri="{FF2B5EF4-FFF2-40B4-BE49-F238E27FC236}">
                    <a16:creationId xmlns:a16="http://schemas.microsoft.com/office/drawing/2014/main" xmlns="" id="{81B6993B-F7FE-4458-9515-BF4D80972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" y="420"/>
                <a:ext cx="7" cy="1"/>
              </a:xfrm>
              <a:custGeom>
                <a:avLst/>
                <a:gdLst>
                  <a:gd name="T0" fmla="*/ 0 w 218"/>
                  <a:gd name="T1" fmla="*/ 37 h 55"/>
                  <a:gd name="T2" fmla="*/ 0 w 218"/>
                  <a:gd name="T3" fmla="*/ 43 h 55"/>
                  <a:gd name="T4" fmla="*/ 33 w 218"/>
                  <a:gd name="T5" fmla="*/ 43 h 55"/>
                  <a:gd name="T6" fmla="*/ 33 w 218"/>
                  <a:gd name="T7" fmla="*/ 49 h 55"/>
                  <a:gd name="T8" fmla="*/ 51 w 218"/>
                  <a:gd name="T9" fmla="*/ 49 h 55"/>
                  <a:gd name="T10" fmla="*/ 51 w 218"/>
                  <a:gd name="T11" fmla="*/ 55 h 55"/>
                  <a:gd name="T12" fmla="*/ 135 w 218"/>
                  <a:gd name="T13" fmla="*/ 55 h 55"/>
                  <a:gd name="T14" fmla="*/ 135 w 218"/>
                  <a:gd name="T15" fmla="*/ 49 h 55"/>
                  <a:gd name="T16" fmla="*/ 141 w 218"/>
                  <a:gd name="T17" fmla="*/ 49 h 55"/>
                  <a:gd name="T18" fmla="*/ 141 w 218"/>
                  <a:gd name="T19" fmla="*/ 43 h 55"/>
                  <a:gd name="T20" fmla="*/ 173 w 218"/>
                  <a:gd name="T21" fmla="*/ 43 h 55"/>
                  <a:gd name="T22" fmla="*/ 173 w 218"/>
                  <a:gd name="T23" fmla="*/ 37 h 55"/>
                  <a:gd name="T24" fmla="*/ 179 w 218"/>
                  <a:gd name="T25" fmla="*/ 37 h 55"/>
                  <a:gd name="T26" fmla="*/ 179 w 218"/>
                  <a:gd name="T27" fmla="*/ 24 h 55"/>
                  <a:gd name="T28" fmla="*/ 198 w 218"/>
                  <a:gd name="T29" fmla="*/ 24 h 55"/>
                  <a:gd name="T30" fmla="*/ 198 w 218"/>
                  <a:gd name="T31" fmla="*/ 18 h 55"/>
                  <a:gd name="T32" fmla="*/ 205 w 218"/>
                  <a:gd name="T33" fmla="*/ 18 h 55"/>
                  <a:gd name="T34" fmla="*/ 205 w 218"/>
                  <a:gd name="T35" fmla="*/ 12 h 55"/>
                  <a:gd name="T36" fmla="*/ 218 w 218"/>
                  <a:gd name="T37" fmla="*/ 12 h 55"/>
                  <a:gd name="T38" fmla="*/ 218 w 218"/>
                  <a:gd name="T39" fmla="*/ 0 h 55"/>
                  <a:gd name="T40" fmla="*/ 212 w 218"/>
                  <a:gd name="T41" fmla="*/ 0 h 55"/>
                  <a:gd name="T42" fmla="*/ 212 w 218"/>
                  <a:gd name="T43" fmla="*/ 6 h 55"/>
                  <a:gd name="T44" fmla="*/ 198 w 218"/>
                  <a:gd name="T45" fmla="*/ 6 h 55"/>
                  <a:gd name="T46" fmla="*/ 198 w 218"/>
                  <a:gd name="T47" fmla="*/ 12 h 55"/>
                  <a:gd name="T48" fmla="*/ 192 w 218"/>
                  <a:gd name="T49" fmla="*/ 12 h 55"/>
                  <a:gd name="T50" fmla="*/ 192 w 218"/>
                  <a:gd name="T51" fmla="*/ 18 h 55"/>
                  <a:gd name="T52" fmla="*/ 173 w 218"/>
                  <a:gd name="T53" fmla="*/ 18 h 55"/>
                  <a:gd name="T54" fmla="*/ 173 w 218"/>
                  <a:gd name="T55" fmla="*/ 31 h 55"/>
                  <a:gd name="T56" fmla="*/ 167 w 218"/>
                  <a:gd name="T57" fmla="*/ 31 h 55"/>
                  <a:gd name="T58" fmla="*/ 167 w 218"/>
                  <a:gd name="T59" fmla="*/ 37 h 55"/>
                  <a:gd name="T60" fmla="*/ 135 w 218"/>
                  <a:gd name="T61" fmla="*/ 37 h 55"/>
                  <a:gd name="T62" fmla="*/ 135 w 218"/>
                  <a:gd name="T63" fmla="*/ 43 h 55"/>
                  <a:gd name="T64" fmla="*/ 122 w 218"/>
                  <a:gd name="T65" fmla="*/ 43 h 55"/>
                  <a:gd name="T66" fmla="*/ 122 w 218"/>
                  <a:gd name="T67" fmla="*/ 49 h 55"/>
                  <a:gd name="T68" fmla="*/ 58 w 218"/>
                  <a:gd name="T69" fmla="*/ 49 h 55"/>
                  <a:gd name="T70" fmla="*/ 58 w 218"/>
                  <a:gd name="T71" fmla="*/ 43 h 55"/>
                  <a:gd name="T72" fmla="*/ 51 w 218"/>
                  <a:gd name="T73" fmla="*/ 43 h 55"/>
                  <a:gd name="T74" fmla="*/ 51 w 218"/>
                  <a:gd name="T75" fmla="*/ 37 h 55"/>
                  <a:gd name="T76" fmla="*/ 0 w 218"/>
                  <a:gd name="T77" fmla="*/ 3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8" h="55">
                    <a:moveTo>
                      <a:pt x="0" y="37"/>
                    </a:moveTo>
                    <a:lnTo>
                      <a:pt x="0" y="43"/>
                    </a:lnTo>
                    <a:lnTo>
                      <a:pt x="33" y="43"/>
                    </a:lnTo>
                    <a:lnTo>
                      <a:pt x="33" y="49"/>
                    </a:lnTo>
                    <a:lnTo>
                      <a:pt x="51" y="49"/>
                    </a:lnTo>
                    <a:lnTo>
                      <a:pt x="51" y="55"/>
                    </a:lnTo>
                    <a:lnTo>
                      <a:pt x="135" y="55"/>
                    </a:lnTo>
                    <a:lnTo>
                      <a:pt x="135" y="49"/>
                    </a:lnTo>
                    <a:lnTo>
                      <a:pt x="141" y="49"/>
                    </a:lnTo>
                    <a:lnTo>
                      <a:pt x="141" y="43"/>
                    </a:lnTo>
                    <a:lnTo>
                      <a:pt x="173" y="43"/>
                    </a:lnTo>
                    <a:lnTo>
                      <a:pt x="173" y="37"/>
                    </a:lnTo>
                    <a:lnTo>
                      <a:pt x="179" y="37"/>
                    </a:lnTo>
                    <a:lnTo>
                      <a:pt x="179" y="24"/>
                    </a:lnTo>
                    <a:lnTo>
                      <a:pt x="198" y="24"/>
                    </a:lnTo>
                    <a:lnTo>
                      <a:pt x="198" y="18"/>
                    </a:lnTo>
                    <a:lnTo>
                      <a:pt x="205" y="18"/>
                    </a:lnTo>
                    <a:lnTo>
                      <a:pt x="205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12" y="0"/>
                    </a:lnTo>
                    <a:lnTo>
                      <a:pt x="212" y="6"/>
                    </a:lnTo>
                    <a:lnTo>
                      <a:pt x="198" y="6"/>
                    </a:lnTo>
                    <a:lnTo>
                      <a:pt x="198" y="12"/>
                    </a:lnTo>
                    <a:lnTo>
                      <a:pt x="192" y="12"/>
                    </a:lnTo>
                    <a:lnTo>
                      <a:pt x="192" y="18"/>
                    </a:lnTo>
                    <a:lnTo>
                      <a:pt x="173" y="18"/>
                    </a:lnTo>
                    <a:lnTo>
                      <a:pt x="173" y="31"/>
                    </a:lnTo>
                    <a:lnTo>
                      <a:pt x="167" y="31"/>
                    </a:lnTo>
                    <a:lnTo>
                      <a:pt x="167" y="37"/>
                    </a:lnTo>
                    <a:lnTo>
                      <a:pt x="135" y="37"/>
                    </a:lnTo>
                    <a:lnTo>
                      <a:pt x="135" y="43"/>
                    </a:lnTo>
                    <a:lnTo>
                      <a:pt x="122" y="43"/>
                    </a:lnTo>
                    <a:lnTo>
                      <a:pt x="122" y="49"/>
                    </a:lnTo>
                    <a:lnTo>
                      <a:pt x="58" y="49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1" y="37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89" name="Freeform 3094">
                <a:extLst>
                  <a:ext uri="{FF2B5EF4-FFF2-40B4-BE49-F238E27FC236}">
                    <a16:creationId xmlns:a16="http://schemas.microsoft.com/office/drawing/2014/main" xmlns="" id="{48F3E627-5CF8-446C-A088-2AC68F12C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" y="215"/>
                <a:ext cx="3" cy="2"/>
              </a:xfrm>
              <a:custGeom>
                <a:avLst/>
                <a:gdLst>
                  <a:gd name="T0" fmla="*/ 0 w 89"/>
                  <a:gd name="T1" fmla="*/ 12 h 60"/>
                  <a:gd name="T2" fmla="*/ 0 w 89"/>
                  <a:gd name="T3" fmla="*/ 18 h 60"/>
                  <a:gd name="T4" fmla="*/ 19 w 89"/>
                  <a:gd name="T5" fmla="*/ 18 h 60"/>
                  <a:gd name="T6" fmla="*/ 19 w 89"/>
                  <a:gd name="T7" fmla="*/ 24 h 60"/>
                  <a:gd name="T8" fmla="*/ 26 w 89"/>
                  <a:gd name="T9" fmla="*/ 24 h 60"/>
                  <a:gd name="T10" fmla="*/ 26 w 89"/>
                  <a:gd name="T11" fmla="*/ 36 h 60"/>
                  <a:gd name="T12" fmla="*/ 32 w 89"/>
                  <a:gd name="T13" fmla="*/ 36 h 60"/>
                  <a:gd name="T14" fmla="*/ 32 w 89"/>
                  <a:gd name="T15" fmla="*/ 42 h 60"/>
                  <a:gd name="T16" fmla="*/ 38 w 89"/>
                  <a:gd name="T17" fmla="*/ 42 h 60"/>
                  <a:gd name="T18" fmla="*/ 38 w 89"/>
                  <a:gd name="T19" fmla="*/ 48 h 60"/>
                  <a:gd name="T20" fmla="*/ 44 w 89"/>
                  <a:gd name="T21" fmla="*/ 48 h 60"/>
                  <a:gd name="T22" fmla="*/ 44 w 89"/>
                  <a:gd name="T23" fmla="*/ 54 h 60"/>
                  <a:gd name="T24" fmla="*/ 58 w 89"/>
                  <a:gd name="T25" fmla="*/ 54 h 60"/>
                  <a:gd name="T26" fmla="*/ 58 w 89"/>
                  <a:gd name="T27" fmla="*/ 60 h 60"/>
                  <a:gd name="T28" fmla="*/ 89 w 89"/>
                  <a:gd name="T29" fmla="*/ 60 h 60"/>
                  <a:gd name="T30" fmla="*/ 89 w 89"/>
                  <a:gd name="T31" fmla="*/ 42 h 60"/>
                  <a:gd name="T32" fmla="*/ 70 w 89"/>
                  <a:gd name="T33" fmla="*/ 42 h 60"/>
                  <a:gd name="T34" fmla="*/ 70 w 89"/>
                  <a:gd name="T35" fmla="*/ 36 h 60"/>
                  <a:gd name="T36" fmla="*/ 64 w 89"/>
                  <a:gd name="T37" fmla="*/ 36 h 60"/>
                  <a:gd name="T38" fmla="*/ 64 w 89"/>
                  <a:gd name="T39" fmla="*/ 30 h 60"/>
                  <a:gd name="T40" fmla="*/ 44 w 89"/>
                  <a:gd name="T41" fmla="*/ 30 h 60"/>
                  <a:gd name="T42" fmla="*/ 44 w 89"/>
                  <a:gd name="T43" fmla="*/ 24 h 60"/>
                  <a:gd name="T44" fmla="*/ 38 w 89"/>
                  <a:gd name="T45" fmla="*/ 24 h 60"/>
                  <a:gd name="T46" fmla="*/ 38 w 89"/>
                  <a:gd name="T47" fmla="*/ 18 h 60"/>
                  <a:gd name="T48" fmla="*/ 32 w 89"/>
                  <a:gd name="T49" fmla="*/ 18 h 60"/>
                  <a:gd name="T50" fmla="*/ 32 w 89"/>
                  <a:gd name="T51" fmla="*/ 6 h 60"/>
                  <a:gd name="T52" fmla="*/ 26 w 89"/>
                  <a:gd name="T53" fmla="*/ 6 h 60"/>
                  <a:gd name="T54" fmla="*/ 26 w 89"/>
                  <a:gd name="T55" fmla="*/ 0 h 60"/>
                  <a:gd name="T56" fmla="*/ 19 w 89"/>
                  <a:gd name="T57" fmla="*/ 0 h 60"/>
                  <a:gd name="T58" fmla="*/ 19 w 89"/>
                  <a:gd name="T59" fmla="*/ 12 h 60"/>
                  <a:gd name="T60" fmla="*/ 0 w 89"/>
                  <a:gd name="T61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9" h="60">
                    <a:moveTo>
                      <a:pt x="0" y="12"/>
                    </a:moveTo>
                    <a:lnTo>
                      <a:pt x="0" y="18"/>
                    </a:lnTo>
                    <a:lnTo>
                      <a:pt x="19" y="18"/>
                    </a:lnTo>
                    <a:lnTo>
                      <a:pt x="19" y="24"/>
                    </a:lnTo>
                    <a:lnTo>
                      <a:pt x="26" y="24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2" y="42"/>
                    </a:lnTo>
                    <a:lnTo>
                      <a:pt x="38" y="42"/>
                    </a:lnTo>
                    <a:lnTo>
                      <a:pt x="38" y="48"/>
                    </a:lnTo>
                    <a:lnTo>
                      <a:pt x="44" y="48"/>
                    </a:lnTo>
                    <a:lnTo>
                      <a:pt x="44" y="54"/>
                    </a:lnTo>
                    <a:lnTo>
                      <a:pt x="58" y="54"/>
                    </a:lnTo>
                    <a:lnTo>
                      <a:pt x="58" y="60"/>
                    </a:lnTo>
                    <a:lnTo>
                      <a:pt x="89" y="60"/>
                    </a:lnTo>
                    <a:lnTo>
                      <a:pt x="89" y="42"/>
                    </a:lnTo>
                    <a:lnTo>
                      <a:pt x="70" y="42"/>
                    </a:lnTo>
                    <a:lnTo>
                      <a:pt x="70" y="36"/>
                    </a:lnTo>
                    <a:lnTo>
                      <a:pt x="64" y="36"/>
                    </a:lnTo>
                    <a:lnTo>
                      <a:pt x="64" y="30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32" y="18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0" name="Freeform 3095">
                <a:extLst>
                  <a:ext uri="{FF2B5EF4-FFF2-40B4-BE49-F238E27FC236}">
                    <a16:creationId xmlns:a16="http://schemas.microsoft.com/office/drawing/2014/main" xmlns="" id="{A114C394-49F0-4C04-9F19-C8937560F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" y="342"/>
                <a:ext cx="3" cy="1"/>
              </a:xfrm>
              <a:custGeom>
                <a:avLst/>
                <a:gdLst>
                  <a:gd name="T0" fmla="*/ 0 w 84"/>
                  <a:gd name="T1" fmla="*/ 30 h 48"/>
                  <a:gd name="T2" fmla="*/ 0 w 84"/>
                  <a:gd name="T3" fmla="*/ 48 h 48"/>
                  <a:gd name="T4" fmla="*/ 19 w 84"/>
                  <a:gd name="T5" fmla="*/ 48 h 48"/>
                  <a:gd name="T6" fmla="*/ 19 w 84"/>
                  <a:gd name="T7" fmla="*/ 36 h 48"/>
                  <a:gd name="T8" fmla="*/ 33 w 84"/>
                  <a:gd name="T9" fmla="*/ 36 h 48"/>
                  <a:gd name="T10" fmla="*/ 33 w 84"/>
                  <a:gd name="T11" fmla="*/ 30 h 48"/>
                  <a:gd name="T12" fmla="*/ 39 w 84"/>
                  <a:gd name="T13" fmla="*/ 30 h 48"/>
                  <a:gd name="T14" fmla="*/ 39 w 84"/>
                  <a:gd name="T15" fmla="*/ 24 h 48"/>
                  <a:gd name="T16" fmla="*/ 45 w 84"/>
                  <a:gd name="T17" fmla="*/ 24 h 48"/>
                  <a:gd name="T18" fmla="*/ 45 w 84"/>
                  <a:gd name="T19" fmla="*/ 18 h 48"/>
                  <a:gd name="T20" fmla="*/ 84 w 84"/>
                  <a:gd name="T21" fmla="*/ 18 h 48"/>
                  <a:gd name="T22" fmla="*/ 84 w 84"/>
                  <a:gd name="T23" fmla="*/ 0 h 48"/>
                  <a:gd name="T24" fmla="*/ 39 w 84"/>
                  <a:gd name="T25" fmla="*/ 0 h 48"/>
                  <a:gd name="T26" fmla="*/ 39 w 84"/>
                  <a:gd name="T27" fmla="*/ 6 h 48"/>
                  <a:gd name="T28" fmla="*/ 25 w 84"/>
                  <a:gd name="T29" fmla="*/ 6 h 48"/>
                  <a:gd name="T30" fmla="*/ 25 w 84"/>
                  <a:gd name="T31" fmla="*/ 12 h 48"/>
                  <a:gd name="T32" fmla="*/ 19 w 84"/>
                  <a:gd name="T33" fmla="*/ 12 h 48"/>
                  <a:gd name="T34" fmla="*/ 19 w 84"/>
                  <a:gd name="T35" fmla="*/ 24 h 48"/>
                  <a:gd name="T36" fmla="*/ 7 w 84"/>
                  <a:gd name="T37" fmla="*/ 24 h 48"/>
                  <a:gd name="T38" fmla="*/ 7 w 84"/>
                  <a:gd name="T39" fmla="*/ 30 h 48"/>
                  <a:gd name="T40" fmla="*/ 0 w 84"/>
                  <a:gd name="T41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4" h="48">
                    <a:moveTo>
                      <a:pt x="0" y="30"/>
                    </a:moveTo>
                    <a:lnTo>
                      <a:pt x="0" y="48"/>
                    </a:lnTo>
                    <a:lnTo>
                      <a:pt x="19" y="48"/>
                    </a:lnTo>
                    <a:lnTo>
                      <a:pt x="19" y="36"/>
                    </a:lnTo>
                    <a:lnTo>
                      <a:pt x="33" y="36"/>
                    </a:lnTo>
                    <a:lnTo>
                      <a:pt x="33" y="30"/>
                    </a:lnTo>
                    <a:lnTo>
                      <a:pt x="39" y="30"/>
                    </a:lnTo>
                    <a:lnTo>
                      <a:pt x="39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84" y="18"/>
                    </a:lnTo>
                    <a:lnTo>
                      <a:pt x="84" y="0"/>
                    </a:lnTo>
                    <a:lnTo>
                      <a:pt x="39" y="0"/>
                    </a:lnTo>
                    <a:lnTo>
                      <a:pt x="39" y="6"/>
                    </a:lnTo>
                    <a:lnTo>
                      <a:pt x="25" y="6"/>
                    </a:lnTo>
                    <a:lnTo>
                      <a:pt x="25" y="12"/>
                    </a:lnTo>
                    <a:lnTo>
                      <a:pt x="19" y="12"/>
                    </a:lnTo>
                    <a:lnTo>
                      <a:pt x="19" y="24"/>
                    </a:lnTo>
                    <a:lnTo>
                      <a:pt x="7" y="24"/>
                    </a:lnTo>
                    <a:lnTo>
                      <a:pt x="7" y="30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1" name="Freeform 3096">
                <a:extLst>
                  <a:ext uri="{FF2B5EF4-FFF2-40B4-BE49-F238E27FC236}">
                    <a16:creationId xmlns:a16="http://schemas.microsoft.com/office/drawing/2014/main" xmlns="" id="{2CC808DA-0903-4268-9635-6D4692DC6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234"/>
                <a:ext cx="1" cy="3"/>
              </a:xfrm>
              <a:custGeom>
                <a:avLst/>
                <a:gdLst>
                  <a:gd name="T0" fmla="*/ 14 w 39"/>
                  <a:gd name="T1" fmla="*/ 0 h 97"/>
                  <a:gd name="T2" fmla="*/ 0 w 39"/>
                  <a:gd name="T3" fmla="*/ 0 h 97"/>
                  <a:gd name="T4" fmla="*/ 0 w 39"/>
                  <a:gd name="T5" fmla="*/ 18 h 97"/>
                  <a:gd name="T6" fmla="*/ 8 w 39"/>
                  <a:gd name="T7" fmla="*/ 18 h 97"/>
                  <a:gd name="T8" fmla="*/ 8 w 39"/>
                  <a:gd name="T9" fmla="*/ 42 h 97"/>
                  <a:gd name="T10" fmla="*/ 14 w 39"/>
                  <a:gd name="T11" fmla="*/ 42 h 97"/>
                  <a:gd name="T12" fmla="*/ 14 w 39"/>
                  <a:gd name="T13" fmla="*/ 60 h 97"/>
                  <a:gd name="T14" fmla="*/ 20 w 39"/>
                  <a:gd name="T15" fmla="*/ 60 h 97"/>
                  <a:gd name="T16" fmla="*/ 20 w 39"/>
                  <a:gd name="T17" fmla="*/ 97 h 97"/>
                  <a:gd name="T18" fmla="*/ 39 w 39"/>
                  <a:gd name="T19" fmla="*/ 97 h 97"/>
                  <a:gd name="T20" fmla="*/ 39 w 39"/>
                  <a:gd name="T21" fmla="*/ 54 h 97"/>
                  <a:gd name="T22" fmla="*/ 33 w 39"/>
                  <a:gd name="T23" fmla="*/ 54 h 97"/>
                  <a:gd name="T24" fmla="*/ 33 w 39"/>
                  <a:gd name="T25" fmla="*/ 48 h 97"/>
                  <a:gd name="T26" fmla="*/ 26 w 39"/>
                  <a:gd name="T27" fmla="*/ 48 h 97"/>
                  <a:gd name="T28" fmla="*/ 26 w 39"/>
                  <a:gd name="T29" fmla="*/ 12 h 97"/>
                  <a:gd name="T30" fmla="*/ 20 w 39"/>
                  <a:gd name="T31" fmla="*/ 12 h 97"/>
                  <a:gd name="T32" fmla="*/ 20 w 39"/>
                  <a:gd name="T33" fmla="*/ 18 h 97"/>
                  <a:gd name="T34" fmla="*/ 14 w 39"/>
                  <a:gd name="T35" fmla="*/ 18 h 97"/>
                  <a:gd name="T36" fmla="*/ 14 w 39"/>
                  <a:gd name="T3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97">
                    <a:moveTo>
                      <a:pt x="14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8" y="42"/>
                    </a:lnTo>
                    <a:lnTo>
                      <a:pt x="14" y="42"/>
                    </a:lnTo>
                    <a:lnTo>
                      <a:pt x="14" y="60"/>
                    </a:lnTo>
                    <a:lnTo>
                      <a:pt x="20" y="60"/>
                    </a:lnTo>
                    <a:lnTo>
                      <a:pt x="20" y="97"/>
                    </a:lnTo>
                    <a:lnTo>
                      <a:pt x="39" y="97"/>
                    </a:lnTo>
                    <a:lnTo>
                      <a:pt x="39" y="54"/>
                    </a:lnTo>
                    <a:lnTo>
                      <a:pt x="33" y="54"/>
                    </a:lnTo>
                    <a:lnTo>
                      <a:pt x="33" y="48"/>
                    </a:lnTo>
                    <a:lnTo>
                      <a:pt x="26" y="48"/>
                    </a:lnTo>
                    <a:lnTo>
                      <a:pt x="26" y="12"/>
                    </a:lnTo>
                    <a:lnTo>
                      <a:pt x="20" y="12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2" name="Freeform 3097">
                <a:extLst>
                  <a:ext uri="{FF2B5EF4-FFF2-40B4-BE49-F238E27FC236}">
                    <a16:creationId xmlns:a16="http://schemas.microsoft.com/office/drawing/2014/main" xmlns="" id="{416358EF-04F7-4A1C-BDBF-9EA29EFF3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" y="334"/>
                <a:ext cx="3" cy="2"/>
              </a:xfrm>
              <a:custGeom>
                <a:avLst/>
                <a:gdLst>
                  <a:gd name="T0" fmla="*/ 19 w 76"/>
                  <a:gd name="T1" fmla="*/ 55 h 55"/>
                  <a:gd name="T2" fmla="*/ 70 w 76"/>
                  <a:gd name="T3" fmla="*/ 55 h 55"/>
                  <a:gd name="T4" fmla="*/ 70 w 76"/>
                  <a:gd name="T5" fmla="*/ 49 h 55"/>
                  <a:gd name="T6" fmla="*/ 76 w 76"/>
                  <a:gd name="T7" fmla="*/ 49 h 55"/>
                  <a:gd name="T8" fmla="*/ 76 w 76"/>
                  <a:gd name="T9" fmla="*/ 37 h 55"/>
                  <a:gd name="T10" fmla="*/ 19 w 76"/>
                  <a:gd name="T11" fmla="*/ 37 h 55"/>
                  <a:gd name="T12" fmla="*/ 19 w 76"/>
                  <a:gd name="T13" fmla="*/ 0 h 55"/>
                  <a:gd name="T14" fmla="*/ 0 w 76"/>
                  <a:gd name="T15" fmla="*/ 0 h 55"/>
                  <a:gd name="T16" fmla="*/ 0 w 76"/>
                  <a:gd name="T17" fmla="*/ 37 h 55"/>
                  <a:gd name="T18" fmla="*/ 6 w 76"/>
                  <a:gd name="T19" fmla="*/ 37 h 55"/>
                  <a:gd name="T20" fmla="*/ 6 w 76"/>
                  <a:gd name="T21" fmla="*/ 43 h 55"/>
                  <a:gd name="T22" fmla="*/ 19 w 76"/>
                  <a:gd name="T23" fmla="*/ 43 h 55"/>
                  <a:gd name="T24" fmla="*/ 19 w 76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55">
                    <a:moveTo>
                      <a:pt x="19" y="55"/>
                    </a:moveTo>
                    <a:lnTo>
                      <a:pt x="70" y="55"/>
                    </a:lnTo>
                    <a:lnTo>
                      <a:pt x="70" y="49"/>
                    </a:lnTo>
                    <a:lnTo>
                      <a:pt x="76" y="49"/>
                    </a:lnTo>
                    <a:lnTo>
                      <a:pt x="76" y="37"/>
                    </a:lnTo>
                    <a:lnTo>
                      <a:pt x="19" y="37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6" y="37"/>
                    </a:lnTo>
                    <a:lnTo>
                      <a:pt x="6" y="43"/>
                    </a:lnTo>
                    <a:lnTo>
                      <a:pt x="19" y="43"/>
                    </a:lnTo>
                    <a:lnTo>
                      <a:pt x="19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3" name="Freeform 3098">
                <a:extLst>
                  <a:ext uri="{FF2B5EF4-FFF2-40B4-BE49-F238E27FC236}">
                    <a16:creationId xmlns:a16="http://schemas.microsoft.com/office/drawing/2014/main" xmlns="" id="{74919649-ACC0-4EF9-AAEA-267A3AAE7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" y="214"/>
                <a:ext cx="4" cy="2"/>
              </a:xfrm>
              <a:custGeom>
                <a:avLst/>
                <a:gdLst>
                  <a:gd name="T0" fmla="*/ 0 w 114"/>
                  <a:gd name="T1" fmla="*/ 55 h 67"/>
                  <a:gd name="T2" fmla="*/ 18 w 114"/>
                  <a:gd name="T3" fmla="*/ 55 h 67"/>
                  <a:gd name="T4" fmla="*/ 18 w 114"/>
                  <a:gd name="T5" fmla="*/ 67 h 67"/>
                  <a:gd name="T6" fmla="*/ 31 w 114"/>
                  <a:gd name="T7" fmla="*/ 67 h 67"/>
                  <a:gd name="T8" fmla="*/ 31 w 114"/>
                  <a:gd name="T9" fmla="*/ 55 h 67"/>
                  <a:gd name="T10" fmla="*/ 63 w 114"/>
                  <a:gd name="T11" fmla="*/ 55 h 67"/>
                  <a:gd name="T12" fmla="*/ 63 w 114"/>
                  <a:gd name="T13" fmla="*/ 49 h 67"/>
                  <a:gd name="T14" fmla="*/ 31 w 114"/>
                  <a:gd name="T15" fmla="*/ 49 h 67"/>
                  <a:gd name="T16" fmla="*/ 31 w 114"/>
                  <a:gd name="T17" fmla="*/ 37 h 67"/>
                  <a:gd name="T18" fmla="*/ 69 w 114"/>
                  <a:gd name="T19" fmla="*/ 37 h 67"/>
                  <a:gd name="T20" fmla="*/ 69 w 114"/>
                  <a:gd name="T21" fmla="*/ 49 h 67"/>
                  <a:gd name="T22" fmla="*/ 76 w 114"/>
                  <a:gd name="T23" fmla="*/ 49 h 67"/>
                  <a:gd name="T24" fmla="*/ 76 w 114"/>
                  <a:gd name="T25" fmla="*/ 37 h 67"/>
                  <a:gd name="T26" fmla="*/ 89 w 114"/>
                  <a:gd name="T27" fmla="*/ 37 h 67"/>
                  <a:gd name="T28" fmla="*/ 89 w 114"/>
                  <a:gd name="T29" fmla="*/ 24 h 67"/>
                  <a:gd name="T30" fmla="*/ 114 w 114"/>
                  <a:gd name="T31" fmla="*/ 24 h 67"/>
                  <a:gd name="T32" fmla="*/ 114 w 114"/>
                  <a:gd name="T33" fmla="*/ 12 h 67"/>
                  <a:gd name="T34" fmla="*/ 108 w 114"/>
                  <a:gd name="T35" fmla="*/ 12 h 67"/>
                  <a:gd name="T36" fmla="*/ 108 w 114"/>
                  <a:gd name="T37" fmla="*/ 18 h 67"/>
                  <a:gd name="T38" fmla="*/ 89 w 114"/>
                  <a:gd name="T39" fmla="*/ 18 h 67"/>
                  <a:gd name="T40" fmla="*/ 89 w 114"/>
                  <a:gd name="T41" fmla="*/ 0 h 67"/>
                  <a:gd name="T42" fmla="*/ 83 w 114"/>
                  <a:gd name="T43" fmla="*/ 0 h 67"/>
                  <a:gd name="T44" fmla="*/ 83 w 114"/>
                  <a:gd name="T45" fmla="*/ 12 h 67"/>
                  <a:gd name="T46" fmla="*/ 76 w 114"/>
                  <a:gd name="T47" fmla="*/ 12 h 67"/>
                  <a:gd name="T48" fmla="*/ 76 w 114"/>
                  <a:gd name="T49" fmla="*/ 18 h 67"/>
                  <a:gd name="T50" fmla="*/ 69 w 114"/>
                  <a:gd name="T51" fmla="*/ 18 h 67"/>
                  <a:gd name="T52" fmla="*/ 69 w 114"/>
                  <a:gd name="T53" fmla="*/ 30 h 67"/>
                  <a:gd name="T54" fmla="*/ 25 w 114"/>
                  <a:gd name="T55" fmla="*/ 30 h 67"/>
                  <a:gd name="T56" fmla="*/ 25 w 114"/>
                  <a:gd name="T57" fmla="*/ 37 h 67"/>
                  <a:gd name="T58" fmla="*/ 18 w 114"/>
                  <a:gd name="T59" fmla="*/ 37 h 67"/>
                  <a:gd name="T60" fmla="*/ 18 w 114"/>
                  <a:gd name="T61" fmla="*/ 49 h 67"/>
                  <a:gd name="T62" fmla="*/ 0 w 114"/>
                  <a:gd name="T63" fmla="*/ 49 h 67"/>
                  <a:gd name="T64" fmla="*/ 0 w 114"/>
                  <a:gd name="T65" fmla="*/ 5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4" h="67">
                    <a:moveTo>
                      <a:pt x="0" y="55"/>
                    </a:moveTo>
                    <a:lnTo>
                      <a:pt x="18" y="55"/>
                    </a:lnTo>
                    <a:lnTo>
                      <a:pt x="18" y="67"/>
                    </a:lnTo>
                    <a:lnTo>
                      <a:pt x="31" y="67"/>
                    </a:lnTo>
                    <a:lnTo>
                      <a:pt x="31" y="55"/>
                    </a:lnTo>
                    <a:lnTo>
                      <a:pt x="63" y="55"/>
                    </a:lnTo>
                    <a:lnTo>
                      <a:pt x="63" y="49"/>
                    </a:lnTo>
                    <a:lnTo>
                      <a:pt x="31" y="49"/>
                    </a:lnTo>
                    <a:lnTo>
                      <a:pt x="31" y="37"/>
                    </a:lnTo>
                    <a:lnTo>
                      <a:pt x="69" y="37"/>
                    </a:lnTo>
                    <a:lnTo>
                      <a:pt x="69" y="49"/>
                    </a:lnTo>
                    <a:lnTo>
                      <a:pt x="76" y="49"/>
                    </a:lnTo>
                    <a:lnTo>
                      <a:pt x="76" y="37"/>
                    </a:lnTo>
                    <a:lnTo>
                      <a:pt x="89" y="37"/>
                    </a:lnTo>
                    <a:lnTo>
                      <a:pt x="89" y="24"/>
                    </a:lnTo>
                    <a:lnTo>
                      <a:pt x="114" y="24"/>
                    </a:lnTo>
                    <a:lnTo>
                      <a:pt x="114" y="12"/>
                    </a:lnTo>
                    <a:lnTo>
                      <a:pt x="108" y="12"/>
                    </a:lnTo>
                    <a:lnTo>
                      <a:pt x="108" y="18"/>
                    </a:lnTo>
                    <a:lnTo>
                      <a:pt x="89" y="18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83" y="12"/>
                    </a:lnTo>
                    <a:lnTo>
                      <a:pt x="76" y="12"/>
                    </a:lnTo>
                    <a:lnTo>
                      <a:pt x="76" y="18"/>
                    </a:lnTo>
                    <a:lnTo>
                      <a:pt x="69" y="18"/>
                    </a:lnTo>
                    <a:lnTo>
                      <a:pt x="69" y="30"/>
                    </a:lnTo>
                    <a:lnTo>
                      <a:pt x="25" y="30"/>
                    </a:lnTo>
                    <a:lnTo>
                      <a:pt x="25" y="37"/>
                    </a:lnTo>
                    <a:lnTo>
                      <a:pt x="18" y="37"/>
                    </a:lnTo>
                    <a:lnTo>
                      <a:pt x="18" y="49"/>
                    </a:lnTo>
                    <a:lnTo>
                      <a:pt x="0" y="49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4" name="Freeform 3099">
                <a:extLst>
                  <a:ext uri="{FF2B5EF4-FFF2-40B4-BE49-F238E27FC236}">
                    <a16:creationId xmlns:a16="http://schemas.microsoft.com/office/drawing/2014/main" xmlns="" id="{7B5D9E6E-515B-4423-A490-D5EFFF43A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228"/>
                <a:ext cx="2" cy="2"/>
              </a:xfrm>
              <a:custGeom>
                <a:avLst/>
                <a:gdLst>
                  <a:gd name="T0" fmla="*/ 31 w 63"/>
                  <a:gd name="T1" fmla="*/ 66 h 72"/>
                  <a:gd name="T2" fmla="*/ 45 w 63"/>
                  <a:gd name="T3" fmla="*/ 66 h 72"/>
                  <a:gd name="T4" fmla="*/ 45 w 63"/>
                  <a:gd name="T5" fmla="*/ 72 h 72"/>
                  <a:gd name="T6" fmla="*/ 63 w 63"/>
                  <a:gd name="T7" fmla="*/ 72 h 72"/>
                  <a:gd name="T8" fmla="*/ 63 w 63"/>
                  <a:gd name="T9" fmla="*/ 60 h 72"/>
                  <a:gd name="T10" fmla="*/ 57 w 63"/>
                  <a:gd name="T11" fmla="*/ 60 h 72"/>
                  <a:gd name="T12" fmla="*/ 57 w 63"/>
                  <a:gd name="T13" fmla="*/ 48 h 72"/>
                  <a:gd name="T14" fmla="*/ 38 w 63"/>
                  <a:gd name="T15" fmla="*/ 48 h 72"/>
                  <a:gd name="T16" fmla="*/ 38 w 63"/>
                  <a:gd name="T17" fmla="*/ 42 h 72"/>
                  <a:gd name="T18" fmla="*/ 31 w 63"/>
                  <a:gd name="T19" fmla="*/ 42 h 72"/>
                  <a:gd name="T20" fmla="*/ 31 w 63"/>
                  <a:gd name="T21" fmla="*/ 36 h 72"/>
                  <a:gd name="T22" fmla="*/ 25 w 63"/>
                  <a:gd name="T23" fmla="*/ 36 h 72"/>
                  <a:gd name="T24" fmla="*/ 25 w 63"/>
                  <a:gd name="T25" fmla="*/ 18 h 72"/>
                  <a:gd name="T26" fmla="*/ 19 w 63"/>
                  <a:gd name="T27" fmla="*/ 18 h 72"/>
                  <a:gd name="T28" fmla="*/ 19 w 63"/>
                  <a:gd name="T29" fmla="*/ 6 h 72"/>
                  <a:gd name="T30" fmla="*/ 12 w 63"/>
                  <a:gd name="T31" fmla="*/ 6 h 72"/>
                  <a:gd name="T32" fmla="*/ 12 w 63"/>
                  <a:gd name="T33" fmla="*/ 0 h 72"/>
                  <a:gd name="T34" fmla="*/ 0 w 63"/>
                  <a:gd name="T35" fmla="*/ 0 h 72"/>
                  <a:gd name="T36" fmla="*/ 0 w 63"/>
                  <a:gd name="T37" fmla="*/ 18 h 72"/>
                  <a:gd name="T38" fmla="*/ 6 w 63"/>
                  <a:gd name="T39" fmla="*/ 18 h 72"/>
                  <a:gd name="T40" fmla="*/ 6 w 63"/>
                  <a:gd name="T41" fmla="*/ 42 h 72"/>
                  <a:gd name="T42" fmla="*/ 12 w 63"/>
                  <a:gd name="T43" fmla="*/ 42 h 72"/>
                  <a:gd name="T44" fmla="*/ 12 w 63"/>
                  <a:gd name="T45" fmla="*/ 48 h 72"/>
                  <a:gd name="T46" fmla="*/ 19 w 63"/>
                  <a:gd name="T47" fmla="*/ 48 h 72"/>
                  <a:gd name="T48" fmla="*/ 19 w 63"/>
                  <a:gd name="T49" fmla="*/ 60 h 72"/>
                  <a:gd name="T50" fmla="*/ 31 w 63"/>
                  <a:gd name="T51" fmla="*/ 60 h 72"/>
                  <a:gd name="T52" fmla="*/ 31 w 63"/>
                  <a:gd name="T5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" h="72">
                    <a:moveTo>
                      <a:pt x="31" y="66"/>
                    </a:moveTo>
                    <a:lnTo>
                      <a:pt x="45" y="66"/>
                    </a:lnTo>
                    <a:lnTo>
                      <a:pt x="45" y="72"/>
                    </a:lnTo>
                    <a:lnTo>
                      <a:pt x="63" y="72"/>
                    </a:lnTo>
                    <a:lnTo>
                      <a:pt x="63" y="60"/>
                    </a:lnTo>
                    <a:lnTo>
                      <a:pt x="57" y="60"/>
                    </a:lnTo>
                    <a:lnTo>
                      <a:pt x="57" y="48"/>
                    </a:lnTo>
                    <a:lnTo>
                      <a:pt x="38" y="48"/>
                    </a:lnTo>
                    <a:lnTo>
                      <a:pt x="38" y="42"/>
                    </a:lnTo>
                    <a:lnTo>
                      <a:pt x="31" y="42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5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42"/>
                    </a:lnTo>
                    <a:lnTo>
                      <a:pt x="12" y="42"/>
                    </a:lnTo>
                    <a:lnTo>
                      <a:pt x="12" y="48"/>
                    </a:lnTo>
                    <a:lnTo>
                      <a:pt x="19" y="48"/>
                    </a:lnTo>
                    <a:lnTo>
                      <a:pt x="19" y="60"/>
                    </a:lnTo>
                    <a:lnTo>
                      <a:pt x="31" y="60"/>
                    </a:lnTo>
                    <a:lnTo>
                      <a:pt x="31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5" name="Freeform 3100">
                <a:extLst>
                  <a:ext uri="{FF2B5EF4-FFF2-40B4-BE49-F238E27FC236}">
                    <a16:creationId xmlns:a16="http://schemas.microsoft.com/office/drawing/2014/main" xmlns="" id="{87C013E7-57BE-4C39-8DF8-6CD8D6B96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278"/>
                <a:ext cx="3" cy="1"/>
              </a:xfrm>
              <a:custGeom>
                <a:avLst/>
                <a:gdLst>
                  <a:gd name="T0" fmla="*/ 33 w 96"/>
                  <a:gd name="T1" fmla="*/ 6 h 30"/>
                  <a:gd name="T2" fmla="*/ 25 w 96"/>
                  <a:gd name="T3" fmla="*/ 6 h 30"/>
                  <a:gd name="T4" fmla="*/ 25 w 96"/>
                  <a:gd name="T5" fmla="*/ 12 h 30"/>
                  <a:gd name="T6" fmla="*/ 0 w 96"/>
                  <a:gd name="T7" fmla="*/ 12 h 30"/>
                  <a:gd name="T8" fmla="*/ 0 w 96"/>
                  <a:gd name="T9" fmla="*/ 30 h 30"/>
                  <a:gd name="T10" fmla="*/ 25 w 96"/>
                  <a:gd name="T11" fmla="*/ 30 h 30"/>
                  <a:gd name="T12" fmla="*/ 25 w 96"/>
                  <a:gd name="T13" fmla="*/ 18 h 30"/>
                  <a:gd name="T14" fmla="*/ 70 w 96"/>
                  <a:gd name="T15" fmla="*/ 18 h 30"/>
                  <a:gd name="T16" fmla="*/ 70 w 96"/>
                  <a:gd name="T17" fmla="*/ 24 h 30"/>
                  <a:gd name="T18" fmla="*/ 77 w 96"/>
                  <a:gd name="T19" fmla="*/ 24 h 30"/>
                  <a:gd name="T20" fmla="*/ 77 w 96"/>
                  <a:gd name="T21" fmla="*/ 30 h 30"/>
                  <a:gd name="T22" fmla="*/ 96 w 96"/>
                  <a:gd name="T23" fmla="*/ 30 h 30"/>
                  <a:gd name="T24" fmla="*/ 96 w 96"/>
                  <a:gd name="T25" fmla="*/ 12 h 30"/>
                  <a:gd name="T26" fmla="*/ 84 w 96"/>
                  <a:gd name="T27" fmla="*/ 12 h 30"/>
                  <a:gd name="T28" fmla="*/ 84 w 96"/>
                  <a:gd name="T29" fmla="*/ 6 h 30"/>
                  <a:gd name="T30" fmla="*/ 70 w 96"/>
                  <a:gd name="T31" fmla="*/ 6 h 30"/>
                  <a:gd name="T32" fmla="*/ 70 w 96"/>
                  <a:gd name="T33" fmla="*/ 0 h 30"/>
                  <a:gd name="T34" fmla="*/ 33 w 96"/>
                  <a:gd name="T35" fmla="*/ 0 h 30"/>
                  <a:gd name="T36" fmla="*/ 33 w 96"/>
                  <a:gd name="T3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6" h="30">
                    <a:moveTo>
                      <a:pt x="33" y="6"/>
                    </a:moveTo>
                    <a:lnTo>
                      <a:pt x="25" y="6"/>
                    </a:lnTo>
                    <a:lnTo>
                      <a:pt x="25" y="12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25" y="30"/>
                    </a:lnTo>
                    <a:lnTo>
                      <a:pt x="25" y="18"/>
                    </a:lnTo>
                    <a:lnTo>
                      <a:pt x="70" y="18"/>
                    </a:lnTo>
                    <a:lnTo>
                      <a:pt x="70" y="24"/>
                    </a:lnTo>
                    <a:lnTo>
                      <a:pt x="77" y="24"/>
                    </a:lnTo>
                    <a:lnTo>
                      <a:pt x="77" y="30"/>
                    </a:lnTo>
                    <a:lnTo>
                      <a:pt x="96" y="30"/>
                    </a:lnTo>
                    <a:lnTo>
                      <a:pt x="96" y="12"/>
                    </a:lnTo>
                    <a:lnTo>
                      <a:pt x="84" y="12"/>
                    </a:lnTo>
                    <a:lnTo>
                      <a:pt x="84" y="6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33" y="0"/>
                    </a:lnTo>
                    <a:lnTo>
                      <a:pt x="33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6" name="Freeform 3101">
                <a:extLst>
                  <a:ext uri="{FF2B5EF4-FFF2-40B4-BE49-F238E27FC236}">
                    <a16:creationId xmlns:a16="http://schemas.microsoft.com/office/drawing/2014/main" xmlns="" id="{C028B214-8AEA-4CDE-9833-F7792FEAF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" y="113"/>
                <a:ext cx="7" cy="2"/>
              </a:xfrm>
              <a:custGeom>
                <a:avLst/>
                <a:gdLst>
                  <a:gd name="T0" fmla="*/ 0 w 192"/>
                  <a:gd name="T1" fmla="*/ 66 h 66"/>
                  <a:gd name="T2" fmla="*/ 7 w 192"/>
                  <a:gd name="T3" fmla="*/ 66 h 66"/>
                  <a:gd name="T4" fmla="*/ 7 w 192"/>
                  <a:gd name="T5" fmla="*/ 18 h 66"/>
                  <a:gd name="T6" fmla="*/ 13 w 192"/>
                  <a:gd name="T7" fmla="*/ 18 h 66"/>
                  <a:gd name="T8" fmla="*/ 13 w 192"/>
                  <a:gd name="T9" fmla="*/ 12 h 66"/>
                  <a:gd name="T10" fmla="*/ 44 w 192"/>
                  <a:gd name="T11" fmla="*/ 12 h 66"/>
                  <a:gd name="T12" fmla="*/ 44 w 192"/>
                  <a:gd name="T13" fmla="*/ 6 h 66"/>
                  <a:gd name="T14" fmla="*/ 192 w 192"/>
                  <a:gd name="T15" fmla="*/ 6 h 66"/>
                  <a:gd name="T16" fmla="*/ 192 w 192"/>
                  <a:gd name="T17" fmla="*/ 0 h 66"/>
                  <a:gd name="T18" fmla="*/ 7 w 192"/>
                  <a:gd name="T19" fmla="*/ 0 h 66"/>
                  <a:gd name="T20" fmla="*/ 7 w 192"/>
                  <a:gd name="T21" fmla="*/ 12 h 66"/>
                  <a:gd name="T22" fmla="*/ 0 w 192"/>
                  <a:gd name="T23" fmla="*/ 12 h 66"/>
                  <a:gd name="T24" fmla="*/ 0 w 192"/>
                  <a:gd name="T2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66">
                    <a:moveTo>
                      <a:pt x="0" y="66"/>
                    </a:moveTo>
                    <a:lnTo>
                      <a:pt x="7" y="66"/>
                    </a:lnTo>
                    <a:lnTo>
                      <a:pt x="7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44" y="12"/>
                    </a:lnTo>
                    <a:lnTo>
                      <a:pt x="44" y="6"/>
                    </a:lnTo>
                    <a:lnTo>
                      <a:pt x="192" y="6"/>
                    </a:lnTo>
                    <a:lnTo>
                      <a:pt x="192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7" name="Freeform 3102">
                <a:extLst>
                  <a:ext uri="{FF2B5EF4-FFF2-40B4-BE49-F238E27FC236}">
                    <a16:creationId xmlns:a16="http://schemas.microsoft.com/office/drawing/2014/main" xmlns="" id="{089E7560-5D33-4DBE-A015-F99E85F67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" y="151"/>
                <a:ext cx="3" cy="3"/>
              </a:xfrm>
              <a:custGeom>
                <a:avLst/>
                <a:gdLst>
                  <a:gd name="T0" fmla="*/ 0 w 96"/>
                  <a:gd name="T1" fmla="*/ 6 h 110"/>
                  <a:gd name="T2" fmla="*/ 0 w 96"/>
                  <a:gd name="T3" fmla="*/ 18 h 110"/>
                  <a:gd name="T4" fmla="*/ 71 w 96"/>
                  <a:gd name="T5" fmla="*/ 18 h 110"/>
                  <a:gd name="T6" fmla="*/ 71 w 96"/>
                  <a:gd name="T7" fmla="*/ 24 h 110"/>
                  <a:gd name="T8" fmla="*/ 77 w 96"/>
                  <a:gd name="T9" fmla="*/ 24 h 110"/>
                  <a:gd name="T10" fmla="*/ 77 w 96"/>
                  <a:gd name="T11" fmla="*/ 61 h 110"/>
                  <a:gd name="T12" fmla="*/ 71 w 96"/>
                  <a:gd name="T13" fmla="*/ 61 h 110"/>
                  <a:gd name="T14" fmla="*/ 71 w 96"/>
                  <a:gd name="T15" fmla="*/ 73 h 110"/>
                  <a:gd name="T16" fmla="*/ 83 w 96"/>
                  <a:gd name="T17" fmla="*/ 73 h 110"/>
                  <a:gd name="T18" fmla="*/ 83 w 96"/>
                  <a:gd name="T19" fmla="*/ 110 h 110"/>
                  <a:gd name="T20" fmla="*/ 89 w 96"/>
                  <a:gd name="T21" fmla="*/ 110 h 110"/>
                  <a:gd name="T22" fmla="*/ 89 w 96"/>
                  <a:gd name="T23" fmla="*/ 73 h 110"/>
                  <a:gd name="T24" fmla="*/ 96 w 96"/>
                  <a:gd name="T25" fmla="*/ 73 h 110"/>
                  <a:gd name="T26" fmla="*/ 96 w 96"/>
                  <a:gd name="T27" fmla="*/ 61 h 110"/>
                  <a:gd name="T28" fmla="*/ 89 w 96"/>
                  <a:gd name="T29" fmla="*/ 61 h 110"/>
                  <a:gd name="T30" fmla="*/ 89 w 96"/>
                  <a:gd name="T31" fmla="*/ 67 h 110"/>
                  <a:gd name="T32" fmla="*/ 83 w 96"/>
                  <a:gd name="T33" fmla="*/ 67 h 110"/>
                  <a:gd name="T34" fmla="*/ 83 w 96"/>
                  <a:gd name="T35" fmla="*/ 18 h 110"/>
                  <a:gd name="T36" fmla="*/ 89 w 96"/>
                  <a:gd name="T37" fmla="*/ 18 h 110"/>
                  <a:gd name="T38" fmla="*/ 89 w 96"/>
                  <a:gd name="T39" fmla="*/ 24 h 110"/>
                  <a:gd name="T40" fmla="*/ 96 w 96"/>
                  <a:gd name="T41" fmla="*/ 24 h 110"/>
                  <a:gd name="T42" fmla="*/ 96 w 96"/>
                  <a:gd name="T43" fmla="*/ 12 h 110"/>
                  <a:gd name="T44" fmla="*/ 83 w 96"/>
                  <a:gd name="T45" fmla="*/ 12 h 110"/>
                  <a:gd name="T46" fmla="*/ 83 w 96"/>
                  <a:gd name="T47" fmla="*/ 0 h 110"/>
                  <a:gd name="T48" fmla="*/ 77 w 96"/>
                  <a:gd name="T49" fmla="*/ 0 h 110"/>
                  <a:gd name="T50" fmla="*/ 77 w 96"/>
                  <a:gd name="T51" fmla="*/ 12 h 110"/>
                  <a:gd name="T52" fmla="*/ 38 w 96"/>
                  <a:gd name="T53" fmla="*/ 12 h 110"/>
                  <a:gd name="T54" fmla="*/ 38 w 96"/>
                  <a:gd name="T55" fmla="*/ 6 h 110"/>
                  <a:gd name="T56" fmla="*/ 0 w 96"/>
                  <a:gd name="T57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0">
                    <a:moveTo>
                      <a:pt x="0" y="6"/>
                    </a:moveTo>
                    <a:lnTo>
                      <a:pt x="0" y="18"/>
                    </a:lnTo>
                    <a:lnTo>
                      <a:pt x="71" y="18"/>
                    </a:lnTo>
                    <a:lnTo>
                      <a:pt x="71" y="24"/>
                    </a:lnTo>
                    <a:lnTo>
                      <a:pt x="77" y="24"/>
                    </a:lnTo>
                    <a:lnTo>
                      <a:pt x="77" y="61"/>
                    </a:lnTo>
                    <a:lnTo>
                      <a:pt x="71" y="61"/>
                    </a:lnTo>
                    <a:lnTo>
                      <a:pt x="71" y="73"/>
                    </a:lnTo>
                    <a:lnTo>
                      <a:pt x="83" y="73"/>
                    </a:lnTo>
                    <a:lnTo>
                      <a:pt x="83" y="110"/>
                    </a:lnTo>
                    <a:lnTo>
                      <a:pt x="89" y="110"/>
                    </a:lnTo>
                    <a:lnTo>
                      <a:pt x="89" y="73"/>
                    </a:lnTo>
                    <a:lnTo>
                      <a:pt x="96" y="73"/>
                    </a:lnTo>
                    <a:lnTo>
                      <a:pt x="96" y="61"/>
                    </a:lnTo>
                    <a:lnTo>
                      <a:pt x="89" y="61"/>
                    </a:lnTo>
                    <a:lnTo>
                      <a:pt x="89" y="67"/>
                    </a:lnTo>
                    <a:lnTo>
                      <a:pt x="83" y="67"/>
                    </a:lnTo>
                    <a:lnTo>
                      <a:pt x="83" y="18"/>
                    </a:lnTo>
                    <a:lnTo>
                      <a:pt x="89" y="18"/>
                    </a:lnTo>
                    <a:lnTo>
                      <a:pt x="89" y="24"/>
                    </a:lnTo>
                    <a:lnTo>
                      <a:pt x="96" y="24"/>
                    </a:lnTo>
                    <a:lnTo>
                      <a:pt x="96" y="12"/>
                    </a:lnTo>
                    <a:lnTo>
                      <a:pt x="83" y="12"/>
                    </a:lnTo>
                    <a:lnTo>
                      <a:pt x="83" y="0"/>
                    </a:lnTo>
                    <a:lnTo>
                      <a:pt x="77" y="0"/>
                    </a:lnTo>
                    <a:lnTo>
                      <a:pt x="77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8" name="Freeform 3103">
                <a:extLst>
                  <a:ext uri="{FF2B5EF4-FFF2-40B4-BE49-F238E27FC236}">
                    <a16:creationId xmlns:a16="http://schemas.microsoft.com/office/drawing/2014/main" xmlns="" id="{871D5400-8BBD-4B2C-9AD0-C22EB7BF4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" y="352"/>
                <a:ext cx="2" cy="3"/>
              </a:xfrm>
              <a:custGeom>
                <a:avLst/>
                <a:gdLst>
                  <a:gd name="T0" fmla="*/ 19 w 51"/>
                  <a:gd name="T1" fmla="*/ 90 h 90"/>
                  <a:gd name="T2" fmla="*/ 25 w 51"/>
                  <a:gd name="T3" fmla="*/ 90 h 90"/>
                  <a:gd name="T4" fmla="*/ 25 w 51"/>
                  <a:gd name="T5" fmla="*/ 24 h 90"/>
                  <a:gd name="T6" fmla="*/ 39 w 51"/>
                  <a:gd name="T7" fmla="*/ 24 h 90"/>
                  <a:gd name="T8" fmla="*/ 39 w 51"/>
                  <a:gd name="T9" fmla="*/ 30 h 90"/>
                  <a:gd name="T10" fmla="*/ 45 w 51"/>
                  <a:gd name="T11" fmla="*/ 30 h 90"/>
                  <a:gd name="T12" fmla="*/ 45 w 51"/>
                  <a:gd name="T13" fmla="*/ 48 h 90"/>
                  <a:gd name="T14" fmla="*/ 39 w 51"/>
                  <a:gd name="T15" fmla="*/ 48 h 90"/>
                  <a:gd name="T16" fmla="*/ 39 w 51"/>
                  <a:gd name="T17" fmla="*/ 84 h 90"/>
                  <a:gd name="T18" fmla="*/ 45 w 51"/>
                  <a:gd name="T19" fmla="*/ 84 h 90"/>
                  <a:gd name="T20" fmla="*/ 45 w 51"/>
                  <a:gd name="T21" fmla="*/ 54 h 90"/>
                  <a:gd name="T22" fmla="*/ 51 w 51"/>
                  <a:gd name="T23" fmla="*/ 54 h 90"/>
                  <a:gd name="T24" fmla="*/ 51 w 51"/>
                  <a:gd name="T25" fmla="*/ 12 h 90"/>
                  <a:gd name="T26" fmla="*/ 32 w 51"/>
                  <a:gd name="T27" fmla="*/ 12 h 90"/>
                  <a:gd name="T28" fmla="*/ 32 w 51"/>
                  <a:gd name="T29" fmla="*/ 0 h 90"/>
                  <a:gd name="T30" fmla="*/ 25 w 51"/>
                  <a:gd name="T31" fmla="*/ 0 h 90"/>
                  <a:gd name="T32" fmla="*/ 25 w 51"/>
                  <a:gd name="T33" fmla="*/ 12 h 90"/>
                  <a:gd name="T34" fmla="*/ 13 w 51"/>
                  <a:gd name="T35" fmla="*/ 12 h 90"/>
                  <a:gd name="T36" fmla="*/ 13 w 51"/>
                  <a:gd name="T37" fmla="*/ 6 h 90"/>
                  <a:gd name="T38" fmla="*/ 7 w 51"/>
                  <a:gd name="T39" fmla="*/ 6 h 90"/>
                  <a:gd name="T40" fmla="*/ 7 w 51"/>
                  <a:gd name="T41" fmla="*/ 0 h 90"/>
                  <a:gd name="T42" fmla="*/ 0 w 51"/>
                  <a:gd name="T43" fmla="*/ 0 h 90"/>
                  <a:gd name="T44" fmla="*/ 0 w 51"/>
                  <a:gd name="T45" fmla="*/ 24 h 90"/>
                  <a:gd name="T46" fmla="*/ 19 w 51"/>
                  <a:gd name="T47" fmla="*/ 24 h 90"/>
                  <a:gd name="T48" fmla="*/ 19 w 51"/>
                  <a:gd name="T4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90">
                    <a:moveTo>
                      <a:pt x="19" y="90"/>
                    </a:moveTo>
                    <a:lnTo>
                      <a:pt x="25" y="90"/>
                    </a:lnTo>
                    <a:lnTo>
                      <a:pt x="25" y="24"/>
                    </a:lnTo>
                    <a:lnTo>
                      <a:pt x="39" y="24"/>
                    </a:lnTo>
                    <a:lnTo>
                      <a:pt x="39" y="30"/>
                    </a:lnTo>
                    <a:lnTo>
                      <a:pt x="45" y="30"/>
                    </a:lnTo>
                    <a:lnTo>
                      <a:pt x="45" y="48"/>
                    </a:lnTo>
                    <a:lnTo>
                      <a:pt x="39" y="48"/>
                    </a:lnTo>
                    <a:lnTo>
                      <a:pt x="39" y="84"/>
                    </a:lnTo>
                    <a:lnTo>
                      <a:pt x="45" y="84"/>
                    </a:lnTo>
                    <a:lnTo>
                      <a:pt x="45" y="54"/>
                    </a:lnTo>
                    <a:lnTo>
                      <a:pt x="51" y="54"/>
                    </a:lnTo>
                    <a:lnTo>
                      <a:pt x="51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25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9" y="24"/>
                    </a:lnTo>
                    <a:lnTo>
                      <a:pt x="19" y="9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99" name="Freeform 3104">
                <a:extLst>
                  <a:ext uri="{FF2B5EF4-FFF2-40B4-BE49-F238E27FC236}">
                    <a16:creationId xmlns:a16="http://schemas.microsoft.com/office/drawing/2014/main" xmlns="" id="{2E81FAA5-79F3-4747-865D-8BAA4397D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" y="417"/>
                <a:ext cx="7" cy="1"/>
              </a:xfrm>
              <a:custGeom>
                <a:avLst/>
                <a:gdLst>
                  <a:gd name="T0" fmla="*/ 0 w 198"/>
                  <a:gd name="T1" fmla="*/ 60 h 60"/>
                  <a:gd name="T2" fmla="*/ 13 w 198"/>
                  <a:gd name="T3" fmla="*/ 60 h 60"/>
                  <a:gd name="T4" fmla="*/ 13 w 198"/>
                  <a:gd name="T5" fmla="*/ 54 h 60"/>
                  <a:gd name="T6" fmla="*/ 19 w 198"/>
                  <a:gd name="T7" fmla="*/ 54 h 60"/>
                  <a:gd name="T8" fmla="*/ 19 w 198"/>
                  <a:gd name="T9" fmla="*/ 48 h 60"/>
                  <a:gd name="T10" fmla="*/ 70 w 198"/>
                  <a:gd name="T11" fmla="*/ 48 h 60"/>
                  <a:gd name="T12" fmla="*/ 70 w 198"/>
                  <a:gd name="T13" fmla="*/ 42 h 60"/>
                  <a:gd name="T14" fmla="*/ 76 w 198"/>
                  <a:gd name="T15" fmla="*/ 42 h 60"/>
                  <a:gd name="T16" fmla="*/ 76 w 198"/>
                  <a:gd name="T17" fmla="*/ 36 h 60"/>
                  <a:gd name="T18" fmla="*/ 115 w 198"/>
                  <a:gd name="T19" fmla="*/ 36 h 60"/>
                  <a:gd name="T20" fmla="*/ 115 w 198"/>
                  <a:gd name="T21" fmla="*/ 30 h 60"/>
                  <a:gd name="T22" fmla="*/ 133 w 198"/>
                  <a:gd name="T23" fmla="*/ 30 h 60"/>
                  <a:gd name="T24" fmla="*/ 133 w 198"/>
                  <a:gd name="T25" fmla="*/ 24 h 60"/>
                  <a:gd name="T26" fmla="*/ 141 w 198"/>
                  <a:gd name="T27" fmla="*/ 24 h 60"/>
                  <a:gd name="T28" fmla="*/ 141 w 198"/>
                  <a:gd name="T29" fmla="*/ 18 h 60"/>
                  <a:gd name="T30" fmla="*/ 185 w 198"/>
                  <a:gd name="T31" fmla="*/ 18 h 60"/>
                  <a:gd name="T32" fmla="*/ 185 w 198"/>
                  <a:gd name="T33" fmla="*/ 6 h 60"/>
                  <a:gd name="T34" fmla="*/ 198 w 198"/>
                  <a:gd name="T35" fmla="*/ 6 h 60"/>
                  <a:gd name="T36" fmla="*/ 198 w 198"/>
                  <a:gd name="T37" fmla="*/ 0 h 60"/>
                  <a:gd name="T38" fmla="*/ 178 w 198"/>
                  <a:gd name="T39" fmla="*/ 0 h 60"/>
                  <a:gd name="T40" fmla="*/ 178 w 198"/>
                  <a:gd name="T41" fmla="*/ 6 h 60"/>
                  <a:gd name="T42" fmla="*/ 172 w 198"/>
                  <a:gd name="T43" fmla="*/ 6 h 60"/>
                  <a:gd name="T44" fmla="*/ 172 w 198"/>
                  <a:gd name="T45" fmla="*/ 12 h 60"/>
                  <a:gd name="T46" fmla="*/ 133 w 198"/>
                  <a:gd name="T47" fmla="*/ 12 h 60"/>
                  <a:gd name="T48" fmla="*/ 133 w 198"/>
                  <a:gd name="T49" fmla="*/ 18 h 60"/>
                  <a:gd name="T50" fmla="*/ 121 w 198"/>
                  <a:gd name="T51" fmla="*/ 18 h 60"/>
                  <a:gd name="T52" fmla="*/ 121 w 198"/>
                  <a:gd name="T53" fmla="*/ 24 h 60"/>
                  <a:gd name="T54" fmla="*/ 108 w 198"/>
                  <a:gd name="T55" fmla="*/ 24 h 60"/>
                  <a:gd name="T56" fmla="*/ 108 w 198"/>
                  <a:gd name="T57" fmla="*/ 30 h 60"/>
                  <a:gd name="T58" fmla="*/ 64 w 198"/>
                  <a:gd name="T59" fmla="*/ 30 h 60"/>
                  <a:gd name="T60" fmla="*/ 64 w 198"/>
                  <a:gd name="T61" fmla="*/ 36 h 60"/>
                  <a:gd name="T62" fmla="*/ 57 w 198"/>
                  <a:gd name="T63" fmla="*/ 36 h 60"/>
                  <a:gd name="T64" fmla="*/ 57 w 198"/>
                  <a:gd name="T65" fmla="*/ 42 h 60"/>
                  <a:gd name="T66" fmla="*/ 13 w 198"/>
                  <a:gd name="T67" fmla="*/ 42 h 60"/>
                  <a:gd name="T68" fmla="*/ 13 w 198"/>
                  <a:gd name="T69" fmla="*/ 48 h 60"/>
                  <a:gd name="T70" fmla="*/ 6 w 198"/>
                  <a:gd name="T71" fmla="*/ 48 h 60"/>
                  <a:gd name="T72" fmla="*/ 6 w 198"/>
                  <a:gd name="T73" fmla="*/ 54 h 60"/>
                  <a:gd name="T74" fmla="*/ 0 w 198"/>
                  <a:gd name="T75" fmla="*/ 54 h 60"/>
                  <a:gd name="T76" fmla="*/ 0 w 198"/>
                  <a:gd name="T7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8" h="60">
                    <a:moveTo>
                      <a:pt x="0" y="60"/>
                    </a:moveTo>
                    <a:lnTo>
                      <a:pt x="13" y="60"/>
                    </a:lnTo>
                    <a:lnTo>
                      <a:pt x="13" y="54"/>
                    </a:lnTo>
                    <a:lnTo>
                      <a:pt x="19" y="54"/>
                    </a:lnTo>
                    <a:lnTo>
                      <a:pt x="19" y="48"/>
                    </a:lnTo>
                    <a:lnTo>
                      <a:pt x="70" y="48"/>
                    </a:lnTo>
                    <a:lnTo>
                      <a:pt x="70" y="42"/>
                    </a:lnTo>
                    <a:lnTo>
                      <a:pt x="76" y="42"/>
                    </a:lnTo>
                    <a:lnTo>
                      <a:pt x="76" y="36"/>
                    </a:lnTo>
                    <a:lnTo>
                      <a:pt x="115" y="36"/>
                    </a:lnTo>
                    <a:lnTo>
                      <a:pt x="115" y="30"/>
                    </a:lnTo>
                    <a:lnTo>
                      <a:pt x="133" y="30"/>
                    </a:lnTo>
                    <a:lnTo>
                      <a:pt x="133" y="24"/>
                    </a:lnTo>
                    <a:lnTo>
                      <a:pt x="141" y="24"/>
                    </a:lnTo>
                    <a:lnTo>
                      <a:pt x="141" y="18"/>
                    </a:lnTo>
                    <a:lnTo>
                      <a:pt x="185" y="18"/>
                    </a:lnTo>
                    <a:lnTo>
                      <a:pt x="185" y="6"/>
                    </a:lnTo>
                    <a:lnTo>
                      <a:pt x="198" y="6"/>
                    </a:lnTo>
                    <a:lnTo>
                      <a:pt x="198" y="0"/>
                    </a:lnTo>
                    <a:lnTo>
                      <a:pt x="178" y="0"/>
                    </a:lnTo>
                    <a:lnTo>
                      <a:pt x="178" y="6"/>
                    </a:lnTo>
                    <a:lnTo>
                      <a:pt x="172" y="6"/>
                    </a:lnTo>
                    <a:lnTo>
                      <a:pt x="172" y="12"/>
                    </a:lnTo>
                    <a:lnTo>
                      <a:pt x="133" y="12"/>
                    </a:lnTo>
                    <a:lnTo>
                      <a:pt x="133" y="18"/>
                    </a:lnTo>
                    <a:lnTo>
                      <a:pt x="121" y="18"/>
                    </a:lnTo>
                    <a:lnTo>
                      <a:pt x="121" y="24"/>
                    </a:lnTo>
                    <a:lnTo>
                      <a:pt x="108" y="24"/>
                    </a:lnTo>
                    <a:lnTo>
                      <a:pt x="108" y="30"/>
                    </a:lnTo>
                    <a:lnTo>
                      <a:pt x="64" y="30"/>
                    </a:lnTo>
                    <a:lnTo>
                      <a:pt x="64" y="36"/>
                    </a:lnTo>
                    <a:lnTo>
                      <a:pt x="57" y="36"/>
                    </a:lnTo>
                    <a:lnTo>
                      <a:pt x="57" y="42"/>
                    </a:lnTo>
                    <a:lnTo>
                      <a:pt x="13" y="42"/>
                    </a:lnTo>
                    <a:lnTo>
                      <a:pt x="13" y="48"/>
                    </a:lnTo>
                    <a:lnTo>
                      <a:pt x="6" y="48"/>
                    </a:lnTo>
                    <a:lnTo>
                      <a:pt x="6" y="54"/>
                    </a:lnTo>
                    <a:lnTo>
                      <a:pt x="0" y="54"/>
                    </a:lnTo>
                    <a:lnTo>
                      <a:pt x="0" y="6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0" name="Freeform 3105">
                <a:extLst>
                  <a:ext uri="{FF2B5EF4-FFF2-40B4-BE49-F238E27FC236}">
                    <a16:creationId xmlns:a16="http://schemas.microsoft.com/office/drawing/2014/main" xmlns="" id="{CDFB2EA9-BB96-4700-8358-933AB1731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" y="169"/>
                <a:ext cx="6" cy="0"/>
              </a:xfrm>
              <a:custGeom>
                <a:avLst/>
                <a:gdLst>
                  <a:gd name="T0" fmla="*/ 0 w 185"/>
                  <a:gd name="T1" fmla="*/ 25 h 25"/>
                  <a:gd name="T2" fmla="*/ 26 w 185"/>
                  <a:gd name="T3" fmla="*/ 25 h 25"/>
                  <a:gd name="T4" fmla="*/ 26 w 185"/>
                  <a:gd name="T5" fmla="*/ 19 h 25"/>
                  <a:gd name="T6" fmla="*/ 89 w 185"/>
                  <a:gd name="T7" fmla="*/ 19 h 25"/>
                  <a:gd name="T8" fmla="*/ 89 w 185"/>
                  <a:gd name="T9" fmla="*/ 13 h 25"/>
                  <a:gd name="T10" fmla="*/ 185 w 185"/>
                  <a:gd name="T11" fmla="*/ 13 h 25"/>
                  <a:gd name="T12" fmla="*/ 185 w 185"/>
                  <a:gd name="T13" fmla="*/ 0 h 25"/>
                  <a:gd name="T14" fmla="*/ 179 w 185"/>
                  <a:gd name="T15" fmla="*/ 0 h 25"/>
                  <a:gd name="T16" fmla="*/ 179 w 185"/>
                  <a:gd name="T17" fmla="*/ 7 h 25"/>
                  <a:gd name="T18" fmla="*/ 18 w 185"/>
                  <a:gd name="T19" fmla="*/ 7 h 25"/>
                  <a:gd name="T20" fmla="*/ 18 w 185"/>
                  <a:gd name="T21" fmla="*/ 13 h 25"/>
                  <a:gd name="T22" fmla="*/ 12 w 185"/>
                  <a:gd name="T23" fmla="*/ 13 h 25"/>
                  <a:gd name="T24" fmla="*/ 12 w 185"/>
                  <a:gd name="T25" fmla="*/ 19 h 25"/>
                  <a:gd name="T26" fmla="*/ 0 w 185"/>
                  <a:gd name="T27" fmla="*/ 19 h 25"/>
                  <a:gd name="T28" fmla="*/ 0 w 185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" h="25">
                    <a:moveTo>
                      <a:pt x="0" y="25"/>
                    </a:moveTo>
                    <a:lnTo>
                      <a:pt x="26" y="25"/>
                    </a:lnTo>
                    <a:lnTo>
                      <a:pt x="26" y="19"/>
                    </a:lnTo>
                    <a:lnTo>
                      <a:pt x="89" y="19"/>
                    </a:lnTo>
                    <a:lnTo>
                      <a:pt x="89" y="13"/>
                    </a:lnTo>
                    <a:lnTo>
                      <a:pt x="185" y="13"/>
                    </a:lnTo>
                    <a:lnTo>
                      <a:pt x="185" y="0"/>
                    </a:lnTo>
                    <a:lnTo>
                      <a:pt x="179" y="0"/>
                    </a:lnTo>
                    <a:lnTo>
                      <a:pt x="179" y="7"/>
                    </a:lnTo>
                    <a:lnTo>
                      <a:pt x="18" y="7"/>
                    </a:lnTo>
                    <a:lnTo>
                      <a:pt x="18" y="13"/>
                    </a:lnTo>
                    <a:lnTo>
                      <a:pt x="12" y="13"/>
                    </a:lnTo>
                    <a:lnTo>
                      <a:pt x="12" y="19"/>
                    </a:lnTo>
                    <a:lnTo>
                      <a:pt x="0" y="19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1" name="Freeform 3106">
                <a:extLst>
                  <a:ext uri="{FF2B5EF4-FFF2-40B4-BE49-F238E27FC236}">
                    <a16:creationId xmlns:a16="http://schemas.microsoft.com/office/drawing/2014/main" xmlns="" id="{CCEB04A1-987B-4C36-9213-D154C68E4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166"/>
                <a:ext cx="6" cy="2"/>
              </a:xfrm>
              <a:custGeom>
                <a:avLst/>
                <a:gdLst>
                  <a:gd name="T0" fmla="*/ 0 w 179"/>
                  <a:gd name="T1" fmla="*/ 43 h 55"/>
                  <a:gd name="T2" fmla="*/ 6 w 179"/>
                  <a:gd name="T3" fmla="*/ 43 h 55"/>
                  <a:gd name="T4" fmla="*/ 6 w 179"/>
                  <a:gd name="T5" fmla="*/ 37 h 55"/>
                  <a:gd name="T6" fmla="*/ 108 w 179"/>
                  <a:gd name="T7" fmla="*/ 37 h 55"/>
                  <a:gd name="T8" fmla="*/ 108 w 179"/>
                  <a:gd name="T9" fmla="*/ 55 h 55"/>
                  <a:gd name="T10" fmla="*/ 114 w 179"/>
                  <a:gd name="T11" fmla="*/ 55 h 55"/>
                  <a:gd name="T12" fmla="*/ 114 w 179"/>
                  <a:gd name="T13" fmla="*/ 43 h 55"/>
                  <a:gd name="T14" fmla="*/ 121 w 179"/>
                  <a:gd name="T15" fmla="*/ 43 h 55"/>
                  <a:gd name="T16" fmla="*/ 121 w 179"/>
                  <a:gd name="T17" fmla="*/ 37 h 55"/>
                  <a:gd name="T18" fmla="*/ 127 w 179"/>
                  <a:gd name="T19" fmla="*/ 37 h 55"/>
                  <a:gd name="T20" fmla="*/ 127 w 179"/>
                  <a:gd name="T21" fmla="*/ 24 h 55"/>
                  <a:gd name="T22" fmla="*/ 179 w 179"/>
                  <a:gd name="T23" fmla="*/ 24 h 55"/>
                  <a:gd name="T24" fmla="*/ 179 w 179"/>
                  <a:gd name="T25" fmla="*/ 18 h 55"/>
                  <a:gd name="T26" fmla="*/ 127 w 179"/>
                  <a:gd name="T27" fmla="*/ 18 h 55"/>
                  <a:gd name="T28" fmla="*/ 127 w 179"/>
                  <a:gd name="T29" fmla="*/ 0 h 55"/>
                  <a:gd name="T30" fmla="*/ 121 w 179"/>
                  <a:gd name="T31" fmla="*/ 0 h 55"/>
                  <a:gd name="T32" fmla="*/ 121 w 179"/>
                  <a:gd name="T33" fmla="*/ 18 h 55"/>
                  <a:gd name="T34" fmla="*/ 108 w 179"/>
                  <a:gd name="T35" fmla="*/ 18 h 55"/>
                  <a:gd name="T36" fmla="*/ 108 w 179"/>
                  <a:gd name="T37" fmla="*/ 24 h 55"/>
                  <a:gd name="T38" fmla="*/ 102 w 179"/>
                  <a:gd name="T39" fmla="*/ 24 h 55"/>
                  <a:gd name="T40" fmla="*/ 102 w 179"/>
                  <a:gd name="T41" fmla="*/ 31 h 55"/>
                  <a:gd name="T42" fmla="*/ 0 w 179"/>
                  <a:gd name="T43" fmla="*/ 31 h 55"/>
                  <a:gd name="T44" fmla="*/ 0 w 179"/>
                  <a:gd name="T45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9" h="55">
                    <a:moveTo>
                      <a:pt x="0" y="43"/>
                    </a:moveTo>
                    <a:lnTo>
                      <a:pt x="6" y="43"/>
                    </a:lnTo>
                    <a:lnTo>
                      <a:pt x="6" y="37"/>
                    </a:lnTo>
                    <a:lnTo>
                      <a:pt x="108" y="37"/>
                    </a:lnTo>
                    <a:lnTo>
                      <a:pt x="108" y="55"/>
                    </a:lnTo>
                    <a:lnTo>
                      <a:pt x="114" y="55"/>
                    </a:lnTo>
                    <a:lnTo>
                      <a:pt x="114" y="43"/>
                    </a:lnTo>
                    <a:lnTo>
                      <a:pt x="121" y="43"/>
                    </a:lnTo>
                    <a:lnTo>
                      <a:pt x="121" y="37"/>
                    </a:lnTo>
                    <a:lnTo>
                      <a:pt x="127" y="37"/>
                    </a:lnTo>
                    <a:lnTo>
                      <a:pt x="127" y="24"/>
                    </a:lnTo>
                    <a:lnTo>
                      <a:pt x="179" y="24"/>
                    </a:lnTo>
                    <a:lnTo>
                      <a:pt x="179" y="18"/>
                    </a:lnTo>
                    <a:lnTo>
                      <a:pt x="127" y="18"/>
                    </a:lnTo>
                    <a:lnTo>
                      <a:pt x="127" y="0"/>
                    </a:lnTo>
                    <a:lnTo>
                      <a:pt x="121" y="0"/>
                    </a:lnTo>
                    <a:lnTo>
                      <a:pt x="121" y="18"/>
                    </a:lnTo>
                    <a:lnTo>
                      <a:pt x="108" y="18"/>
                    </a:lnTo>
                    <a:lnTo>
                      <a:pt x="108" y="24"/>
                    </a:lnTo>
                    <a:lnTo>
                      <a:pt x="102" y="24"/>
                    </a:lnTo>
                    <a:lnTo>
                      <a:pt x="102" y="31"/>
                    </a:lnTo>
                    <a:lnTo>
                      <a:pt x="0" y="31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2" name="Freeform 3107">
                <a:extLst>
                  <a:ext uri="{FF2B5EF4-FFF2-40B4-BE49-F238E27FC236}">
                    <a16:creationId xmlns:a16="http://schemas.microsoft.com/office/drawing/2014/main" xmlns="" id="{0091FD00-D088-4F03-BDB5-BE09CA1DBE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" y="169"/>
                <a:ext cx="4" cy="2"/>
              </a:xfrm>
              <a:custGeom>
                <a:avLst/>
                <a:gdLst>
                  <a:gd name="T0" fmla="*/ 76 w 121"/>
                  <a:gd name="T1" fmla="*/ 42 h 48"/>
                  <a:gd name="T2" fmla="*/ 31 w 121"/>
                  <a:gd name="T3" fmla="*/ 42 h 48"/>
                  <a:gd name="T4" fmla="*/ 31 w 121"/>
                  <a:gd name="T5" fmla="*/ 30 h 48"/>
                  <a:gd name="T6" fmla="*/ 76 w 121"/>
                  <a:gd name="T7" fmla="*/ 30 h 48"/>
                  <a:gd name="T8" fmla="*/ 76 w 121"/>
                  <a:gd name="T9" fmla="*/ 42 h 48"/>
                  <a:gd name="T10" fmla="*/ 6 w 121"/>
                  <a:gd name="T11" fmla="*/ 24 h 48"/>
                  <a:gd name="T12" fmla="*/ 6 w 121"/>
                  <a:gd name="T13" fmla="*/ 30 h 48"/>
                  <a:gd name="T14" fmla="*/ 19 w 121"/>
                  <a:gd name="T15" fmla="*/ 30 h 48"/>
                  <a:gd name="T16" fmla="*/ 19 w 121"/>
                  <a:gd name="T17" fmla="*/ 36 h 48"/>
                  <a:gd name="T18" fmla="*/ 25 w 121"/>
                  <a:gd name="T19" fmla="*/ 36 h 48"/>
                  <a:gd name="T20" fmla="*/ 25 w 121"/>
                  <a:gd name="T21" fmla="*/ 48 h 48"/>
                  <a:gd name="T22" fmla="*/ 76 w 121"/>
                  <a:gd name="T23" fmla="*/ 48 h 48"/>
                  <a:gd name="T24" fmla="*/ 76 w 121"/>
                  <a:gd name="T25" fmla="*/ 42 h 48"/>
                  <a:gd name="T26" fmla="*/ 82 w 121"/>
                  <a:gd name="T27" fmla="*/ 42 h 48"/>
                  <a:gd name="T28" fmla="*/ 82 w 121"/>
                  <a:gd name="T29" fmla="*/ 36 h 48"/>
                  <a:gd name="T30" fmla="*/ 90 w 121"/>
                  <a:gd name="T31" fmla="*/ 36 h 48"/>
                  <a:gd name="T32" fmla="*/ 90 w 121"/>
                  <a:gd name="T33" fmla="*/ 30 h 48"/>
                  <a:gd name="T34" fmla="*/ 121 w 121"/>
                  <a:gd name="T35" fmla="*/ 30 h 48"/>
                  <a:gd name="T36" fmla="*/ 121 w 121"/>
                  <a:gd name="T37" fmla="*/ 24 h 48"/>
                  <a:gd name="T38" fmla="*/ 82 w 121"/>
                  <a:gd name="T39" fmla="*/ 24 h 48"/>
                  <a:gd name="T40" fmla="*/ 82 w 121"/>
                  <a:gd name="T41" fmla="*/ 12 h 48"/>
                  <a:gd name="T42" fmla="*/ 76 w 121"/>
                  <a:gd name="T43" fmla="*/ 12 h 48"/>
                  <a:gd name="T44" fmla="*/ 76 w 121"/>
                  <a:gd name="T45" fmla="*/ 24 h 48"/>
                  <a:gd name="T46" fmla="*/ 31 w 121"/>
                  <a:gd name="T47" fmla="*/ 24 h 48"/>
                  <a:gd name="T48" fmla="*/ 31 w 121"/>
                  <a:gd name="T49" fmla="*/ 12 h 48"/>
                  <a:gd name="T50" fmla="*/ 25 w 121"/>
                  <a:gd name="T51" fmla="*/ 12 h 48"/>
                  <a:gd name="T52" fmla="*/ 25 w 121"/>
                  <a:gd name="T53" fmla="*/ 6 h 48"/>
                  <a:gd name="T54" fmla="*/ 6 w 121"/>
                  <a:gd name="T55" fmla="*/ 6 h 48"/>
                  <a:gd name="T56" fmla="*/ 6 w 121"/>
                  <a:gd name="T57" fmla="*/ 0 h 48"/>
                  <a:gd name="T58" fmla="*/ 0 w 121"/>
                  <a:gd name="T59" fmla="*/ 0 h 48"/>
                  <a:gd name="T60" fmla="*/ 0 w 121"/>
                  <a:gd name="T61" fmla="*/ 12 h 48"/>
                  <a:gd name="T62" fmla="*/ 19 w 121"/>
                  <a:gd name="T63" fmla="*/ 12 h 48"/>
                  <a:gd name="T64" fmla="*/ 19 w 121"/>
                  <a:gd name="T65" fmla="*/ 24 h 48"/>
                  <a:gd name="T66" fmla="*/ 6 w 121"/>
                  <a:gd name="T6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48">
                    <a:moveTo>
                      <a:pt x="76" y="42"/>
                    </a:moveTo>
                    <a:lnTo>
                      <a:pt x="31" y="42"/>
                    </a:lnTo>
                    <a:lnTo>
                      <a:pt x="31" y="30"/>
                    </a:lnTo>
                    <a:lnTo>
                      <a:pt x="76" y="30"/>
                    </a:lnTo>
                    <a:lnTo>
                      <a:pt x="76" y="42"/>
                    </a:lnTo>
                    <a:close/>
                    <a:moveTo>
                      <a:pt x="6" y="24"/>
                    </a:moveTo>
                    <a:lnTo>
                      <a:pt x="6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48"/>
                    </a:lnTo>
                    <a:lnTo>
                      <a:pt x="76" y="48"/>
                    </a:lnTo>
                    <a:lnTo>
                      <a:pt x="76" y="42"/>
                    </a:lnTo>
                    <a:lnTo>
                      <a:pt x="82" y="42"/>
                    </a:lnTo>
                    <a:lnTo>
                      <a:pt x="82" y="36"/>
                    </a:lnTo>
                    <a:lnTo>
                      <a:pt x="90" y="36"/>
                    </a:lnTo>
                    <a:lnTo>
                      <a:pt x="90" y="30"/>
                    </a:lnTo>
                    <a:lnTo>
                      <a:pt x="121" y="30"/>
                    </a:lnTo>
                    <a:lnTo>
                      <a:pt x="121" y="24"/>
                    </a:lnTo>
                    <a:lnTo>
                      <a:pt x="82" y="24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6" y="24"/>
                    </a:lnTo>
                    <a:lnTo>
                      <a:pt x="31" y="24"/>
                    </a:lnTo>
                    <a:lnTo>
                      <a:pt x="31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9" y="12"/>
                    </a:lnTo>
                    <a:lnTo>
                      <a:pt x="19" y="24"/>
                    </a:lnTo>
                    <a:lnTo>
                      <a:pt x="6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3" name="Freeform 3108">
                <a:extLst>
                  <a:ext uri="{FF2B5EF4-FFF2-40B4-BE49-F238E27FC236}">
                    <a16:creationId xmlns:a16="http://schemas.microsoft.com/office/drawing/2014/main" xmlns="" id="{F172D0CE-837F-46F3-BF17-C31C7EF89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" y="216"/>
                <a:ext cx="3" cy="2"/>
              </a:xfrm>
              <a:custGeom>
                <a:avLst/>
                <a:gdLst>
                  <a:gd name="T0" fmla="*/ 0 w 90"/>
                  <a:gd name="T1" fmla="*/ 18 h 79"/>
                  <a:gd name="T2" fmla="*/ 0 w 90"/>
                  <a:gd name="T3" fmla="*/ 24 h 79"/>
                  <a:gd name="T4" fmla="*/ 19 w 90"/>
                  <a:gd name="T5" fmla="*/ 24 h 79"/>
                  <a:gd name="T6" fmla="*/ 19 w 90"/>
                  <a:gd name="T7" fmla="*/ 36 h 79"/>
                  <a:gd name="T8" fmla="*/ 25 w 90"/>
                  <a:gd name="T9" fmla="*/ 36 h 79"/>
                  <a:gd name="T10" fmla="*/ 25 w 90"/>
                  <a:gd name="T11" fmla="*/ 42 h 79"/>
                  <a:gd name="T12" fmla="*/ 33 w 90"/>
                  <a:gd name="T13" fmla="*/ 42 h 79"/>
                  <a:gd name="T14" fmla="*/ 33 w 90"/>
                  <a:gd name="T15" fmla="*/ 55 h 79"/>
                  <a:gd name="T16" fmla="*/ 45 w 90"/>
                  <a:gd name="T17" fmla="*/ 55 h 79"/>
                  <a:gd name="T18" fmla="*/ 45 w 90"/>
                  <a:gd name="T19" fmla="*/ 67 h 79"/>
                  <a:gd name="T20" fmla="*/ 51 w 90"/>
                  <a:gd name="T21" fmla="*/ 67 h 79"/>
                  <a:gd name="T22" fmla="*/ 51 w 90"/>
                  <a:gd name="T23" fmla="*/ 73 h 79"/>
                  <a:gd name="T24" fmla="*/ 58 w 90"/>
                  <a:gd name="T25" fmla="*/ 73 h 79"/>
                  <a:gd name="T26" fmla="*/ 58 w 90"/>
                  <a:gd name="T27" fmla="*/ 79 h 79"/>
                  <a:gd name="T28" fmla="*/ 64 w 90"/>
                  <a:gd name="T29" fmla="*/ 79 h 79"/>
                  <a:gd name="T30" fmla="*/ 64 w 90"/>
                  <a:gd name="T31" fmla="*/ 67 h 79"/>
                  <a:gd name="T32" fmla="*/ 90 w 90"/>
                  <a:gd name="T33" fmla="*/ 67 h 79"/>
                  <a:gd name="T34" fmla="*/ 90 w 90"/>
                  <a:gd name="T35" fmla="*/ 61 h 79"/>
                  <a:gd name="T36" fmla="*/ 64 w 90"/>
                  <a:gd name="T37" fmla="*/ 61 h 79"/>
                  <a:gd name="T38" fmla="*/ 64 w 90"/>
                  <a:gd name="T39" fmla="*/ 49 h 79"/>
                  <a:gd name="T40" fmla="*/ 58 w 90"/>
                  <a:gd name="T41" fmla="*/ 49 h 79"/>
                  <a:gd name="T42" fmla="*/ 58 w 90"/>
                  <a:gd name="T43" fmla="*/ 42 h 79"/>
                  <a:gd name="T44" fmla="*/ 51 w 90"/>
                  <a:gd name="T45" fmla="*/ 42 h 79"/>
                  <a:gd name="T46" fmla="*/ 51 w 90"/>
                  <a:gd name="T47" fmla="*/ 36 h 79"/>
                  <a:gd name="T48" fmla="*/ 45 w 90"/>
                  <a:gd name="T49" fmla="*/ 36 h 79"/>
                  <a:gd name="T50" fmla="*/ 45 w 90"/>
                  <a:gd name="T51" fmla="*/ 30 h 79"/>
                  <a:gd name="T52" fmla="*/ 39 w 90"/>
                  <a:gd name="T53" fmla="*/ 30 h 79"/>
                  <a:gd name="T54" fmla="*/ 39 w 90"/>
                  <a:gd name="T55" fmla="*/ 18 h 79"/>
                  <a:gd name="T56" fmla="*/ 33 w 90"/>
                  <a:gd name="T57" fmla="*/ 18 h 79"/>
                  <a:gd name="T58" fmla="*/ 33 w 90"/>
                  <a:gd name="T59" fmla="*/ 12 h 79"/>
                  <a:gd name="T60" fmla="*/ 25 w 90"/>
                  <a:gd name="T61" fmla="*/ 12 h 79"/>
                  <a:gd name="T62" fmla="*/ 25 w 90"/>
                  <a:gd name="T63" fmla="*/ 0 h 79"/>
                  <a:gd name="T64" fmla="*/ 19 w 90"/>
                  <a:gd name="T65" fmla="*/ 0 h 79"/>
                  <a:gd name="T66" fmla="*/ 19 w 90"/>
                  <a:gd name="T67" fmla="*/ 18 h 79"/>
                  <a:gd name="T68" fmla="*/ 0 w 90"/>
                  <a:gd name="T69" fmla="*/ 1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79">
                    <a:moveTo>
                      <a:pt x="0" y="18"/>
                    </a:moveTo>
                    <a:lnTo>
                      <a:pt x="0" y="24"/>
                    </a:lnTo>
                    <a:lnTo>
                      <a:pt x="19" y="24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42"/>
                    </a:lnTo>
                    <a:lnTo>
                      <a:pt x="33" y="42"/>
                    </a:lnTo>
                    <a:lnTo>
                      <a:pt x="33" y="55"/>
                    </a:lnTo>
                    <a:lnTo>
                      <a:pt x="45" y="55"/>
                    </a:lnTo>
                    <a:lnTo>
                      <a:pt x="45" y="67"/>
                    </a:lnTo>
                    <a:lnTo>
                      <a:pt x="51" y="67"/>
                    </a:lnTo>
                    <a:lnTo>
                      <a:pt x="51" y="73"/>
                    </a:lnTo>
                    <a:lnTo>
                      <a:pt x="58" y="73"/>
                    </a:lnTo>
                    <a:lnTo>
                      <a:pt x="58" y="79"/>
                    </a:lnTo>
                    <a:lnTo>
                      <a:pt x="64" y="79"/>
                    </a:lnTo>
                    <a:lnTo>
                      <a:pt x="64" y="67"/>
                    </a:lnTo>
                    <a:lnTo>
                      <a:pt x="90" y="67"/>
                    </a:lnTo>
                    <a:lnTo>
                      <a:pt x="90" y="61"/>
                    </a:lnTo>
                    <a:lnTo>
                      <a:pt x="64" y="61"/>
                    </a:lnTo>
                    <a:lnTo>
                      <a:pt x="64" y="49"/>
                    </a:lnTo>
                    <a:lnTo>
                      <a:pt x="58" y="49"/>
                    </a:lnTo>
                    <a:lnTo>
                      <a:pt x="58" y="42"/>
                    </a:lnTo>
                    <a:lnTo>
                      <a:pt x="51" y="42"/>
                    </a:lnTo>
                    <a:lnTo>
                      <a:pt x="51" y="36"/>
                    </a:lnTo>
                    <a:lnTo>
                      <a:pt x="45" y="36"/>
                    </a:lnTo>
                    <a:lnTo>
                      <a:pt x="45" y="30"/>
                    </a:lnTo>
                    <a:lnTo>
                      <a:pt x="39" y="30"/>
                    </a:lnTo>
                    <a:lnTo>
                      <a:pt x="39" y="18"/>
                    </a:lnTo>
                    <a:lnTo>
                      <a:pt x="33" y="18"/>
                    </a:lnTo>
                    <a:lnTo>
                      <a:pt x="33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4" name="Freeform 3109">
                <a:extLst>
                  <a:ext uri="{FF2B5EF4-FFF2-40B4-BE49-F238E27FC236}">
                    <a16:creationId xmlns:a16="http://schemas.microsoft.com/office/drawing/2014/main" xmlns="" id="{01834701-52AF-4316-9701-7F71FDC403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" y="194"/>
                <a:ext cx="3" cy="2"/>
              </a:xfrm>
              <a:custGeom>
                <a:avLst/>
                <a:gdLst>
                  <a:gd name="T0" fmla="*/ 45 w 83"/>
                  <a:gd name="T1" fmla="*/ 43 h 79"/>
                  <a:gd name="T2" fmla="*/ 57 w 83"/>
                  <a:gd name="T3" fmla="*/ 43 h 79"/>
                  <a:gd name="T4" fmla="*/ 57 w 83"/>
                  <a:gd name="T5" fmla="*/ 55 h 79"/>
                  <a:gd name="T6" fmla="*/ 45 w 83"/>
                  <a:gd name="T7" fmla="*/ 55 h 79"/>
                  <a:gd name="T8" fmla="*/ 45 w 83"/>
                  <a:gd name="T9" fmla="*/ 43 h 79"/>
                  <a:gd name="T10" fmla="*/ 0 w 83"/>
                  <a:gd name="T11" fmla="*/ 31 h 79"/>
                  <a:gd name="T12" fmla="*/ 26 w 83"/>
                  <a:gd name="T13" fmla="*/ 31 h 79"/>
                  <a:gd name="T14" fmla="*/ 26 w 83"/>
                  <a:gd name="T15" fmla="*/ 37 h 79"/>
                  <a:gd name="T16" fmla="*/ 32 w 83"/>
                  <a:gd name="T17" fmla="*/ 37 h 79"/>
                  <a:gd name="T18" fmla="*/ 32 w 83"/>
                  <a:gd name="T19" fmla="*/ 55 h 79"/>
                  <a:gd name="T20" fmla="*/ 38 w 83"/>
                  <a:gd name="T21" fmla="*/ 55 h 79"/>
                  <a:gd name="T22" fmla="*/ 38 w 83"/>
                  <a:gd name="T23" fmla="*/ 61 h 79"/>
                  <a:gd name="T24" fmla="*/ 57 w 83"/>
                  <a:gd name="T25" fmla="*/ 61 h 79"/>
                  <a:gd name="T26" fmla="*/ 57 w 83"/>
                  <a:gd name="T27" fmla="*/ 67 h 79"/>
                  <a:gd name="T28" fmla="*/ 64 w 83"/>
                  <a:gd name="T29" fmla="*/ 67 h 79"/>
                  <a:gd name="T30" fmla="*/ 64 w 83"/>
                  <a:gd name="T31" fmla="*/ 79 h 79"/>
                  <a:gd name="T32" fmla="*/ 71 w 83"/>
                  <a:gd name="T33" fmla="*/ 79 h 79"/>
                  <a:gd name="T34" fmla="*/ 71 w 83"/>
                  <a:gd name="T35" fmla="*/ 67 h 79"/>
                  <a:gd name="T36" fmla="*/ 83 w 83"/>
                  <a:gd name="T37" fmla="*/ 67 h 79"/>
                  <a:gd name="T38" fmla="*/ 83 w 83"/>
                  <a:gd name="T39" fmla="*/ 61 h 79"/>
                  <a:gd name="T40" fmla="*/ 77 w 83"/>
                  <a:gd name="T41" fmla="*/ 61 h 79"/>
                  <a:gd name="T42" fmla="*/ 77 w 83"/>
                  <a:gd name="T43" fmla="*/ 55 h 79"/>
                  <a:gd name="T44" fmla="*/ 71 w 83"/>
                  <a:gd name="T45" fmla="*/ 55 h 79"/>
                  <a:gd name="T46" fmla="*/ 71 w 83"/>
                  <a:gd name="T47" fmla="*/ 49 h 79"/>
                  <a:gd name="T48" fmla="*/ 64 w 83"/>
                  <a:gd name="T49" fmla="*/ 49 h 79"/>
                  <a:gd name="T50" fmla="*/ 64 w 83"/>
                  <a:gd name="T51" fmla="*/ 37 h 79"/>
                  <a:gd name="T52" fmla="*/ 57 w 83"/>
                  <a:gd name="T53" fmla="*/ 37 h 79"/>
                  <a:gd name="T54" fmla="*/ 57 w 83"/>
                  <a:gd name="T55" fmla="*/ 31 h 79"/>
                  <a:gd name="T56" fmla="*/ 45 w 83"/>
                  <a:gd name="T57" fmla="*/ 31 h 79"/>
                  <a:gd name="T58" fmla="*/ 45 w 83"/>
                  <a:gd name="T59" fmla="*/ 0 h 79"/>
                  <a:gd name="T60" fmla="*/ 38 w 83"/>
                  <a:gd name="T61" fmla="*/ 0 h 79"/>
                  <a:gd name="T62" fmla="*/ 38 w 83"/>
                  <a:gd name="T63" fmla="*/ 19 h 79"/>
                  <a:gd name="T64" fmla="*/ 32 w 83"/>
                  <a:gd name="T65" fmla="*/ 19 h 79"/>
                  <a:gd name="T66" fmla="*/ 32 w 83"/>
                  <a:gd name="T67" fmla="*/ 25 h 79"/>
                  <a:gd name="T68" fmla="*/ 26 w 83"/>
                  <a:gd name="T69" fmla="*/ 25 h 79"/>
                  <a:gd name="T70" fmla="*/ 26 w 83"/>
                  <a:gd name="T71" fmla="*/ 19 h 79"/>
                  <a:gd name="T72" fmla="*/ 12 w 83"/>
                  <a:gd name="T73" fmla="*/ 19 h 79"/>
                  <a:gd name="T74" fmla="*/ 12 w 83"/>
                  <a:gd name="T75" fmla="*/ 25 h 79"/>
                  <a:gd name="T76" fmla="*/ 0 w 83"/>
                  <a:gd name="T77" fmla="*/ 25 h 79"/>
                  <a:gd name="T78" fmla="*/ 0 w 83"/>
                  <a:gd name="T79" fmla="*/ 3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" h="79">
                    <a:moveTo>
                      <a:pt x="45" y="43"/>
                    </a:moveTo>
                    <a:lnTo>
                      <a:pt x="57" y="43"/>
                    </a:lnTo>
                    <a:lnTo>
                      <a:pt x="57" y="55"/>
                    </a:lnTo>
                    <a:lnTo>
                      <a:pt x="45" y="55"/>
                    </a:lnTo>
                    <a:lnTo>
                      <a:pt x="45" y="43"/>
                    </a:lnTo>
                    <a:close/>
                    <a:moveTo>
                      <a:pt x="0" y="31"/>
                    </a:moveTo>
                    <a:lnTo>
                      <a:pt x="26" y="31"/>
                    </a:lnTo>
                    <a:lnTo>
                      <a:pt x="26" y="37"/>
                    </a:lnTo>
                    <a:lnTo>
                      <a:pt x="32" y="37"/>
                    </a:lnTo>
                    <a:lnTo>
                      <a:pt x="32" y="55"/>
                    </a:lnTo>
                    <a:lnTo>
                      <a:pt x="38" y="55"/>
                    </a:lnTo>
                    <a:lnTo>
                      <a:pt x="38" y="61"/>
                    </a:lnTo>
                    <a:lnTo>
                      <a:pt x="57" y="61"/>
                    </a:lnTo>
                    <a:lnTo>
                      <a:pt x="57" y="67"/>
                    </a:lnTo>
                    <a:lnTo>
                      <a:pt x="64" y="67"/>
                    </a:lnTo>
                    <a:lnTo>
                      <a:pt x="64" y="79"/>
                    </a:lnTo>
                    <a:lnTo>
                      <a:pt x="71" y="79"/>
                    </a:lnTo>
                    <a:lnTo>
                      <a:pt x="71" y="67"/>
                    </a:lnTo>
                    <a:lnTo>
                      <a:pt x="83" y="67"/>
                    </a:lnTo>
                    <a:lnTo>
                      <a:pt x="83" y="61"/>
                    </a:lnTo>
                    <a:lnTo>
                      <a:pt x="77" y="61"/>
                    </a:lnTo>
                    <a:lnTo>
                      <a:pt x="77" y="55"/>
                    </a:lnTo>
                    <a:lnTo>
                      <a:pt x="71" y="55"/>
                    </a:lnTo>
                    <a:lnTo>
                      <a:pt x="71" y="49"/>
                    </a:lnTo>
                    <a:lnTo>
                      <a:pt x="64" y="49"/>
                    </a:lnTo>
                    <a:lnTo>
                      <a:pt x="64" y="37"/>
                    </a:lnTo>
                    <a:lnTo>
                      <a:pt x="57" y="37"/>
                    </a:lnTo>
                    <a:lnTo>
                      <a:pt x="57" y="31"/>
                    </a:lnTo>
                    <a:lnTo>
                      <a:pt x="45" y="31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38" y="19"/>
                    </a:lnTo>
                    <a:lnTo>
                      <a:pt x="32" y="19"/>
                    </a:lnTo>
                    <a:lnTo>
                      <a:pt x="32" y="25"/>
                    </a:lnTo>
                    <a:lnTo>
                      <a:pt x="26" y="25"/>
                    </a:lnTo>
                    <a:lnTo>
                      <a:pt x="26" y="19"/>
                    </a:lnTo>
                    <a:lnTo>
                      <a:pt x="12" y="19"/>
                    </a:lnTo>
                    <a:lnTo>
                      <a:pt x="12" y="25"/>
                    </a:lnTo>
                    <a:lnTo>
                      <a:pt x="0" y="25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5" name="Freeform 3110">
                <a:extLst>
                  <a:ext uri="{FF2B5EF4-FFF2-40B4-BE49-F238E27FC236}">
                    <a16:creationId xmlns:a16="http://schemas.microsoft.com/office/drawing/2014/main" xmlns="" id="{5C0D548A-6EEB-4B3C-B4BC-25FF55A38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" y="243"/>
                <a:ext cx="2" cy="5"/>
              </a:xfrm>
              <a:custGeom>
                <a:avLst/>
                <a:gdLst>
                  <a:gd name="T0" fmla="*/ 64 w 64"/>
                  <a:gd name="T1" fmla="*/ 163 h 163"/>
                  <a:gd name="T2" fmla="*/ 64 w 64"/>
                  <a:gd name="T3" fmla="*/ 18 h 163"/>
                  <a:gd name="T4" fmla="*/ 19 w 64"/>
                  <a:gd name="T5" fmla="*/ 18 h 163"/>
                  <a:gd name="T6" fmla="*/ 19 w 64"/>
                  <a:gd name="T7" fmla="*/ 12 h 163"/>
                  <a:gd name="T8" fmla="*/ 13 w 64"/>
                  <a:gd name="T9" fmla="*/ 12 h 163"/>
                  <a:gd name="T10" fmla="*/ 13 w 64"/>
                  <a:gd name="T11" fmla="*/ 6 h 163"/>
                  <a:gd name="T12" fmla="*/ 6 w 64"/>
                  <a:gd name="T13" fmla="*/ 6 h 163"/>
                  <a:gd name="T14" fmla="*/ 6 w 64"/>
                  <a:gd name="T15" fmla="*/ 0 h 163"/>
                  <a:gd name="T16" fmla="*/ 0 w 64"/>
                  <a:gd name="T17" fmla="*/ 0 h 163"/>
                  <a:gd name="T18" fmla="*/ 0 w 64"/>
                  <a:gd name="T19" fmla="*/ 12 h 163"/>
                  <a:gd name="T20" fmla="*/ 6 w 64"/>
                  <a:gd name="T21" fmla="*/ 12 h 163"/>
                  <a:gd name="T22" fmla="*/ 6 w 64"/>
                  <a:gd name="T23" fmla="*/ 18 h 163"/>
                  <a:gd name="T24" fmla="*/ 13 w 64"/>
                  <a:gd name="T25" fmla="*/ 18 h 163"/>
                  <a:gd name="T26" fmla="*/ 13 w 64"/>
                  <a:gd name="T27" fmla="*/ 24 h 163"/>
                  <a:gd name="T28" fmla="*/ 19 w 64"/>
                  <a:gd name="T29" fmla="*/ 24 h 163"/>
                  <a:gd name="T30" fmla="*/ 19 w 64"/>
                  <a:gd name="T31" fmla="*/ 30 h 163"/>
                  <a:gd name="T32" fmla="*/ 57 w 64"/>
                  <a:gd name="T33" fmla="*/ 30 h 163"/>
                  <a:gd name="T34" fmla="*/ 57 w 64"/>
                  <a:gd name="T35" fmla="*/ 163 h 163"/>
                  <a:gd name="T36" fmla="*/ 64 w 64"/>
                  <a:gd name="T37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163">
                    <a:moveTo>
                      <a:pt x="64" y="163"/>
                    </a:moveTo>
                    <a:lnTo>
                      <a:pt x="64" y="18"/>
                    </a:lnTo>
                    <a:lnTo>
                      <a:pt x="19" y="18"/>
                    </a:lnTo>
                    <a:lnTo>
                      <a:pt x="19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13" y="24"/>
                    </a:lnTo>
                    <a:lnTo>
                      <a:pt x="19" y="24"/>
                    </a:lnTo>
                    <a:lnTo>
                      <a:pt x="19" y="30"/>
                    </a:lnTo>
                    <a:lnTo>
                      <a:pt x="57" y="30"/>
                    </a:lnTo>
                    <a:lnTo>
                      <a:pt x="57" y="163"/>
                    </a:lnTo>
                    <a:lnTo>
                      <a:pt x="64" y="16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6" name="Freeform 3111">
                <a:extLst>
                  <a:ext uri="{FF2B5EF4-FFF2-40B4-BE49-F238E27FC236}">
                    <a16:creationId xmlns:a16="http://schemas.microsoft.com/office/drawing/2014/main" xmlns="" id="{F79C1FB1-653A-4DF2-BD7B-0DC725B47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324"/>
                <a:ext cx="2" cy="2"/>
              </a:xfrm>
              <a:custGeom>
                <a:avLst/>
                <a:gdLst>
                  <a:gd name="T0" fmla="*/ 13 w 70"/>
                  <a:gd name="T1" fmla="*/ 24 h 60"/>
                  <a:gd name="T2" fmla="*/ 13 w 70"/>
                  <a:gd name="T3" fmla="*/ 36 h 60"/>
                  <a:gd name="T4" fmla="*/ 0 w 70"/>
                  <a:gd name="T5" fmla="*/ 36 h 60"/>
                  <a:gd name="T6" fmla="*/ 0 w 70"/>
                  <a:gd name="T7" fmla="*/ 42 h 60"/>
                  <a:gd name="T8" fmla="*/ 7 w 70"/>
                  <a:gd name="T9" fmla="*/ 42 h 60"/>
                  <a:gd name="T10" fmla="*/ 7 w 70"/>
                  <a:gd name="T11" fmla="*/ 60 h 60"/>
                  <a:gd name="T12" fmla="*/ 13 w 70"/>
                  <a:gd name="T13" fmla="*/ 60 h 60"/>
                  <a:gd name="T14" fmla="*/ 13 w 70"/>
                  <a:gd name="T15" fmla="*/ 48 h 60"/>
                  <a:gd name="T16" fmla="*/ 39 w 70"/>
                  <a:gd name="T17" fmla="*/ 48 h 60"/>
                  <a:gd name="T18" fmla="*/ 39 w 70"/>
                  <a:gd name="T19" fmla="*/ 36 h 60"/>
                  <a:gd name="T20" fmla="*/ 58 w 70"/>
                  <a:gd name="T21" fmla="*/ 36 h 60"/>
                  <a:gd name="T22" fmla="*/ 58 w 70"/>
                  <a:gd name="T23" fmla="*/ 30 h 60"/>
                  <a:gd name="T24" fmla="*/ 64 w 70"/>
                  <a:gd name="T25" fmla="*/ 30 h 60"/>
                  <a:gd name="T26" fmla="*/ 64 w 70"/>
                  <a:gd name="T27" fmla="*/ 18 h 60"/>
                  <a:gd name="T28" fmla="*/ 70 w 70"/>
                  <a:gd name="T29" fmla="*/ 18 h 60"/>
                  <a:gd name="T30" fmla="*/ 70 w 70"/>
                  <a:gd name="T31" fmla="*/ 0 h 60"/>
                  <a:gd name="T32" fmla="*/ 58 w 70"/>
                  <a:gd name="T33" fmla="*/ 0 h 60"/>
                  <a:gd name="T34" fmla="*/ 58 w 70"/>
                  <a:gd name="T35" fmla="*/ 12 h 60"/>
                  <a:gd name="T36" fmla="*/ 39 w 70"/>
                  <a:gd name="T37" fmla="*/ 12 h 60"/>
                  <a:gd name="T38" fmla="*/ 39 w 70"/>
                  <a:gd name="T39" fmla="*/ 24 h 60"/>
                  <a:gd name="T40" fmla="*/ 13 w 70"/>
                  <a:gd name="T41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0" h="60">
                    <a:moveTo>
                      <a:pt x="13" y="24"/>
                    </a:moveTo>
                    <a:lnTo>
                      <a:pt x="13" y="36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7" y="42"/>
                    </a:lnTo>
                    <a:lnTo>
                      <a:pt x="7" y="60"/>
                    </a:lnTo>
                    <a:lnTo>
                      <a:pt x="13" y="60"/>
                    </a:lnTo>
                    <a:lnTo>
                      <a:pt x="13" y="48"/>
                    </a:lnTo>
                    <a:lnTo>
                      <a:pt x="39" y="48"/>
                    </a:lnTo>
                    <a:lnTo>
                      <a:pt x="39" y="36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64" y="30"/>
                    </a:lnTo>
                    <a:lnTo>
                      <a:pt x="64" y="18"/>
                    </a:lnTo>
                    <a:lnTo>
                      <a:pt x="70" y="18"/>
                    </a:lnTo>
                    <a:lnTo>
                      <a:pt x="70" y="0"/>
                    </a:lnTo>
                    <a:lnTo>
                      <a:pt x="58" y="0"/>
                    </a:lnTo>
                    <a:lnTo>
                      <a:pt x="58" y="12"/>
                    </a:lnTo>
                    <a:lnTo>
                      <a:pt x="39" y="12"/>
                    </a:lnTo>
                    <a:lnTo>
                      <a:pt x="39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7" name="Freeform 3112">
                <a:extLst>
                  <a:ext uri="{FF2B5EF4-FFF2-40B4-BE49-F238E27FC236}">
                    <a16:creationId xmlns:a16="http://schemas.microsoft.com/office/drawing/2014/main" xmlns="" id="{9284EAFD-897B-4832-8F11-0172D7B30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" y="226"/>
                <a:ext cx="2" cy="2"/>
              </a:xfrm>
              <a:custGeom>
                <a:avLst/>
                <a:gdLst>
                  <a:gd name="T0" fmla="*/ 51 w 57"/>
                  <a:gd name="T1" fmla="*/ 68 h 68"/>
                  <a:gd name="T2" fmla="*/ 51 w 57"/>
                  <a:gd name="T3" fmla="*/ 62 h 68"/>
                  <a:gd name="T4" fmla="*/ 12 w 57"/>
                  <a:gd name="T5" fmla="*/ 62 h 68"/>
                  <a:gd name="T6" fmla="*/ 12 w 57"/>
                  <a:gd name="T7" fmla="*/ 44 h 68"/>
                  <a:gd name="T8" fmla="*/ 19 w 57"/>
                  <a:gd name="T9" fmla="*/ 44 h 68"/>
                  <a:gd name="T10" fmla="*/ 19 w 57"/>
                  <a:gd name="T11" fmla="*/ 50 h 68"/>
                  <a:gd name="T12" fmla="*/ 57 w 57"/>
                  <a:gd name="T13" fmla="*/ 50 h 68"/>
                  <a:gd name="T14" fmla="*/ 57 w 57"/>
                  <a:gd name="T15" fmla="*/ 44 h 68"/>
                  <a:gd name="T16" fmla="*/ 26 w 57"/>
                  <a:gd name="T17" fmla="*/ 44 h 68"/>
                  <a:gd name="T18" fmla="*/ 26 w 57"/>
                  <a:gd name="T19" fmla="*/ 25 h 68"/>
                  <a:gd name="T20" fmla="*/ 38 w 57"/>
                  <a:gd name="T21" fmla="*/ 25 h 68"/>
                  <a:gd name="T22" fmla="*/ 38 w 57"/>
                  <a:gd name="T23" fmla="*/ 19 h 68"/>
                  <a:gd name="T24" fmla="*/ 45 w 57"/>
                  <a:gd name="T25" fmla="*/ 19 h 68"/>
                  <a:gd name="T26" fmla="*/ 45 w 57"/>
                  <a:gd name="T27" fmla="*/ 0 h 68"/>
                  <a:gd name="T28" fmla="*/ 38 w 57"/>
                  <a:gd name="T29" fmla="*/ 0 h 68"/>
                  <a:gd name="T30" fmla="*/ 38 w 57"/>
                  <a:gd name="T31" fmla="*/ 12 h 68"/>
                  <a:gd name="T32" fmla="*/ 26 w 57"/>
                  <a:gd name="T33" fmla="*/ 12 h 68"/>
                  <a:gd name="T34" fmla="*/ 26 w 57"/>
                  <a:gd name="T35" fmla="*/ 0 h 68"/>
                  <a:gd name="T36" fmla="*/ 19 w 57"/>
                  <a:gd name="T37" fmla="*/ 0 h 68"/>
                  <a:gd name="T38" fmla="*/ 19 w 57"/>
                  <a:gd name="T39" fmla="*/ 19 h 68"/>
                  <a:gd name="T40" fmla="*/ 12 w 57"/>
                  <a:gd name="T41" fmla="*/ 19 h 68"/>
                  <a:gd name="T42" fmla="*/ 12 w 57"/>
                  <a:gd name="T43" fmla="*/ 25 h 68"/>
                  <a:gd name="T44" fmla="*/ 6 w 57"/>
                  <a:gd name="T45" fmla="*/ 25 h 68"/>
                  <a:gd name="T46" fmla="*/ 6 w 57"/>
                  <a:gd name="T47" fmla="*/ 31 h 68"/>
                  <a:gd name="T48" fmla="*/ 0 w 57"/>
                  <a:gd name="T49" fmla="*/ 31 h 68"/>
                  <a:gd name="T50" fmla="*/ 0 w 57"/>
                  <a:gd name="T51" fmla="*/ 56 h 68"/>
                  <a:gd name="T52" fmla="*/ 6 w 57"/>
                  <a:gd name="T53" fmla="*/ 56 h 68"/>
                  <a:gd name="T54" fmla="*/ 6 w 57"/>
                  <a:gd name="T55" fmla="*/ 68 h 68"/>
                  <a:gd name="T56" fmla="*/ 51 w 57"/>
                  <a:gd name="T5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" h="68">
                    <a:moveTo>
                      <a:pt x="51" y="68"/>
                    </a:moveTo>
                    <a:lnTo>
                      <a:pt x="51" y="62"/>
                    </a:lnTo>
                    <a:lnTo>
                      <a:pt x="12" y="62"/>
                    </a:lnTo>
                    <a:lnTo>
                      <a:pt x="12" y="44"/>
                    </a:lnTo>
                    <a:lnTo>
                      <a:pt x="19" y="44"/>
                    </a:lnTo>
                    <a:lnTo>
                      <a:pt x="19" y="50"/>
                    </a:lnTo>
                    <a:lnTo>
                      <a:pt x="57" y="50"/>
                    </a:lnTo>
                    <a:lnTo>
                      <a:pt x="57" y="44"/>
                    </a:lnTo>
                    <a:lnTo>
                      <a:pt x="26" y="44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38" y="19"/>
                    </a:lnTo>
                    <a:lnTo>
                      <a:pt x="45" y="19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38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19"/>
                    </a:lnTo>
                    <a:lnTo>
                      <a:pt x="12" y="19"/>
                    </a:lnTo>
                    <a:lnTo>
                      <a:pt x="12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56"/>
                    </a:lnTo>
                    <a:lnTo>
                      <a:pt x="6" y="56"/>
                    </a:lnTo>
                    <a:lnTo>
                      <a:pt x="6" y="68"/>
                    </a:lnTo>
                    <a:lnTo>
                      <a:pt x="51" y="6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8" name="Freeform 3113">
                <a:extLst>
                  <a:ext uri="{FF2B5EF4-FFF2-40B4-BE49-F238E27FC236}">
                    <a16:creationId xmlns:a16="http://schemas.microsoft.com/office/drawing/2014/main" xmlns="" id="{4CB2987B-5296-4EC0-8BFA-52450DE0A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343"/>
                <a:ext cx="3" cy="1"/>
              </a:xfrm>
              <a:custGeom>
                <a:avLst/>
                <a:gdLst>
                  <a:gd name="T0" fmla="*/ 38 w 89"/>
                  <a:gd name="T1" fmla="*/ 30 h 48"/>
                  <a:gd name="T2" fmla="*/ 63 w 89"/>
                  <a:gd name="T3" fmla="*/ 30 h 48"/>
                  <a:gd name="T4" fmla="*/ 63 w 89"/>
                  <a:gd name="T5" fmla="*/ 36 h 48"/>
                  <a:gd name="T6" fmla="*/ 70 w 89"/>
                  <a:gd name="T7" fmla="*/ 36 h 48"/>
                  <a:gd name="T8" fmla="*/ 70 w 89"/>
                  <a:gd name="T9" fmla="*/ 48 h 48"/>
                  <a:gd name="T10" fmla="*/ 89 w 89"/>
                  <a:gd name="T11" fmla="*/ 48 h 48"/>
                  <a:gd name="T12" fmla="*/ 89 w 89"/>
                  <a:gd name="T13" fmla="*/ 24 h 48"/>
                  <a:gd name="T14" fmla="*/ 77 w 89"/>
                  <a:gd name="T15" fmla="*/ 24 h 48"/>
                  <a:gd name="T16" fmla="*/ 77 w 89"/>
                  <a:gd name="T17" fmla="*/ 18 h 48"/>
                  <a:gd name="T18" fmla="*/ 70 w 89"/>
                  <a:gd name="T19" fmla="*/ 18 h 48"/>
                  <a:gd name="T20" fmla="*/ 70 w 89"/>
                  <a:gd name="T21" fmla="*/ 12 h 48"/>
                  <a:gd name="T22" fmla="*/ 32 w 89"/>
                  <a:gd name="T23" fmla="*/ 12 h 48"/>
                  <a:gd name="T24" fmla="*/ 32 w 89"/>
                  <a:gd name="T25" fmla="*/ 6 h 48"/>
                  <a:gd name="T26" fmla="*/ 25 w 89"/>
                  <a:gd name="T27" fmla="*/ 6 h 48"/>
                  <a:gd name="T28" fmla="*/ 25 w 89"/>
                  <a:gd name="T29" fmla="*/ 0 h 48"/>
                  <a:gd name="T30" fmla="*/ 0 w 89"/>
                  <a:gd name="T31" fmla="*/ 0 h 48"/>
                  <a:gd name="T32" fmla="*/ 0 w 89"/>
                  <a:gd name="T33" fmla="*/ 12 h 48"/>
                  <a:gd name="T34" fmla="*/ 25 w 89"/>
                  <a:gd name="T35" fmla="*/ 12 h 48"/>
                  <a:gd name="T36" fmla="*/ 25 w 89"/>
                  <a:gd name="T37" fmla="*/ 18 h 48"/>
                  <a:gd name="T38" fmla="*/ 32 w 89"/>
                  <a:gd name="T39" fmla="*/ 18 h 48"/>
                  <a:gd name="T40" fmla="*/ 32 w 89"/>
                  <a:gd name="T41" fmla="*/ 24 h 48"/>
                  <a:gd name="T42" fmla="*/ 38 w 89"/>
                  <a:gd name="T43" fmla="*/ 24 h 48"/>
                  <a:gd name="T44" fmla="*/ 38 w 89"/>
                  <a:gd name="T45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9" h="48">
                    <a:moveTo>
                      <a:pt x="38" y="30"/>
                    </a:moveTo>
                    <a:lnTo>
                      <a:pt x="63" y="30"/>
                    </a:lnTo>
                    <a:lnTo>
                      <a:pt x="63" y="36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89" y="48"/>
                    </a:lnTo>
                    <a:lnTo>
                      <a:pt x="89" y="24"/>
                    </a:lnTo>
                    <a:lnTo>
                      <a:pt x="77" y="24"/>
                    </a:lnTo>
                    <a:lnTo>
                      <a:pt x="77" y="18"/>
                    </a:lnTo>
                    <a:lnTo>
                      <a:pt x="70" y="18"/>
                    </a:lnTo>
                    <a:lnTo>
                      <a:pt x="70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5" y="12"/>
                    </a:lnTo>
                    <a:lnTo>
                      <a:pt x="25" y="18"/>
                    </a:lnTo>
                    <a:lnTo>
                      <a:pt x="32" y="18"/>
                    </a:lnTo>
                    <a:lnTo>
                      <a:pt x="32" y="24"/>
                    </a:lnTo>
                    <a:lnTo>
                      <a:pt x="38" y="24"/>
                    </a:lnTo>
                    <a:lnTo>
                      <a:pt x="38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09" name="Freeform 3114">
                <a:extLst>
                  <a:ext uri="{FF2B5EF4-FFF2-40B4-BE49-F238E27FC236}">
                    <a16:creationId xmlns:a16="http://schemas.microsoft.com/office/drawing/2014/main" xmlns="" id="{3AB7BF58-520B-4055-952E-450909AB3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338"/>
                <a:ext cx="1" cy="4"/>
              </a:xfrm>
              <a:custGeom>
                <a:avLst/>
                <a:gdLst>
                  <a:gd name="T0" fmla="*/ 12 w 12"/>
                  <a:gd name="T1" fmla="*/ 6 h 128"/>
                  <a:gd name="T2" fmla="*/ 6 w 12"/>
                  <a:gd name="T3" fmla="*/ 6 h 128"/>
                  <a:gd name="T4" fmla="*/ 6 w 12"/>
                  <a:gd name="T5" fmla="*/ 0 h 128"/>
                  <a:gd name="T6" fmla="*/ 0 w 12"/>
                  <a:gd name="T7" fmla="*/ 0 h 128"/>
                  <a:gd name="T8" fmla="*/ 0 w 12"/>
                  <a:gd name="T9" fmla="*/ 128 h 128"/>
                  <a:gd name="T10" fmla="*/ 12 w 12"/>
                  <a:gd name="T11" fmla="*/ 128 h 128"/>
                  <a:gd name="T12" fmla="*/ 12 w 12"/>
                  <a:gd name="T13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8">
                    <a:moveTo>
                      <a:pt x="12" y="6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8"/>
                    </a:lnTo>
                    <a:lnTo>
                      <a:pt x="12" y="128"/>
                    </a:lnTo>
                    <a:lnTo>
                      <a:pt x="12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0" name="Freeform 3115">
                <a:extLst>
                  <a:ext uri="{FF2B5EF4-FFF2-40B4-BE49-F238E27FC236}">
                    <a16:creationId xmlns:a16="http://schemas.microsoft.com/office/drawing/2014/main" xmlns="" id="{ACE86D44-CC12-425F-981A-3FAC86F70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" y="260"/>
                <a:ext cx="2" cy="3"/>
              </a:xfrm>
              <a:custGeom>
                <a:avLst/>
                <a:gdLst>
                  <a:gd name="T0" fmla="*/ 26 w 38"/>
                  <a:gd name="T1" fmla="*/ 103 h 109"/>
                  <a:gd name="T2" fmla="*/ 32 w 38"/>
                  <a:gd name="T3" fmla="*/ 103 h 109"/>
                  <a:gd name="T4" fmla="*/ 32 w 38"/>
                  <a:gd name="T5" fmla="*/ 109 h 109"/>
                  <a:gd name="T6" fmla="*/ 38 w 38"/>
                  <a:gd name="T7" fmla="*/ 109 h 109"/>
                  <a:gd name="T8" fmla="*/ 38 w 38"/>
                  <a:gd name="T9" fmla="*/ 73 h 109"/>
                  <a:gd name="T10" fmla="*/ 26 w 38"/>
                  <a:gd name="T11" fmla="*/ 73 h 109"/>
                  <a:gd name="T12" fmla="*/ 26 w 38"/>
                  <a:gd name="T13" fmla="*/ 49 h 109"/>
                  <a:gd name="T14" fmla="*/ 19 w 38"/>
                  <a:gd name="T15" fmla="*/ 49 h 109"/>
                  <a:gd name="T16" fmla="*/ 19 w 38"/>
                  <a:gd name="T17" fmla="*/ 43 h 109"/>
                  <a:gd name="T18" fmla="*/ 12 w 38"/>
                  <a:gd name="T19" fmla="*/ 43 h 109"/>
                  <a:gd name="T20" fmla="*/ 12 w 38"/>
                  <a:gd name="T21" fmla="*/ 0 h 109"/>
                  <a:gd name="T22" fmla="*/ 0 w 38"/>
                  <a:gd name="T23" fmla="*/ 0 h 109"/>
                  <a:gd name="T24" fmla="*/ 0 w 38"/>
                  <a:gd name="T25" fmla="*/ 43 h 109"/>
                  <a:gd name="T26" fmla="*/ 6 w 38"/>
                  <a:gd name="T27" fmla="*/ 43 h 109"/>
                  <a:gd name="T28" fmla="*/ 6 w 38"/>
                  <a:gd name="T29" fmla="*/ 55 h 109"/>
                  <a:gd name="T30" fmla="*/ 12 w 38"/>
                  <a:gd name="T31" fmla="*/ 55 h 109"/>
                  <a:gd name="T32" fmla="*/ 12 w 38"/>
                  <a:gd name="T33" fmla="*/ 73 h 109"/>
                  <a:gd name="T34" fmla="*/ 19 w 38"/>
                  <a:gd name="T35" fmla="*/ 73 h 109"/>
                  <a:gd name="T36" fmla="*/ 19 w 38"/>
                  <a:gd name="T37" fmla="*/ 97 h 109"/>
                  <a:gd name="T38" fmla="*/ 26 w 38"/>
                  <a:gd name="T39" fmla="*/ 97 h 109"/>
                  <a:gd name="T40" fmla="*/ 26 w 38"/>
                  <a:gd name="T4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109">
                    <a:moveTo>
                      <a:pt x="26" y="103"/>
                    </a:moveTo>
                    <a:lnTo>
                      <a:pt x="32" y="103"/>
                    </a:lnTo>
                    <a:lnTo>
                      <a:pt x="32" y="109"/>
                    </a:lnTo>
                    <a:lnTo>
                      <a:pt x="38" y="109"/>
                    </a:lnTo>
                    <a:lnTo>
                      <a:pt x="38" y="73"/>
                    </a:lnTo>
                    <a:lnTo>
                      <a:pt x="26" y="73"/>
                    </a:lnTo>
                    <a:lnTo>
                      <a:pt x="26" y="49"/>
                    </a:lnTo>
                    <a:lnTo>
                      <a:pt x="19" y="49"/>
                    </a:lnTo>
                    <a:lnTo>
                      <a:pt x="19" y="43"/>
                    </a:lnTo>
                    <a:lnTo>
                      <a:pt x="12" y="43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6" y="43"/>
                    </a:lnTo>
                    <a:lnTo>
                      <a:pt x="6" y="55"/>
                    </a:lnTo>
                    <a:lnTo>
                      <a:pt x="12" y="55"/>
                    </a:lnTo>
                    <a:lnTo>
                      <a:pt x="12" y="73"/>
                    </a:lnTo>
                    <a:lnTo>
                      <a:pt x="19" y="73"/>
                    </a:lnTo>
                    <a:lnTo>
                      <a:pt x="19" y="97"/>
                    </a:lnTo>
                    <a:lnTo>
                      <a:pt x="26" y="97"/>
                    </a:lnTo>
                    <a:lnTo>
                      <a:pt x="26" y="10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1" name="Freeform 3116">
                <a:extLst>
                  <a:ext uri="{FF2B5EF4-FFF2-40B4-BE49-F238E27FC236}">
                    <a16:creationId xmlns:a16="http://schemas.microsoft.com/office/drawing/2014/main" xmlns="" id="{737C3FB7-4529-41FE-A57A-987F0785E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" y="333"/>
                <a:ext cx="3" cy="2"/>
              </a:xfrm>
              <a:custGeom>
                <a:avLst/>
                <a:gdLst>
                  <a:gd name="T0" fmla="*/ 0 w 90"/>
                  <a:gd name="T1" fmla="*/ 6 h 67"/>
                  <a:gd name="T2" fmla="*/ 0 w 90"/>
                  <a:gd name="T3" fmla="*/ 18 h 67"/>
                  <a:gd name="T4" fmla="*/ 14 w 90"/>
                  <a:gd name="T5" fmla="*/ 18 h 67"/>
                  <a:gd name="T6" fmla="*/ 14 w 90"/>
                  <a:gd name="T7" fmla="*/ 24 h 67"/>
                  <a:gd name="T8" fmla="*/ 26 w 90"/>
                  <a:gd name="T9" fmla="*/ 24 h 67"/>
                  <a:gd name="T10" fmla="*/ 26 w 90"/>
                  <a:gd name="T11" fmla="*/ 36 h 67"/>
                  <a:gd name="T12" fmla="*/ 32 w 90"/>
                  <a:gd name="T13" fmla="*/ 36 h 67"/>
                  <a:gd name="T14" fmla="*/ 32 w 90"/>
                  <a:gd name="T15" fmla="*/ 42 h 67"/>
                  <a:gd name="T16" fmla="*/ 51 w 90"/>
                  <a:gd name="T17" fmla="*/ 42 h 67"/>
                  <a:gd name="T18" fmla="*/ 51 w 90"/>
                  <a:gd name="T19" fmla="*/ 48 h 67"/>
                  <a:gd name="T20" fmla="*/ 58 w 90"/>
                  <a:gd name="T21" fmla="*/ 48 h 67"/>
                  <a:gd name="T22" fmla="*/ 58 w 90"/>
                  <a:gd name="T23" fmla="*/ 54 h 67"/>
                  <a:gd name="T24" fmla="*/ 65 w 90"/>
                  <a:gd name="T25" fmla="*/ 54 h 67"/>
                  <a:gd name="T26" fmla="*/ 65 w 90"/>
                  <a:gd name="T27" fmla="*/ 67 h 67"/>
                  <a:gd name="T28" fmla="*/ 71 w 90"/>
                  <a:gd name="T29" fmla="*/ 67 h 67"/>
                  <a:gd name="T30" fmla="*/ 71 w 90"/>
                  <a:gd name="T31" fmla="*/ 42 h 67"/>
                  <a:gd name="T32" fmla="*/ 90 w 90"/>
                  <a:gd name="T33" fmla="*/ 42 h 67"/>
                  <a:gd name="T34" fmla="*/ 90 w 90"/>
                  <a:gd name="T35" fmla="*/ 36 h 67"/>
                  <a:gd name="T36" fmla="*/ 77 w 90"/>
                  <a:gd name="T37" fmla="*/ 36 h 67"/>
                  <a:gd name="T38" fmla="*/ 77 w 90"/>
                  <a:gd name="T39" fmla="*/ 30 h 67"/>
                  <a:gd name="T40" fmla="*/ 71 w 90"/>
                  <a:gd name="T41" fmla="*/ 30 h 67"/>
                  <a:gd name="T42" fmla="*/ 71 w 90"/>
                  <a:gd name="T43" fmla="*/ 24 h 67"/>
                  <a:gd name="T44" fmla="*/ 58 w 90"/>
                  <a:gd name="T45" fmla="*/ 24 h 67"/>
                  <a:gd name="T46" fmla="*/ 58 w 90"/>
                  <a:gd name="T47" fmla="*/ 36 h 67"/>
                  <a:gd name="T48" fmla="*/ 39 w 90"/>
                  <a:gd name="T49" fmla="*/ 36 h 67"/>
                  <a:gd name="T50" fmla="*/ 39 w 90"/>
                  <a:gd name="T51" fmla="*/ 24 h 67"/>
                  <a:gd name="T52" fmla="*/ 45 w 90"/>
                  <a:gd name="T53" fmla="*/ 24 h 67"/>
                  <a:gd name="T54" fmla="*/ 45 w 90"/>
                  <a:gd name="T55" fmla="*/ 18 h 67"/>
                  <a:gd name="T56" fmla="*/ 39 w 90"/>
                  <a:gd name="T57" fmla="*/ 18 h 67"/>
                  <a:gd name="T58" fmla="*/ 39 w 90"/>
                  <a:gd name="T59" fmla="*/ 12 h 67"/>
                  <a:gd name="T60" fmla="*/ 32 w 90"/>
                  <a:gd name="T61" fmla="*/ 12 h 67"/>
                  <a:gd name="T62" fmla="*/ 32 w 90"/>
                  <a:gd name="T63" fmla="*/ 6 h 67"/>
                  <a:gd name="T64" fmla="*/ 26 w 90"/>
                  <a:gd name="T65" fmla="*/ 6 h 67"/>
                  <a:gd name="T66" fmla="*/ 26 w 90"/>
                  <a:gd name="T67" fmla="*/ 0 h 67"/>
                  <a:gd name="T68" fmla="*/ 20 w 90"/>
                  <a:gd name="T69" fmla="*/ 0 h 67"/>
                  <a:gd name="T70" fmla="*/ 20 w 90"/>
                  <a:gd name="T71" fmla="*/ 12 h 67"/>
                  <a:gd name="T72" fmla="*/ 6 w 90"/>
                  <a:gd name="T73" fmla="*/ 12 h 67"/>
                  <a:gd name="T74" fmla="*/ 6 w 90"/>
                  <a:gd name="T75" fmla="*/ 6 h 67"/>
                  <a:gd name="T76" fmla="*/ 0 w 90"/>
                  <a:gd name="T77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67">
                    <a:moveTo>
                      <a:pt x="0" y="6"/>
                    </a:moveTo>
                    <a:lnTo>
                      <a:pt x="0" y="18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26" y="24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2" y="42"/>
                    </a:lnTo>
                    <a:lnTo>
                      <a:pt x="51" y="42"/>
                    </a:lnTo>
                    <a:lnTo>
                      <a:pt x="51" y="48"/>
                    </a:lnTo>
                    <a:lnTo>
                      <a:pt x="58" y="48"/>
                    </a:lnTo>
                    <a:lnTo>
                      <a:pt x="58" y="54"/>
                    </a:lnTo>
                    <a:lnTo>
                      <a:pt x="65" y="54"/>
                    </a:lnTo>
                    <a:lnTo>
                      <a:pt x="65" y="67"/>
                    </a:lnTo>
                    <a:lnTo>
                      <a:pt x="71" y="67"/>
                    </a:lnTo>
                    <a:lnTo>
                      <a:pt x="71" y="42"/>
                    </a:lnTo>
                    <a:lnTo>
                      <a:pt x="90" y="42"/>
                    </a:lnTo>
                    <a:lnTo>
                      <a:pt x="90" y="36"/>
                    </a:lnTo>
                    <a:lnTo>
                      <a:pt x="77" y="36"/>
                    </a:lnTo>
                    <a:lnTo>
                      <a:pt x="77" y="30"/>
                    </a:lnTo>
                    <a:lnTo>
                      <a:pt x="71" y="30"/>
                    </a:lnTo>
                    <a:lnTo>
                      <a:pt x="71" y="24"/>
                    </a:lnTo>
                    <a:lnTo>
                      <a:pt x="58" y="24"/>
                    </a:lnTo>
                    <a:lnTo>
                      <a:pt x="58" y="36"/>
                    </a:lnTo>
                    <a:lnTo>
                      <a:pt x="39" y="36"/>
                    </a:lnTo>
                    <a:lnTo>
                      <a:pt x="39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2" name="Freeform 3117">
                <a:extLst>
                  <a:ext uri="{FF2B5EF4-FFF2-40B4-BE49-F238E27FC236}">
                    <a16:creationId xmlns:a16="http://schemas.microsoft.com/office/drawing/2014/main" xmlns="" id="{726A9D85-2D7B-47B1-B012-12256A53A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" y="287"/>
                <a:ext cx="4" cy="1"/>
              </a:xfrm>
              <a:custGeom>
                <a:avLst/>
                <a:gdLst>
                  <a:gd name="T0" fmla="*/ 39 w 96"/>
                  <a:gd name="T1" fmla="*/ 24 h 54"/>
                  <a:gd name="T2" fmla="*/ 39 w 96"/>
                  <a:gd name="T3" fmla="*/ 30 h 54"/>
                  <a:gd name="T4" fmla="*/ 26 w 96"/>
                  <a:gd name="T5" fmla="*/ 30 h 54"/>
                  <a:gd name="T6" fmla="*/ 26 w 96"/>
                  <a:gd name="T7" fmla="*/ 36 h 54"/>
                  <a:gd name="T8" fmla="*/ 0 w 96"/>
                  <a:gd name="T9" fmla="*/ 36 h 54"/>
                  <a:gd name="T10" fmla="*/ 0 w 96"/>
                  <a:gd name="T11" fmla="*/ 42 h 54"/>
                  <a:gd name="T12" fmla="*/ 7 w 96"/>
                  <a:gd name="T13" fmla="*/ 42 h 54"/>
                  <a:gd name="T14" fmla="*/ 7 w 96"/>
                  <a:gd name="T15" fmla="*/ 54 h 54"/>
                  <a:gd name="T16" fmla="*/ 39 w 96"/>
                  <a:gd name="T17" fmla="*/ 54 h 54"/>
                  <a:gd name="T18" fmla="*/ 39 w 96"/>
                  <a:gd name="T19" fmla="*/ 48 h 54"/>
                  <a:gd name="T20" fmla="*/ 45 w 96"/>
                  <a:gd name="T21" fmla="*/ 48 h 54"/>
                  <a:gd name="T22" fmla="*/ 45 w 96"/>
                  <a:gd name="T23" fmla="*/ 30 h 54"/>
                  <a:gd name="T24" fmla="*/ 58 w 96"/>
                  <a:gd name="T25" fmla="*/ 30 h 54"/>
                  <a:gd name="T26" fmla="*/ 58 w 96"/>
                  <a:gd name="T27" fmla="*/ 42 h 54"/>
                  <a:gd name="T28" fmla="*/ 64 w 96"/>
                  <a:gd name="T29" fmla="*/ 42 h 54"/>
                  <a:gd name="T30" fmla="*/ 64 w 96"/>
                  <a:gd name="T31" fmla="*/ 30 h 54"/>
                  <a:gd name="T32" fmla="*/ 71 w 96"/>
                  <a:gd name="T33" fmla="*/ 30 h 54"/>
                  <a:gd name="T34" fmla="*/ 71 w 96"/>
                  <a:gd name="T35" fmla="*/ 24 h 54"/>
                  <a:gd name="T36" fmla="*/ 77 w 96"/>
                  <a:gd name="T37" fmla="*/ 24 h 54"/>
                  <a:gd name="T38" fmla="*/ 77 w 96"/>
                  <a:gd name="T39" fmla="*/ 12 h 54"/>
                  <a:gd name="T40" fmla="*/ 96 w 96"/>
                  <a:gd name="T41" fmla="*/ 12 h 54"/>
                  <a:gd name="T42" fmla="*/ 96 w 96"/>
                  <a:gd name="T43" fmla="*/ 0 h 54"/>
                  <a:gd name="T44" fmla="*/ 90 w 96"/>
                  <a:gd name="T45" fmla="*/ 0 h 54"/>
                  <a:gd name="T46" fmla="*/ 90 w 96"/>
                  <a:gd name="T47" fmla="*/ 6 h 54"/>
                  <a:gd name="T48" fmla="*/ 77 w 96"/>
                  <a:gd name="T49" fmla="*/ 6 h 54"/>
                  <a:gd name="T50" fmla="*/ 77 w 96"/>
                  <a:gd name="T51" fmla="*/ 0 h 54"/>
                  <a:gd name="T52" fmla="*/ 71 w 96"/>
                  <a:gd name="T53" fmla="*/ 0 h 54"/>
                  <a:gd name="T54" fmla="*/ 71 w 96"/>
                  <a:gd name="T55" fmla="*/ 6 h 54"/>
                  <a:gd name="T56" fmla="*/ 64 w 96"/>
                  <a:gd name="T57" fmla="*/ 6 h 54"/>
                  <a:gd name="T58" fmla="*/ 64 w 96"/>
                  <a:gd name="T59" fmla="*/ 18 h 54"/>
                  <a:gd name="T60" fmla="*/ 58 w 96"/>
                  <a:gd name="T61" fmla="*/ 18 h 54"/>
                  <a:gd name="T62" fmla="*/ 58 w 96"/>
                  <a:gd name="T63" fmla="*/ 24 h 54"/>
                  <a:gd name="T64" fmla="*/ 39 w 96"/>
                  <a:gd name="T65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6" h="54">
                    <a:moveTo>
                      <a:pt x="39" y="24"/>
                    </a:moveTo>
                    <a:lnTo>
                      <a:pt x="39" y="30"/>
                    </a:lnTo>
                    <a:lnTo>
                      <a:pt x="26" y="30"/>
                    </a:lnTo>
                    <a:lnTo>
                      <a:pt x="26" y="36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7" y="42"/>
                    </a:lnTo>
                    <a:lnTo>
                      <a:pt x="7" y="54"/>
                    </a:lnTo>
                    <a:lnTo>
                      <a:pt x="39" y="54"/>
                    </a:lnTo>
                    <a:lnTo>
                      <a:pt x="39" y="48"/>
                    </a:lnTo>
                    <a:lnTo>
                      <a:pt x="45" y="48"/>
                    </a:lnTo>
                    <a:lnTo>
                      <a:pt x="45" y="30"/>
                    </a:lnTo>
                    <a:lnTo>
                      <a:pt x="58" y="30"/>
                    </a:lnTo>
                    <a:lnTo>
                      <a:pt x="58" y="42"/>
                    </a:lnTo>
                    <a:lnTo>
                      <a:pt x="64" y="42"/>
                    </a:lnTo>
                    <a:lnTo>
                      <a:pt x="64" y="30"/>
                    </a:lnTo>
                    <a:lnTo>
                      <a:pt x="71" y="30"/>
                    </a:lnTo>
                    <a:lnTo>
                      <a:pt x="71" y="24"/>
                    </a:lnTo>
                    <a:lnTo>
                      <a:pt x="77" y="24"/>
                    </a:lnTo>
                    <a:lnTo>
                      <a:pt x="77" y="12"/>
                    </a:lnTo>
                    <a:lnTo>
                      <a:pt x="96" y="12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90" y="6"/>
                    </a:lnTo>
                    <a:lnTo>
                      <a:pt x="77" y="6"/>
                    </a:lnTo>
                    <a:lnTo>
                      <a:pt x="77" y="0"/>
                    </a:lnTo>
                    <a:lnTo>
                      <a:pt x="71" y="0"/>
                    </a:lnTo>
                    <a:lnTo>
                      <a:pt x="71" y="6"/>
                    </a:lnTo>
                    <a:lnTo>
                      <a:pt x="64" y="6"/>
                    </a:lnTo>
                    <a:lnTo>
                      <a:pt x="64" y="18"/>
                    </a:lnTo>
                    <a:lnTo>
                      <a:pt x="58" y="18"/>
                    </a:lnTo>
                    <a:lnTo>
                      <a:pt x="58" y="24"/>
                    </a:lnTo>
                    <a:lnTo>
                      <a:pt x="39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3" name="Freeform 3118">
                <a:extLst>
                  <a:ext uri="{FF2B5EF4-FFF2-40B4-BE49-F238E27FC236}">
                    <a16:creationId xmlns:a16="http://schemas.microsoft.com/office/drawing/2014/main" xmlns="" id="{A8FC4C25-0E1A-4159-B00E-AC3AFAC81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195"/>
                <a:ext cx="1" cy="3"/>
              </a:xfrm>
              <a:custGeom>
                <a:avLst/>
                <a:gdLst>
                  <a:gd name="T0" fmla="*/ 8 w 45"/>
                  <a:gd name="T1" fmla="*/ 25 h 110"/>
                  <a:gd name="T2" fmla="*/ 8 w 45"/>
                  <a:gd name="T3" fmla="*/ 43 h 110"/>
                  <a:gd name="T4" fmla="*/ 0 w 45"/>
                  <a:gd name="T5" fmla="*/ 43 h 110"/>
                  <a:gd name="T6" fmla="*/ 0 w 45"/>
                  <a:gd name="T7" fmla="*/ 110 h 110"/>
                  <a:gd name="T8" fmla="*/ 8 w 45"/>
                  <a:gd name="T9" fmla="*/ 110 h 110"/>
                  <a:gd name="T10" fmla="*/ 8 w 45"/>
                  <a:gd name="T11" fmla="*/ 91 h 110"/>
                  <a:gd name="T12" fmla="*/ 14 w 45"/>
                  <a:gd name="T13" fmla="*/ 91 h 110"/>
                  <a:gd name="T14" fmla="*/ 14 w 45"/>
                  <a:gd name="T15" fmla="*/ 55 h 110"/>
                  <a:gd name="T16" fmla="*/ 20 w 45"/>
                  <a:gd name="T17" fmla="*/ 55 h 110"/>
                  <a:gd name="T18" fmla="*/ 20 w 45"/>
                  <a:gd name="T19" fmla="*/ 37 h 110"/>
                  <a:gd name="T20" fmla="*/ 26 w 45"/>
                  <a:gd name="T21" fmla="*/ 37 h 110"/>
                  <a:gd name="T22" fmla="*/ 26 w 45"/>
                  <a:gd name="T23" fmla="*/ 19 h 110"/>
                  <a:gd name="T24" fmla="*/ 39 w 45"/>
                  <a:gd name="T25" fmla="*/ 19 h 110"/>
                  <a:gd name="T26" fmla="*/ 39 w 45"/>
                  <a:gd name="T27" fmla="*/ 13 h 110"/>
                  <a:gd name="T28" fmla="*/ 45 w 45"/>
                  <a:gd name="T29" fmla="*/ 13 h 110"/>
                  <a:gd name="T30" fmla="*/ 45 w 45"/>
                  <a:gd name="T31" fmla="*/ 0 h 110"/>
                  <a:gd name="T32" fmla="*/ 26 w 45"/>
                  <a:gd name="T33" fmla="*/ 0 h 110"/>
                  <a:gd name="T34" fmla="*/ 26 w 45"/>
                  <a:gd name="T35" fmla="*/ 13 h 110"/>
                  <a:gd name="T36" fmla="*/ 20 w 45"/>
                  <a:gd name="T37" fmla="*/ 13 h 110"/>
                  <a:gd name="T38" fmla="*/ 20 w 45"/>
                  <a:gd name="T39" fmla="*/ 19 h 110"/>
                  <a:gd name="T40" fmla="*/ 14 w 45"/>
                  <a:gd name="T41" fmla="*/ 19 h 110"/>
                  <a:gd name="T42" fmla="*/ 14 w 45"/>
                  <a:gd name="T43" fmla="*/ 25 h 110"/>
                  <a:gd name="T44" fmla="*/ 8 w 45"/>
                  <a:gd name="T45" fmla="*/ 2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110">
                    <a:moveTo>
                      <a:pt x="8" y="25"/>
                    </a:moveTo>
                    <a:lnTo>
                      <a:pt x="8" y="43"/>
                    </a:lnTo>
                    <a:lnTo>
                      <a:pt x="0" y="43"/>
                    </a:lnTo>
                    <a:lnTo>
                      <a:pt x="0" y="110"/>
                    </a:lnTo>
                    <a:lnTo>
                      <a:pt x="8" y="110"/>
                    </a:lnTo>
                    <a:lnTo>
                      <a:pt x="8" y="91"/>
                    </a:lnTo>
                    <a:lnTo>
                      <a:pt x="14" y="91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20" y="37"/>
                    </a:lnTo>
                    <a:lnTo>
                      <a:pt x="26" y="37"/>
                    </a:lnTo>
                    <a:lnTo>
                      <a:pt x="26" y="19"/>
                    </a:lnTo>
                    <a:lnTo>
                      <a:pt x="39" y="19"/>
                    </a:lnTo>
                    <a:lnTo>
                      <a:pt x="39" y="13"/>
                    </a:lnTo>
                    <a:lnTo>
                      <a:pt x="45" y="13"/>
                    </a:lnTo>
                    <a:lnTo>
                      <a:pt x="45" y="0"/>
                    </a:lnTo>
                    <a:lnTo>
                      <a:pt x="26" y="0"/>
                    </a:lnTo>
                    <a:lnTo>
                      <a:pt x="26" y="13"/>
                    </a:lnTo>
                    <a:lnTo>
                      <a:pt x="20" y="13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25"/>
                    </a:lnTo>
                    <a:lnTo>
                      <a:pt x="8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4" name="Freeform 3119">
                <a:extLst>
                  <a:ext uri="{FF2B5EF4-FFF2-40B4-BE49-F238E27FC236}">
                    <a16:creationId xmlns:a16="http://schemas.microsoft.com/office/drawing/2014/main" xmlns="" id="{65842174-34CD-4FAC-B8CD-C48CB323F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07"/>
                <a:ext cx="0" cy="5"/>
              </a:xfrm>
              <a:custGeom>
                <a:avLst/>
                <a:gdLst>
                  <a:gd name="T0" fmla="*/ 6 w 13"/>
                  <a:gd name="T1" fmla="*/ 0 h 169"/>
                  <a:gd name="T2" fmla="*/ 0 w 13"/>
                  <a:gd name="T3" fmla="*/ 0 h 169"/>
                  <a:gd name="T4" fmla="*/ 0 w 13"/>
                  <a:gd name="T5" fmla="*/ 169 h 169"/>
                  <a:gd name="T6" fmla="*/ 6 w 13"/>
                  <a:gd name="T7" fmla="*/ 169 h 169"/>
                  <a:gd name="T8" fmla="*/ 6 w 13"/>
                  <a:gd name="T9" fmla="*/ 157 h 169"/>
                  <a:gd name="T10" fmla="*/ 13 w 13"/>
                  <a:gd name="T11" fmla="*/ 157 h 169"/>
                  <a:gd name="T12" fmla="*/ 13 w 13"/>
                  <a:gd name="T13" fmla="*/ 91 h 169"/>
                  <a:gd name="T14" fmla="*/ 6 w 13"/>
                  <a:gd name="T15" fmla="*/ 91 h 169"/>
                  <a:gd name="T16" fmla="*/ 6 w 13"/>
                  <a:gd name="T1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69">
                    <a:moveTo>
                      <a:pt x="6" y="0"/>
                    </a:moveTo>
                    <a:lnTo>
                      <a:pt x="0" y="0"/>
                    </a:lnTo>
                    <a:lnTo>
                      <a:pt x="0" y="169"/>
                    </a:lnTo>
                    <a:lnTo>
                      <a:pt x="6" y="169"/>
                    </a:lnTo>
                    <a:lnTo>
                      <a:pt x="6" y="157"/>
                    </a:lnTo>
                    <a:lnTo>
                      <a:pt x="13" y="157"/>
                    </a:lnTo>
                    <a:lnTo>
                      <a:pt x="13" y="91"/>
                    </a:lnTo>
                    <a:lnTo>
                      <a:pt x="6" y="91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5" name="Freeform 3120">
                <a:extLst>
                  <a:ext uri="{FF2B5EF4-FFF2-40B4-BE49-F238E27FC236}">
                    <a16:creationId xmlns:a16="http://schemas.microsoft.com/office/drawing/2014/main" xmlns="" id="{4B26E5F0-9E9A-4058-9FAE-DC2709B917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0" y="135"/>
                <a:ext cx="3" cy="2"/>
              </a:xfrm>
              <a:custGeom>
                <a:avLst/>
                <a:gdLst>
                  <a:gd name="T0" fmla="*/ 64 w 89"/>
                  <a:gd name="T1" fmla="*/ 42 h 72"/>
                  <a:gd name="T2" fmla="*/ 64 w 89"/>
                  <a:gd name="T3" fmla="*/ 54 h 72"/>
                  <a:gd name="T4" fmla="*/ 20 w 89"/>
                  <a:gd name="T5" fmla="*/ 54 h 72"/>
                  <a:gd name="T6" fmla="*/ 20 w 89"/>
                  <a:gd name="T7" fmla="*/ 42 h 72"/>
                  <a:gd name="T8" fmla="*/ 64 w 89"/>
                  <a:gd name="T9" fmla="*/ 42 h 72"/>
                  <a:gd name="T10" fmla="*/ 0 w 89"/>
                  <a:gd name="T11" fmla="*/ 24 h 72"/>
                  <a:gd name="T12" fmla="*/ 0 w 89"/>
                  <a:gd name="T13" fmla="*/ 30 h 72"/>
                  <a:gd name="T14" fmla="*/ 6 w 89"/>
                  <a:gd name="T15" fmla="*/ 30 h 72"/>
                  <a:gd name="T16" fmla="*/ 6 w 89"/>
                  <a:gd name="T17" fmla="*/ 42 h 72"/>
                  <a:gd name="T18" fmla="*/ 13 w 89"/>
                  <a:gd name="T19" fmla="*/ 42 h 72"/>
                  <a:gd name="T20" fmla="*/ 13 w 89"/>
                  <a:gd name="T21" fmla="*/ 60 h 72"/>
                  <a:gd name="T22" fmla="*/ 64 w 89"/>
                  <a:gd name="T23" fmla="*/ 60 h 72"/>
                  <a:gd name="T24" fmla="*/ 64 w 89"/>
                  <a:gd name="T25" fmla="*/ 72 h 72"/>
                  <a:gd name="T26" fmla="*/ 71 w 89"/>
                  <a:gd name="T27" fmla="*/ 72 h 72"/>
                  <a:gd name="T28" fmla="*/ 71 w 89"/>
                  <a:gd name="T29" fmla="*/ 60 h 72"/>
                  <a:gd name="T30" fmla="*/ 89 w 89"/>
                  <a:gd name="T31" fmla="*/ 60 h 72"/>
                  <a:gd name="T32" fmla="*/ 89 w 89"/>
                  <a:gd name="T33" fmla="*/ 54 h 72"/>
                  <a:gd name="T34" fmla="*/ 77 w 89"/>
                  <a:gd name="T35" fmla="*/ 54 h 72"/>
                  <a:gd name="T36" fmla="*/ 77 w 89"/>
                  <a:gd name="T37" fmla="*/ 48 h 72"/>
                  <a:gd name="T38" fmla="*/ 71 w 89"/>
                  <a:gd name="T39" fmla="*/ 48 h 72"/>
                  <a:gd name="T40" fmla="*/ 71 w 89"/>
                  <a:gd name="T41" fmla="*/ 42 h 72"/>
                  <a:gd name="T42" fmla="*/ 64 w 89"/>
                  <a:gd name="T43" fmla="*/ 42 h 72"/>
                  <a:gd name="T44" fmla="*/ 64 w 89"/>
                  <a:gd name="T45" fmla="*/ 36 h 72"/>
                  <a:gd name="T46" fmla="*/ 26 w 89"/>
                  <a:gd name="T47" fmla="*/ 36 h 72"/>
                  <a:gd name="T48" fmla="*/ 26 w 89"/>
                  <a:gd name="T49" fmla="*/ 30 h 72"/>
                  <a:gd name="T50" fmla="*/ 20 w 89"/>
                  <a:gd name="T51" fmla="*/ 30 h 72"/>
                  <a:gd name="T52" fmla="*/ 20 w 89"/>
                  <a:gd name="T53" fmla="*/ 6 h 72"/>
                  <a:gd name="T54" fmla="*/ 13 w 89"/>
                  <a:gd name="T55" fmla="*/ 6 h 72"/>
                  <a:gd name="T56" fmla="*/ 13 w 89"/>
                  <a:gd name="T57" fmla="*/ 0 h 72"/>
                  <a:gd name="T58" fmla="*/ 6 w 89"/>
                  <a:gd name="T59" fmla="*/ 0 h 72"/>
                  <a:gd name="T60" fmla="*/ 6 w 89"/>
                  <a:gd name="T61" fmla="*/ 12 h 72"/>
                  <a:gd name="T62" fmla="*/ 13 w 89"/>
                  <a:gd name="T63" fmla="*/ 12 h 72"/>
                  <a:gd name="T64" fmla="*/ 13 w 89"/>
                  <a:gd name="T65" fmla="*/ 24 h 72"/>
                  <a:gd name="T66" fmla="*/ 0 w 89"/>
                  <a:gd name="T67" fmla="*/ 2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" h="72">
                    <a:moveTo>
                      <a:pt x="64" y="42"/>
                    </a:moveTo>
                    <a:lnTo>
                      <a:pt x="64" y="54"/>
                    </a:lnTo>
                    <a:lnTo>
                      <a:pt x="20" y="54"/>
                    </a:lnTo>
                    <a:lnTo>
                      <a:pt x="20" y="42"/>
                    </a:lnTo>
                    <a:lnTo>
                      <a:pt x="64" y="42"/>
                    </a:lnTo>
                    <a:close/>
                    <a:moveTo>
                      <a:pt x="0" y="24"/>
                    </a:moveTo>
                    <a:lnTo>
                      <a:pt x="0" y="30"/>
                    </a:lnTo>
                    <a:lnTo>
                      <a:pt x="6" y="30"/>
                    </a:lnTo>
                    <a:lnTo>
                      <a:pt x="6" y="42"/>
                    </a:lnTo>
                    <a:lnTo>
                      <a:pt x="13" y="42"/>
                    </a:lnTo>
                    <a:lnTo>
                      <a:pt x="13" y="60"/>
                    </a:lnTo>
                    <a:lnTo>
                      <a:pt x="64" y="60"/>
                    </a:lnTo>
                    <a:lnTo>
                      <a:pt x="64" y="72"/>
                    </a:lnTo>
                    <a:lnTo>
                      <a:pt x="71" y="72"/>
                    </a:lnTo>
                    <a:lnTo>
                      <a:pt x="71" y="60"/>
                    </a:lnTo>
                    <a:lnTo>
                      <a:pt x="89" y="60"/>
                    </a:lnTo>
                    <a:lnTo>
                      <a:pt x="89" y="54"/>
                    </a:lnTo>
                    <a:lnTo>
                      <a:pt x="77" y="54"/>
                    </a:lnTo>
                    <a:lnTo>
                      <a:pt x="77" y="48"/>
                    </a:lnTo>
                    <a:lnTo>
                      <a:pt x="71" y="48"/>
                    </a:lnTo>
                    <a:lnTo>
                      <a:pt x="71" y="42"/>
                    </a:lnTo>
                    <a:lnTo>
                      <a:pt x="64" y="42"/>
                    </a:lnTo>
                    <a:lnTo>
                      <a:pt x="64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24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6" name="Freeform 3121">
                <a:extLst>
                  <a:ext uri="{FF2B5EF4-FFF2-40B4-BE49-F238E27FC236}">
                    <a16:creationId xmlns:a16="http://schemas.microsoft.com/office/drawing/2014/main" xmlns="" id="{980B9CA5-4992-4A3C-9B64-69C529168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232"/>
                <a:ext cx="3" cy="2"/>
              </a:xfrm>
              <a:custGeom>
                <a:avLst/>
                <a:gdLst>
                  <a:gd name="T0" fmla="*/ 57 w 63"/>
                  <a:gd name="T1" fmla="*/ 48 h 66"/>
                  <a:gd name="T2" fmla="*/ 51 w 63"/>
                  <a:gd name="T3" fmla="*/ 48 h 66"/>
                  <a:gd name="T4" fmla="*/ 51 w 63"/>
                  <a:gd name="T5" fmla="*/ 36 h 66"/>
                  <a:gd name="T6" fmla="*/ 38 w 63"/>
                  <a:gd name="T7" fmla="*/ 36 h 66"/>
                  <a:gd name="T8" fmla="*/ 38 w 63"/>
                  <a:gd name="T9" fmla="*/ 30 h 66"/>
                  <a:gd name="T10" fmla="*/ 32 w 63"/>
                  <a:gd name="T11" fmla="*/ 30 h 66"/>
                  <a:gd name="T12" fmla="*/ 32 w 63"/>
                  <a:gd name="T13" fmla="*/ 18 h 66"/>
                  <a:gd name="T14" fmla="*/ 18 w 63"/>
                  <a:gd name="T15" fmla="*/ 18 h 66"/>
                  <a:gd name="T16" fmla="*/ 18 w 63"/>
                  <a:gd name="T17" fmla="*/ 6 h 66"/>
                  <a:gd name="T18" fmla="*/ 12 w 63"/>
                  <a:gd name="T19" fmla="*/ 6 h 66"/>
                  <a:gd name="T20" fmla="*/ 12 w 63"/>
                  <a:gd name="T21" fmla="*/ 0 h 66"/>
                  <a:gd name="T22" fmla="*/ 0 w 63"/>
                  <a:gd name="T23" fmla="*/ 0 h 66"/>
                  <a:gd name="T24" fmla="*/ 0 w 63"/>
                  <a:gd name="T25" fmla="*/ 24 h 66"/>
                  <a:gd name="T26" fmla="*/ 12 w 63"/>
                  <a:gd name="T27" fmla="*/ 24 h 66"/>
                  <a:gd name="T28" fmla="*/ 12 w 63"/>
                  <a:gd name="T29" fmla="*/ 36 h 66"/>
                  <a:gd name="T30" fmla="*/ 18 w 63"/>
                  <a:gd name="T31" fmla="*/ 36 h 66"/>
                  <a:gd name="T32" fmla="*/ 18 w 63"/>
                  <a:gd name="T33" fmla="*/ 42 h 66"/>
                  <a:gd name="T34" fmla="*/ 32 w 63"/>
                  <a:gd name="T35" fmla="*/ 42 h 66"/>
                  <a:gd name="T36" fmla="*/ 32 w 63"/>
                  <a:gd name="T37" fmla="*/ 54 h 66"/>
                  <a:gd name="T38" fmla="*/ 38 w 63"/>
                  <a:gd name="T39" fmla="*/ 54 h 66"/>
                  <a:gd name="T40" fmla="*/ 38 w 63"/>
                  <a:gd name="T41" fmla="*/ 60 h 66"/>
                  <a:gd name="T42" fmla="*/ 44 w 63"/>
                  <a:gd name="T43" fmla="*/ 60 h 66"/>
                  <a:gd name="T44" fmla="*/ 44 w 63"/>
                  <a:gd name="T45" fmla="*/ 66 h 66"/>
                  <a:gd name="T46" fmla="*/ 63 w 63"/>
                  <a:gd name="T47" fmla="*/ 66 h 66"/>
                  <a:gd name="T48" fmla="*/ 63 w 63"/>
                  <a:gd name="T49" fmla="*/ 54 h 66"/>
                  <a:gd name="T50" fmla="*/ 57 w 63"/>
                  <a:gd name="T51" fmla="*/ 54 h 66"/>
                  <a:gd name="T52" fmla="*/ 57 w 63"/>
                  <a:gd name="T53" fmla="*/ 4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" h="66">
                    <a:moveTo>
                      <a:pt x="57" y="48"/>
                    </a:moveTo>
                    <a:lnTo>
                      <a:pt x="51" y="48"/>
                    </a:lnTo>
                    <a:lnTo>
                      <a:pt x="51" y="36"/>
                    </a:lnTo>
                    <a:lnTo>
                      <a:pt x="38" y="36"/>
                    </a:lnTo>
                    <a:lnTo>
                      <a:pt x="38" y="30"/>
                    </a:lnTo>
                    <a:lnTo>
                      <a:pt x="32" y="30"/>
                    </a:lnTo>
                    <a:lnTo>
                      <a:pt x="32" y="18"/>
                    </a:lnTo>
                    <a:lnTo>
                      <a:pt x="18" y="18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2" y="24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18" y="42"/>
                    </a:lnTo>
                    <a:lnTo>
                      <a:pt x="32" y="42"/>
                    </a:lnTo>
                    <a:lnTo>
                      <a:pt x="32" y="54"/>
                    </a:lnTo>
                    <a:lnTo>
                      <a:pt x="38" y="54"/>
                    </a:lnTo>
                    <a:lnTo>
                      <a:pt x="38" y="60"/>
                    </a:lnTo>
                    <a:lnTo>
                      <a:pt x="44" y="60"/>
                    </a:lnTo>
                    <a:lnTo>
                      <a:pt x="44" y="66"/>
                    </a:lnTo>
                    <a:lnTo>
                      <a:pt x="63" y="66"/>
                    </a:lnTo>
                    <a:lnTo>
                      <a:pt x="63" y="54"/>
                    </a:lnTo>
                    <a:lnTo>
                      <a:pt x="57" y="54"/>
                    </a:lnTo>
                    <a:lnTo>
                      <a:pt x="57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7" name="Freeform 3122">
                <a:extLst>
                  <a:ext uri="{FF2B5EF4-FFF2-40B4-BE49-F238E27FC236}">
                    <a16:creationId xmlns:a16="http://schemas.microsoft.com/office/drawing/2014/main" xmlns="" id="{085020E9-765F-43A4-B32E-1ABCA1C35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63"/>
                <a:ext cx="2" cy="2"/>
              </a:xfrm>
              <a:custGeom>
                <a:avLst/>
                <a:gdLst>
                  <a:gd name="T0" fmla="*/ 12 w 38"/>
                  <a:gd name="T1" fmla="*/ 12 h 78"/>
                  <a:gd name="T2" fmla="*/ 12 w 38"/>
                  <a:gd name="T3" fmla="*/ 18 h 78"/>
                  <a:gd name="T4" fmla="*/ 18 w 38"/>
                  <a:gd name="T5" fmla="*/ 18 h 78"/>
                  <a:gd name="T6" fmla="*/ 18 w 38"/>
                  <a:gd name="T7" fmla="*/ 36 h 78"/>
                  <a:gd name="T8" fmla="*/ 12 w 38"/>
                  <a:gd name="T9" fmla="*/ 36 h 78"/>
                  <a:gd name="T10" fmla="*/ 12 w 38"/>
                  <a:gd name="T11" fmla="*/ 54 h 78"/>
                  <a:gd name="T12" fmla="*/ 0 w 38"/>
                  <a:gd name="T13" fmla="*/ 54 h 78"/>
                  <a:gd name="T14" fmla="*/ 0 w 38"/>
                  <a:gd name="T15" fmla="*/ 78 h 78"/>
                  <a:gd name="T16" fmla="*/ 12 w 38"/>
                  <a:gd name="T17" fmla="*/ 78 h 78"/>
                  <a:gd name="T18" fmla="*/ 12 w 38"/>
                  <a:gd name="T19" fmla="*/ 72 h 78"/>
                  <a:gd name="T20" fmla="*/ 18 w 38"/>
                  <a:gd name="T21" fmla="*/ 72 h 78"/>
                  <a:gd name="T22" fmla="*/ 18 w 38"/>
                  <a:gd name="T23" fmla="*/ 66 h 78"/>
                  <a:gd name="T24" fmla="*/ 25 w 38"/>
                  <a:gd name="T25" fmla="*/ 66 h 78"/>
                  <a:gd name="T26" fmla="*/ 25 w 38"/>
                  <a:gd name="T27" fmla="*/ 60 h 78"/>
                  <a:gd name="T28" fmla="*/ 31 w 38"/>
                  <a:gd name="T29" fmla="*/ 60 h 78"/>
                  <a:gd name="T30" fmla="*/ 31 w 38"/>
                  <a:gd name="T31" fmla="*/ 42 h 78"/>
                  <a:gd name="T32" fmla="*/ 38 w 38"/>
                  <a:gd name="T33" fmla="*/ 42 h 78"/>
                  <a:gd name="T34" fmla="*/ 38 w 38"/>
                  <a:gd name="T35" fmla="*/ 12 h 78"/>
                  <a:gd name="T36" fmla="*/ 31 w 38"/>
                  <a:gd name="T37" fmla="*/ 12 h 78"/>
                  <a:gd name="T38" fmla="*/ 31 w 38"/>
                  <a:gd name="T39" fmla="*/ 0 h 78"/>
                  <a:gd name="T40" fmla="*/ 25 w 38"/>
                  <a:gd name="T41" fmla="*/ 0 h 78"/>
                  <a:gd name="T42" fmla="*/ 25 w 38"/>
                  <a:gd name="T43" fmla="*/ 12 h 78"/>
                  <a:gd name="T44" fmla="*/ 12 w 38"/>
                  <a:gd name="T45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78">
                    <a:moveTo>
                      <a:pt x="12" y="12"/>
                    </a:moveTo>
                    <a:lnTo>
                      <a:pt x="12" y="18"/>
                    </a:lnTo>
                    <a:lnTo>
                      <a:pt x="18" y="18"/>
                    </a:lnTo>
                    <a:lnTo>
                      <a:pt x="18" y="36"/>
                    </a:lnTo>
                    <a:lnTo>
                      <a:pt x="12" y="36"/>
                    </a:lnTo>
                    <a:lnTo>
                      <a:pt x="12" y="54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12" y="78"/>
                    </a:lnTo>
                    <a:lnTo>
                      <a:pt x="12" y="72"/>
                    </a:lnTo>
                    <a:lnTo>
                      <a:pt x="18" y="72"/>
                    </a:lnTo>
                    <a:lnTo>
                      <a:pt x="18" y="66"/>
                    </a:lnTo>
                    <a:lnTo>
                      <a:pt x="25" y="66"/>
                    </a:lnTo>
                    <a:lnTo>
                      <a:pt x="25" y="60"/>
                    </a:lnTo>
                    <a:lnTo>
                      <a:pt x="31" y="60"/>
                    </a:lnTo>
                    <a:lnTo>
                      <a:pt x="31" y="42"/>
                    </a:lnTo>
                    <a:lnTo>
                      <a:pt x="38" y="42"/>
                    </a:lnTo>
                    <a:lnTo>
                      <a:pt x="38" y="12"/>
                    </a:lnTo>
                    <a:lnTo>
                      <a:pt x="31" y="12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5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8" name="Freeform 3123">
                <a:extLst>
                  <a:ext uri="{FF2B5EF4-FFF2-40B4-BE49-F238E27FC236}">
                    <a16:creationId xmlns:a16="http://schemas.microsoft.com/office/drawing/2014/main" xmlns="" id="{B79BC168-C2DB-4E8B-A76E-59017E887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" y="211"/>
                <a:ext cx="2" cy="2"/>
              </a:xfrm>
              <a:custGeom>
                <a:avLst/>
                <a:gdLst>
                  <a:gd name="T0" fmla="*/ 0 w 77"/>
                  <a:gd name="T1" fmla="*/ 54 h 60"/>
                  <a:gd name="T2" fmla="*/ 6 w 77"/>
                  <a:gd name="T3" fmla="*/ 54 h 60"/>
                  <a:gd name="T4" fmla="*/ 6 w 77"/>
                  <a:gd name="T5" fmla="*/ 48 h 60"/>
                  <a:gd name="T6" fmla="*/ 19 w 77"/>
                  <a:gd name="T7" fmla="*/ 48 h 60"/>
                  <a:gd name="T8" fmla="*/ 19 w 77"/>
                  <a:gd name="T9" fmla="*/ 60 h 60"/>
                  <a:gd name="T10" fmla="*/ 25 w 77"/>
                  <a:gd name="T11" fmla="*/ 60 h 60"/>
                  <a:gd name="T12" fmla="*/ 25 w 77"/>
                  <a:gd name="T13" fmla="*/ 42 h 60"/>
                  <a:gd name="T14" fmla="*/ 32 w 77"/>
                  <a:gd name="T15" fmla="*/ 42 h 60"/>
                  <a:gd name="T16" fmla="*/ 32 w 77"/>
                  <a:gd name="T17" fmla="*/ 36 h 60"/>
                  <a:gd name="T18" fmla="*/ 57 w 77"/>
                  <a:gd name="T19" fmla="*/ 36 h 60"/>
                  <a:gd name="T20" fmla="*/ 57 w 77"/>
                  <a:gd name="T21" fmla="*/ 42 h 60"/>
                  <a:gd name="T22" fmla="*/ 64 w 77"/>
                  <a:gd name="T23" fmla="*/ 42 h 60"/>
                  <a:gd name="T24" fmla="*/ 64 w 77"/>
                  <a:gd name="T25" fmla="*/ 30 h 60"/>
                  <a:gd name="T26" fmla="*/ 57 w 77"/>
                  <a:gd name="T27" fmla="*/ 30 h 60"/>
                  <a:gd name="T28" fmla="*/ 57 w 77"/>
                  <a:gd name="T29" fmla="*/ 24 h 60"/>
                  <a:gd name="T30" fmla="*/ 45 w 77"/>
                  <a:gd name="T31" fmla="*/ 24 h 60"/>
                  <a:gd name="T32" fmla="*/ 45 w 77"/>
                  <a:gd name="T33" fmla="*/ 30 h 60"/>
                  <a:gd name="T34" fmla="*/ 25 w 77"/>
                  <a:gd name="T35" fmla="*/ 30 h 60"/>
                  <a:gd name="T36" fmla="*/ 25 w 77"/>
                  <a:gd name="T37" fmla="*/ 18 h 60"/>
                  <a:gd name="T38" fmla="*/ 39 w 77"/>
                  <a:gd name="T39" fmla="*/ 18 h 60"/>
                  <a:gd name="T40" fmla="*/ 39 w 77"/>
                  <a:gd name="T41" fmla="*/ 12 h 60"/>
                  <a:gd name="T42" fmla="*/ 45 w 77"/>
                  <a:gd name="T43" fmla="*/ 12 h 60"/>
                  <a:gd name="T44" fmla="*/ 45 w 77"/>
                  <a:gd name="T45" fmla="*/ 6 h 60"/>
                  <a:gd name="T46" fmla="*/ 57 w 77"/>
                  <a:gd name="T47" fmla="*/ 6 h 60"/>
                  <a:gd name="T48" fmla="*/ 57 w 77"/>
                  <a:gd name="T49" fmla="*/ 12 h 60"/>
                  <a:gd name="T50" fmla="*/ 64 w 77"/>
                  <a:gd name="T51" fmla="*/ 12 h 60"/>
                  <a:gd name="T52" fmla="*/ 64 w 77"/>
                  <a:gd name="T53" fmla="*/ 18 h 60"/>
                  <a:gd name="T54" fmla="*/ 70 w 77"/>
                  <a:gd name="T55" fmla="*/ 18 h 60"/>
                  <a:gd name="T56" fmla="*/ 70 w 77"/>
                  <a:gd name="T57" fmla="*/ 24 h 60"/>
                  <a:gd name="T58" fmla="*/ 77 w 77"/>
                  <a:gd name="T59" fmla="*/ 24 h 60"/>
                  <a:gd name="T60" fmla="*/ 77 w 77"/>
                  <a:gd name="T61" fmla="*/ 12 h 60"/>
                  <a:gd name="T62" fmla="*/ 70 w 77"/>
                  <a:gd name="T63" fmla="*/ 12 h 60"/>
                  <a:gd name="T64" fmla="*/ 70 w 77"/>
                  <a:gd name="T65" fmla="*/ 6 h 60"/>
                  <a:gd name="T66" fmla="*/ 64 w 77"/>
                  <a:gd name="T67" fmla="*/ 6 h 60"/>
                  <a:gd name="T68" fmla="*/ 64 w 77"/>
                  <a:gd name="T69" fmla="*/ 0 h 60"/>
                  <a:gd name="T70" fmla="*/ 39 w 77"/>
                  <a:gd name="T71" fmla="*/ 0 h 60"/>
                  <a:gd name="T72" fmla="*/ 39 w 77"/>
                  <a:gd name="T73" fmla="*/ 6 h 60"/>
                  <a:gd name="T74" fmla="*/ 32 w 77"/>
                  <a:gd name="T75" fmla="*/ 6 h 60"/>
                  <a:gd name="T76" fmla="*/ 32 w 77"/>
                  <a:gd name="T77" fmla="*/ 12 h 60"/>
                  <a:gd name="T78" fmla="*/ 19 w 77"/>
                  <a:gd name="T79" fmla="*/ 12 h 60"/>
                  <a:gd name="T80" fmla="*/ 19 w 77"/>
                  <a:gd name="T81" fmla="*/ 18 h 60"/>
                  <a:gd name="T82" fmla="*/ 13 w 77"/>
                  <a:gd name="T83" fmla="*/ 18 h 60"/>
                  <a:gd name="T84" fmla="*/ 13 w 77"/>
                  <a:gd name="T85" fmla="*/ 42 h 60"/>
                  <a:gd name="T86" fmla="*/ 0 w 77"/>
                  <a:gd name="T87" fmla="*/ 42 h 60"/>
                  <a:gd name="T88" fmla="*/ 0 w 77"/>
                  <a:gd name="T89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7" h="60">
                    <a:moveTo>
                      <a:pt x="0" y="54"/>
                    </a:moveTo>
                    <a:lnTo>
                      <a:pt x="6" y="54"/>
                    </a:lnTo>
                    <a:lnTo>
                      <a:pt x="6" y="48"/>
                    </a:lnTo>
                    <a:lnTo>
                      <a:pt x="19" y="48"/>
                    </a:lnTo>
                    <a:lnTo>
                      <a:pt x="19" y="60"/>
                    </a:lnTo>
                    <a:lnTo>
                      <a:pt x="25" y="60"/>
                    </a:lnTo>
                    <a:lnTo>
                      <a:pt x="25" y="42"/>
                    </a:lnTo>
                    <a:lnTo>
                      <a:pt x="32" y="42"/>
                    </a:lnTo>
                    <a:lnTo>
                      <a:pt x="32" y="36"/>
                    </a:lnTo>
                    <a:lnTo>
                      <a:pt x="57" y="36"/>
                    </a:lnTo>
                    <a:lnTo>
                      <a:pt x="57" y="42"/>
                    </a:lnTo>
                    <a:lnTo>
                      <a:pt x="64" y="42"/>
                    </a:lnTo>
                    <a:lnTo>
                      <a:pt x="64" y="30"/>
                    </a:lnTo>
                    <a:lnTo>
                      <a:pt x="57" y="30"/>
                    </a:lnTo>
                    <a:lnTo>
                      <a:pt x="57" y="24"/>
                    </a:lnTo>
                    <a:lnTo>
                      <a:pt x="45" y="24"/>
                    </a:lnTo>
                    <a:lnTo>
                      <a:pt x="45" y="30"/>
                    </a:lnTo>
                    <a:lnTo>
                      <a:pt x="25" y="30"/>
                    </a:lnTo>
                    <a:lnTo>
                      <a:pt x="25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57" y="6"/>
                    </a:lnTo>
                    <a:lnTo>
                      <a:pt x="57" y="12"/>
                    </a:lnTo>
                    <a:lnTo>
                      <a:pt x="64" y="12"/>
                    </a:lnTo>
                    <a:lnTo>
                      <a:pt x="64" y="18"/>
                    </a:lnTo>
                    <a:lnTo>
                      <a:pt x="70" y="18"/>
                    </a:lnTo>
                    <a:lnTo>
                      <a:pt x="70" y="24"/>
                    </a:lnTo>
                    <a:lnTo>
                      <a:pt x="77" y="24"/>
                    </a:lnTo>
                    <a:lnTo>
                      <a:pt x="77" y="12"/>
                    </a:lnTo>
                    <a:lnTo>
                      <a:pt x="70" y="12"/>
                    </a:lnTo>
                    <a:lnTo>
                      <a:pt x="70" y="6"/>
                    </a:lnTo>
                    <a:lnTo>
                      <a:pt x="64" y="6"/>
                    </a:lnTo>
                    <a:lnTo>
                      <a:pt x="64" y="0"/>
                    </a:lnTo>
                    <a:lnTo>
                      <a:pt x="39" y="0"/>
                    </a:lnTo>
                    <a:lnTo>
                      <a:pt x="39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19" y="12"/>
                    </a:lnTo>
                    <a:lnTo>
                      <a:pt x="19" y="18"/>
                    </a:lnTo>
                    <a:lnTo>
                      <a:pt x="13" y="18"/>
                    </a:lnTo>
                    <a:lnTo>
                      <a:pt x="13" y="42"/>
                    </a:lnTo>
                    <a:lnTo>
                      <a:pt x="0" y="42"/>
                    </a:lnTo>
                    <a:lnTo>
                      <a:pt x="0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19" name="Freeform 3124">
                <a:extLst>
                  <a:ext uri="{FF2B5EF4-FFF2-40B4-BE49-F238E27FC236}">
                    <a16:creationId xmlns:a16="http://schemas.microsoft.com/office/drawing/2014/main" xmlns="" id="{8CA2071C-302F-4166-B5CC-FF69DA41C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" y="354"/>
                <a:ext cx="3" cy="1"/>
              </a:xfrm>
              <a:custGeom>
                <a:avLst/>
                <a:gdLst>
                  <a:gd name="T0" fmla="*/ 0 w 77"/>
                  <a:gd name="T1" fmla="*/ 18 h 31"/>
                  <a:gd name="T2" fmla="*/ 6 w 77"/>
                  <a:gd name="T3" fmla="*/ 18 h 31"/>
                  <a:gd name="T4" fmla="*/ 6 w 77"/>
                  <a:gd name="T5" fmla="*/ 31 h 31"/>
                  <a:gd name="T6" fmla="*/ 51 w 77"/>
                  <a:gd name="T7" fmla="*/ 31 h 31"/>
                  <a:gd name="T8" fmla="*/ 51 w 77"/>
                  <a:gd name="T9" fmla="*/ 18 h 31"/>
                  <a:gd name="T10" fmla="*/ 77 w 77"/>
                  <a:gd name="T11" fmla="*/ 18 h 31"/>
                  <a:gd name="T12" fmla="*/ 77 w 77"/>
                  <a:gd name="T13" fmla="*/ 12 h 31"/>
                  <a:gd name="T14" fmla="*/ 57 w 77"/>
                  <a:gd name="T15" fmla="*/ 12 h 31"/>
                  <a:gd name="T16" fmla="*/ 57 w 77"/>
                  <a:gd name="T17" fmla="*/ 6 h 31"/>
                  <a:gd name="T18" fmla="*/ 44 w 77"/>
                  <a:gd name="T19" fmla="*/ 6 h 31"/>
                  <a:gd name="T20" fmla="*/ 44 w 77"/>
                  <a:gd name="T21" fmla="*/ 0 h 31"/>
                  <a:gd name="T22" fmla="*/ 12 w 77"/>
                  <a:gd name="T23" fmla="*/ 0 h 31"/>
                  <a:gd name="T24" fmla="*/ 12 w 77"/>
                  <a:gd name="T25" fmla="*/ 12 h 31"/>
                  <a:gd name="T26" fmla="*/ 0 w 77"/>
                  <a:gd name="T27" fmla="*/ 12 h 31"/>
                  <a:gd name="T28" fmla="*/ 0 w 77"/>
                  <a:gd name="T2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31">
                    <a:moveTo>
                      <a:pt x="0" y="18"/>
                    </a:moveTo>
                    <a:lnTo>
                      <a:pt x="6" y="18"/>
                    </a:lnTo>
                    <a:lnTo>
                      <a:pt x="6" y="31"/>
                    </a:lnTo>
                    <a:lnTo>
                      <a:pt x="51" y="31"/>
                    </a:lnTo>
                    <a:lnTo>
                      <a:pt x="51" y="18"/>
                    </a:lnTo>
                    <a:lnTo>
                      <a:pt x="77" y="18"/>
                    </a:lnTo>
                    <a:lnTo>
                      <a:pt x="77" y="12"/>
                    </a:lnTo>
                    <a:lnTo>
                      <a:pt x="57" y="12"/>
                    </a:lnTo>
                    <a:lnTo>
                      <a:pt x="57" y="6"/>
                    </a:lnTo>
                    <a:lnTo>
                      <a:pt x="44" y="6"/>
                    </a:lnTo>
                    <a:lnTo>
                      <a:pt x="44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0" name="Freeform 3125">
                <a:extLst>
                  <a:ext uri="{FF2B5EF4-FFF2-40B4-BE49-F238E27FC236}">
                    <a16:creationId xmlns:a16="http://schemas.microsoft.com/office/drawing/2014/main" xmlns="" id="{80CA0FFE-AFCB-416C-A045-23461EA6A1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" y="182"/>
                <a:ext cx="3" cy="2"/>
              </a:xfrm>
              <a:custGeom>
                <a:avLst/>
                <a:gdLst>
                  <a:gd name="T0" fmla="*/ 32 w 83"/>
                  <a:gd name="T1" fmla="*/ 6 h 48"/>
                  <a:gd name="T2" fmla="*/ 57 w 83"/>
                  <a:gd name="T3" fmla="*/ 6 h 48"/>
                  <a:gd name="T4" fmla="*/ 57 w 83"/>
                  <a:gd name="T5" fmla="*/ 18 h 48"/>
                  <a:gd name="T6" fmla="*/ 32 w 83"/>
                  <a:gd name="T7" fmla="*/ 18 h 48"/>
                  <a:gd name="T8" fmla="*/ 32 w 83"/>
                  <a:gd name="T9" fmla="*/ 6 h 48"/>
                  <a:gd name="T10" fmla="*/ 0 w 83"/>
                  <a:gd name="T11" fmla="*/ 12 h 48"/>
                  <a:gd name="T12" fmla="*/ 0 w 83"/>
                  <a:gd name="T13" fmla="*/ 30 h 48"/>
                  <a:gd name="T14" fmla="*/ 6 w 83"/>
                  <a:gd name="T15" fmla="*/ 30 h 48"/>
                  <a:gd name="T16" fmla="*/ 6 w 83"/>
                  <a:gd name="T17" fmla="*/ 36 h 48"/>
                  <a:gd name="T18" fmla="*/ 12 w 83"/>
                  <a:gd name="T19" fmla="*/ 36 h 48"/>
                  <a:gd name="T20" fmla="*/ 12 w 83"/>
                  <a:gd name="T21" fmla="*/ 48 h 48"/>
                  <a:gd name="T22" fmla="*/ 19 w 83"/>
                  <a:gd name="T23" fmla="*/ 48 h 48"/>
                  <a:gd name="T24" fmla="*/ 19 w 83"/>
                  <a:gd name="T25" fmla="*/ 36 h 48"/>
                  <a:gd name="T26" fmla="*/ 26 w 83"/>
                  <a:gd name="T27" fmla="*/ 36 h 48"/>
                  <a:gd name="T28" fmla="*/ 26 w 83"/>
                  <a:gd name="T29" fmla="*/ 30 h 48"/>
                  <a:gd name="T30" fmla="*/ 32 w 83"/>
                  <a:gd name="T31" fmla="*/ 30 h 48"/>
                  <a:gd name="T32" fmla="*/ 32 w 83"/>
                  <a:gd name="T33" fmla="*/ 24 h 48"/>
                  <a:gd name="T34" fmla="*/ 57 w 83"/>
                  <a:gd name="T35" fmla="*/ 24 h 48"/>
                  <a:gd name="T36" fmla="*/ 57 w 83"/>
                  <a:gd name="T37" fmla="*/ 30 h 48"/>
                  <a:gd name="T38" fmla="*/ 63 w 83"/>
                  <a:gd name="T39" fmla="*/ 30 h 48"/>
                  <a:gd name="T40" fmla="*/ 63 w 83"/>
                  <a:gd name="T41" fmla="*/ 24 h 48"/>
                  <a:gd name="T42" fmla="*/ 77 w 83"/>
                  <a:gd name="T43" fmla="*/ 24 h 48"/>
                  <a:gd name="T44" fmla="*/ 77 w 83"/>
                  <a:gd name="T45" fmla="*/ 30 h 48"/>
                  <a:gd name="T46" fmla="*/ 83 w 83"/>
                  <a:gd name="T47" fmla="*/ 30 h 48"/>
                  <a:gd name="T48" fmla="*/ 83 w 83"/>
                  <a:gd name="T49" fmla="*/ 18 h 48"/>
                  <a:gd name="T50" fmla="*/ 70 w 83"/>
                  <a:gd name="T51" fmla="*/ 18 h 48"/>
                  <a:gd name="T52" fmla="*/ 70 w 83"/>
                  <a:gd name="T53" fmla="*/ 12 h 48"/>
                  <a:gd name="T54" fmla="*/ 63 w 83"/>
                  <a:gd name="T55" fmla="*/ 12 h 48"/>
                  <a:gd name="T56" fmla="*/ 63 w 83"/>
                  <a:gd name="T57" fmla="*/ 0 h 48"/>
                  <a:gd name="T58" fmla="*/ 26 w 83"/>
                  <a:gd name="T59" fmla="*/ 0 h 48"/>
                  <a:gd name="T60" fmla="*/ 26 w 83"/>
                  <a:gd name="T61" fmla="*/ 12 h 48"/>
                  <a:gd name="T62" fmla="*/ 19 w 83"/>
                  <a:gd name="T63" fmla="*/ 12 h 48"/>
                  <a:gd name="T64" fmla="*/ 19 w 83"/>
                  <a:gd name="T65" fmla="*/ 18 h 48"/>
                  <a:gd name="T66" fmla="*/ 6 w 83"/>
                  <a:gd name="T67" fmla="*/ 18 h 48"/>
                  <a:gd name="T68" fmla="*/ 6 w 83"/>
                  <a:gd name="T69" fmla="*/ 12 h 48"/>
                  <a:gd name="T70" fmla="*/ 0 w 83"/>
                  <a:gd name="T71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3" h="48">
                    <a:moveTo>
                      <a:pt x="32" y="6"/>
                    </a:moveTo>
                    <a:lnTo>
                      <a:pt x="57" y="6"/>
                    </a:lnTo>
                    <a:lnTo>
                      <a:pt x="57" y="18"/>
                    </a:lnTo>
                    <a:lnTo>
                      <a:pt x="32" y="18"/>
                    </a:lnTo>
                    <a:lnTo>
                      <a:pt x="32" y="6"/>
                    </a:lnTo>
                    <a:close/>
                    <a:moveTo>
                      <a:pt x="0" y="12"/>
                    </a:moveTo>
                    <a:lnTo>
                      <a:pt x="0" y="30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2" y="48"/>
                    </a:lnTo>
                    <a:lnTo>
                      <a:pt x="19" y="48"/>
                    </a:lnTo>
                    <a:lnTo>
                      <a:pt x="19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57" y="24"/>
                    </a:lnTo>
                    <a:lnTo>
                      <a:pt x="57" y="30"/>
                    </a:lnTo>
                    <a:lnTo>
                      <a:pt x="63" y="30"/>
                    </a:lnTo>
                    <a:lnTo>
                      <a:pt x="63" y="24"/>
                    </a:lnTo>
                    <a:lnTo>
                      <a:pt x="77" y="24"/>
                    </a:lnTo>
                    <a:lnTo>
                      <a:pt x="77" y="30"/>
                    </a:lnTo>
                    <a:lnTo>
                      <a:pt x="83" y="30"/>
                    </a:lnTo>
                    <a:lnTo>
                      <a:pt x="83" y="18"/>
                    </a:lnTo>
                    <a:lnTo>
                      <a:pt x="70" y="18"/>
                    </a:lnTo>
                    <a:lnTo>
                      <a:pt x="70" y="12"/>
                    </a:lnTo>
                    <a:lnTo>
                      <a:pt x="63" y="12"/>
                    </a:lnTo>
                    <a:lnTo>
                      <a:pt x="63" y="0"/>
                    </a:lnTo>
                    <a:lnTo>
                      <a:pt x="26" y="0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18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1" name="Freeform 3126">
                <a:extLst>
                  <a:ext uri="{FF2B5EF4-FFF2-40B4-BE49-F238E27FC236}">
                    <a16:creationId xmlns:a16="http://schemas.microsoft.com/office/drawing/2014/main" xmlns="" id="{51087A52-BB00-4477-9CC6-735DF8552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" y="326"/>
                <a:ext cx="7" cy="1"/>
              </a:xfrm>
              <a:custGeom>
                <a:avLst/>
                <a:gdLst>
                  <a:gd name="T0" fmla="*/ 0 w 186"/>
                  <a:gd name="T1" fmla="*/ 36 h 36"/>
                  <a:gd name="T2" fmla="*/ 7 w 186"/>
                  <a:gd name="T3" fmla="*/ 36 h 36"/>
                  <a:gd name="T4" fmla="*/ 7 w 186"/>
                  <a:gd name="T5" fmla="*/ 30 h 36"/>
                  <a:gd name="T6" fmla="*/ 109 w 186"/>
                  <a:gd name="T7" fmla="*/ 30 h 36"/>
                  <a:gd name="T8" fmla="*/ 109 w 186"/>
                  <a:gd name="T9" fmla="*/ 24 h 36"/>
                  <a:gd name="T10" fmla="*/ 115 w 186"/>
                  <a:gd name="T11" fmla="*/ 24 h 36"/>
                  <a:gd name="T12" fmla="*/ 115 w 186"/>
                  <a:gd name="T13" fmla="*/ 18 h 36"/>
                  <a:gd name="T14" fmla="*/ 141 w 186"/>
                  <a:gd name="T15" fmla="*/ 18 h 36"/>
                  <a:gd name="T16" fmla="*/ 141 w 186"/>
                  <a:gd name="T17" fmla="*/ 12 h 36"/>
                  <a:gd name="T18" fmla="*/ 186 w 186"/>
                  <a:gd name="T19" fmla="*/ 12 h 36"/>
                  <a:gd name="T20" fmla="*/ 186 w 186"/>
                  <a:gd name="T21" fmla="*/ 6 h 36"/>
                  <a:gd name="T22" fmla="*/ 179 w 186"/>
                  <a:gd name="T23" fmla="*/ 6 h 36"/>
                  <a:gd name="T24" fmla="*/ 179 w 186"/>
                  <a:gd name="T25" fmla="*/ 0 h 36"/>
                  <a:gd name="T26" fmla="*/ 147 w 186"/>
                  <a:gd name="T27" fmla="*/ 0 h 36"/>
                  <a:gd name="T28" fmla="*/ 147 w 186"/>
                  <a:gd name="T29" fmla="*/ 6 h 36"/>
                  <a:gd name="T30" fmla="*/ 135 w 186"/>
                  <a:gd name="T31" fmla="*/ 6 h 36"/>
                  <a:gd name="T32" fmla="*/ 135 w 186"/>
                  <a:gd name="T33" fmla="*/ 12 h 36"/>
                  <a:gd name="T34" fmla="*/ 109 w 186"/>
                  <a:gd name="T35" fmla="*/ 12 h 36"/>
                  <a:gd name="T36" fmla="*/ 109 w 186"/>
                  <a:gd name="T37" fmla="*/ 18 h 36"/>
                  <a:gd name="T38" fmla="*/ 102 w 186"/>
                  <a:gd name="T39" fmla="*/ 18 h 36"/>
                  <a:gd name="T40" fmla="*/ 102 w 186"/>
                  <a:gd name="T41" fmla="*/ 24 h 36"/>
                  <a:gd name="T42" fmla="*/ 0 w 186"/>
                  <a:gd name="T43" fmla="*/ 24 h 36"/>
                  <a:gd name="T44" fmla="*/ 0 w 186"/>
                  <a:gd name="T4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6" h="36">
                    <a:moveTo>
                      <a:pt x="0" y="36"/>
                    </a:moveTo>
                    <a:lnTo>
                      <a:pt x="7" y="36"/>
                    </a:lnTo>
                    <a:lnTo>
                      <a:pt x="7" y="30"/>
                    </a:lnTo>
                    <a:lnTo>
                      <a:pt x="109" y="30"/>
                    </a:lnTo>
                    <a:lnTo>
                      <a:pt x="109" y="24"/>
                    </a:lnTo>
                    <a:lnTo>
                      <a:pt x="115" y="24"/>
                    </a:lnTo>
                    <a:lnTo>
                      <a:pt x="115" y="18"/>
                    </a:lnTo>
                    <a:lnTo>
                      <a:pt x="141" y="18"/>
                    </a:lnTo>
                    <a:lnTo>
                      <a:pt x="141" y="12"/>
                    </a:lnTo>
                    <a:lnTo>
                      <a:pt x="186" y="12"/>
                    </a:lnTo>
                    <a:lnTo>
                      <a:pt x="186" y="6"/>
                    </a:lnTo>
                    <a:lnTo>
                      <a:pt x="179" y="6"/>
                    </a:lnTo>
                    <a:lnTo>
                      <a:pt x="179" y="0"/>
                    </a:lnTo>
                    <a:lnTo>
                      <a:pt x="147" y="0"/>
                    </a:lnTo>
                    <a:lnTo>
                      <a:pt x="147" y="6"/>
                    </a:lnTo>
                    <a:lnTo>
                      <a:pt x="135" y="6"/>
                    </a:lnTo>
                    <a:lnTo>
                      <a:pt x="135" y="12"/>
                    </a:lnTo>
                    <a:lnTo>
                      <a:pt x="109" y="12"/>
                    </a:lnTo>
                    <a:lnTo>
                      <a:pt x="109" y="18"/>
                    </a:lnTo>
                    <a:lnTo>
                      <a:pt x="102" y="18"/>
                    </a:lnTo>
                    <a:lnTo>
                      <a:pt x="102" y="24"/>
                    </a:lnTo>
                    <a:lnTo>
                      <a:pt x="0" y="24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2" name="Freeform 3127">
                <a:extLst>
                  <a:ext uri="{FF2B5EF4-FFF2-40B4-BE49-F238E27FC236}">
                    <a16:creationId xmlns:a16="http://schemas.microsoft.com/office/drawing/2014/main" xmlns="" id="{4904503D-8830-40AE-9248-1943E4C43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" y="172"/>
                <a:ext cx="2" cy="3"/>
              </a:xfrm>
              <a:custGeom>
                <a:avLst/>
                <a:gdLst>
                  <a:gd name="T0" fmla="*/ 0 w 45"/>
                  <a:gd name="T1" fmla="*/ 18 h 115"/>
                  <a:gd name="T2" fmla="*/ 0 w 45"/>
                  <a:gd name="T3" fmla="*/ 24 h 115"/>
                  <a:gd name="T4" fmla="*/ 14 w 45"/>
                  <a:gd name="T5" fmla="*/ 24 h 115"/>
                  <a:gd name="T6" fmla="*/ 14 w 45"/>
                  <a:gd name="T7" fmla="*/ 72 h 115"/>
                  <a:gd name="T8" fmla="*/ 20 w 45"/>
                  <a:gd name="T9" fmla="*/ 72 h 115"/>
                  <a:gd name="T10" fmla="*/ 20 w 45"/>
                  <a:gd name="T11" fmla="*/ 90 h 115"/>
                  <a:gd name="T12" fmla="*/ 8 w 45"/>
                  <a:gd name="T13" fmla="*/ 90 h 115"/>
                  <a:gd name="T14" fmla="*/ 8 w 45"/>
                  <a:gd name="T15" fmla="*/ 97 h 115"/>
                  <a:gd name="T16" fmla="*/ 14 w 45"/>
                  <a:gd name="T17" fmla="*/ 97 h 115"/>
                  <a:gd name="T18" fmla="*/ 14 w 45"/>
                  <a:gd name="T19" fmla="*/ 103 h 115"/>
                  <a:gd name="T20" fmla="*/ 20 w 45"/>
                  <a:gd name="T21" fmla="*/ 103 h 115"/>
                  <a:gd name="T22" fmla="*/ 20 w 45"/>
                  <a:gd name="T23" fmla="*/ 115 h 115"/>
                  <a:gd name="T24" fmla="*/ 26 w 45"/>
                  <a:gd name="T25" fmla="*/ 115 h 115"/>
                  <a:gd name="T26" fmla="*/ 26 w 45"/>
                  <a:gd name="T27" fmla="*/ 103 h 115"/>
                  <a:gd name="T28" fmla="*/ 45 w 45"/>
                  <a:gd name="T29" fmla="*/ 103 h 115"/>
                  <a:gd name="T30" fmla="*/ 45 w 45"/>
                  <a:gd name="T31" fmla="*/ 97 h 115"/>
                  <a:gd name="T32" fmla="*/ 39 w 45"/>
                  <a:gd name="T33" fmla="*/ 97 h 115"/>
                  <a:gd name="T34" fmla="*/ 39 w 45"/>
                  <a:gd name="T35" fmla="*/ 90 h 115"/>
                  <a:gd name="T36" fmla="*/ 26 w 45"/>
                  <a:gd name="T37" fmla="*/ 90 h 115"/>
                  <a:gd name="T38" fmla="*/ 26 w 45"/>
                  <a:gd name="T39" fmla="*/ 72 h 115"/>
                  <a:gd name="T40" fmla="*/ 33 w 45"/>
                  <a:gd name="T41" fmla="*/ 72 h 115"/>
                  <a:gd name="T42" fmla="*/ 33 w 45"/>
                  <a:gd name="T43" fmla="*/ 54 h 115"/>
                  <a:gd name="T44" fmla="*/ 26 w 45"/>
                  <a:gd name="T45" fmla="*/ 54 h 115"/>
                  <a:gd name="T46" fmla="*/ 26 w 45"/>
                  <a:gd name="T47" fmla="*/ 60 h 115"/>
                  <a:gd name="T48" fmla="*/ 20 w 45"/>
                  <a:gd name="T49" fmla="*/ 60 h 115"/>
                  <a:gd name="T50" fmla="*/ 20 w 45"/>
                  <a:gd name="T51" fmla="*/ 30 h 115"/>
                  <a:gd name="T52" fmla="*/ 33 w 45"/>
                  <a:gd name="T53" fmla="*/ 30 h 115"/>
                  <a:gd name="T54" fmla="*/ 33 w 45"/>
                  <a:gd name="T55" fmla="*/ 24 h 115"/>
                  <a:gd name="T56" fmla="*/ 26 w 45"/>
                  <a:gd name="T57" fmla="*/ 24 h 115"/>
                  <a:gd name="T58" fmla="*/ 26 w 45"/>
                  <a:gd name="T59" fmla="*/ 18 h 115"/>
                  <a:gd name="T60" fmla="*/ 20 w 45"/>
                  <a:gd name="T61" fmla="*/ 18 h 115"/>
                  <a:gd name="T62" fmla="*/ 20 w 45"/>
                  <a:gd name="T63" fmla="*/ 0 h 115"/>
                  <a:gd name="T64" fmla="*/ 14 w 45"/>
                  <a:gd name="T65" fmla="*/ 0 h 115"/>
                  <a:gd name="T66" fmla="*/ 14 w 45"/>
                  <a:gd name="T67" fmla="*/ 18 h 115"/>
                  <a:gd name="T68" fmla="*/ 0 w 45"/>
                  <a:gd name="T69" fmla="*/ 1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" h="115">
                    <a:moveTo>
                      <a:pt x="0" y="18"/>
                    </a:moveTo>
                    <a:lnTo>
                      <a:pt x="0" y="24"/>
                    </a:lnTo>
                    <a:lnTo>
                      <a:pt x="14" y="24"/>
                    </a:lnTo>
                    <a:lnTo>
                      <a:pt x="14" y="72"/>
                    </a:lnTo>
                    <a:lnTo>
                      <a:pt x="20" y="72"/>
                    </a:lnTo>
                    <a:lnTo>
                      <a:pt x="20" y="90"/>
                    </a:lnTo>
                    <a:lnTo>
                      <a:pt x="8" y="90"/>
                    </a:lnTo>
                    <a:lnTo>
                      <a:pt x="8" y="97"/>
                    </a:lnTo>
                    <a:lnTo>
                      <a:pt x="14" y="97"/>
                    </a:lnTo>
                    <a:lnTo>
                      <a:pt x="14" y="103"/>
                    </a:lnTo>
                    <a:lnTo>
                      <a:pt x="20" y="103"/>
                    </a:lnTo>
                    <a:lnTo>
                      <a:pt x="20" y="115"/>
                    </a:lnTo>
                    <a:lnTo>
                      <a:pt x="26" y="115"/>
                    </a:lnTo>
                    <a:lnTo>
                      <a:pt x="26" y="103"/>
                    </a:lnTo>
                    <a:lnTo>
                      <a:pt x="45" y="103"/>
                    </a:lnTo>
                    <a:lnTo>
                      <a:pt x="45" y="97"/>
                    </a:lnTo>
                    <a:lnTo>
                      <a:pt x="39" y="97"/>
                    </a:lnTo>
                    <a:lnTo>
                      <a:pt x="39" y="90"/>
                    </a:lnTo>
                    <a:lnTo>
                      <a:pt x="26" y="90"/>
                    </a:lnTo>
                    <a:lnTo>
                      <a:pt x="26" y="72"/>
                    </a:lnTo>
                    <a:lnTo>
                      <a:pt x="33" y="72"/>
                    </a:lnTo>
                    <a:lnTo>
                      <a:pt x="33" y="54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0" y="60"/>
                    </a:lnTo>
                    <a:lnTo>
                      <a:pt x="20" y="30"/>
                    </a:lnTo>
                    <a:lnTo>
                      <a:pt x="33" y="30"/>
                    </a:lnTo>
                    <a:lnTo>
                      <a:pt x="33" y="24"/>
                    </a:lnTo>
                    <a:lnTo>
                      <a:pt x="26" y="24"/>
                    </a:lnTo>
                    <a:lnTo>
                      <a:pt x="26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3" name="Freeform 3128">
                <a:extLst>
                  <a:ext uri="{FF2B5EF4-FFF2-40B4-BE49-F238E27FC236}">
                    <a16:creationId xmlns:a16="http://schemas.microsoft.com/office/drawing/2014/main" xmlns="" id="{E5FDC67B-5E48-4109-B171-FBB557B59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" y="231"/>
                <a:ext cx="3" cy="2"/>
              </a:xfrm>
              <a:custGeom>
                <a:avLst/>
                <a:gdLst>
                  <a:gd name="T0" fmla="*/ 7 w 71"/>
                  <a:gd name="T1" fmla="*/ 56 h 92"/>
                  <a:gd name="T2" fmla="*/ 7 w 71"/>
                  <a:gd name="T3" fmla="*/ 25 h 92"/>
                  <a:gd name="T4" fmla="*/ 19 w 71"/>
                  <a:gd name="T5" fmla="*/ 25 h 92"/>
                  <a:gd name="T6" fmla="*/ 19 w 71"/>
                  <a:gd name="T7" fmla="*/ 92 h 92"/>
                  <a:gd name="T8" fmla="*/ 26 w 71"/>
                  <a:gd name="T9" fmla="*/ 92 h 92"/>
                  <a:gd name="T10" fmla="*/ 26 w 71"/>
                  <a:gd name="T11" fmla="*/ 25 h 92"/>
                  <a:gd name="T12" fmla="*/ 45 w 71"/>
                  <a:gd name="T13" fmla="*/ 25 h 92"/>
                  <a:gd name="T14" fmla="*/ 45 w 71"/>
                  <a:gd name="T15" fmla="*/ 31 h 92"/>
                  <a:gd name="T16" fmla="*/ 71 w 71"/>
                  <a:gd name="T17" fmla="*/ 31 h 92"/>
                  <a:gd name="T18" fmla="*/ 71 w 71"/>
                  <a:gd name="T19" fmla="*/ 18 h 92"/>
                  <a:gd name="T20" fmla="*/ 26 w 71"/>
                  <a:gd name="T21" fmla="*/ 18 h 92"/>
                  <a:gd name="T22" fmla="*/ 26 w 71"/>
                  <a:gd name="T23" fmla="*/ 0 h 92"/>
                  <a:gd name="T24" fmla="*/ 19 w 71"/>
                  <a:gd name="T25" fmla="*/ 0 h 92"/>
                  <a:gd name="T26" fmla="*/ 19 w 71"/>
                  <a:gd name="T27" fmla="*/ 12 h 92"/>
                  <a:gd name="T28" fmla="*/ 0 w 71"/>
                  <a:gd name="T29" fmla="*/ 12 h 92"/>
                  <a:gd name="T30" fmla="*/ 0 w 71"/>
                  <a:gd name="T31" fmla="*/ 56 h 92"/>
                  <a:gd name="T32" fmla="*/ 7 w 71"/>
                  <a:gd name="T33" fmla="*/ 5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92">
                    <a:moveTo>
                      <a:pt x="7" y="56"/>
                    </a:moveTo>
                    <a:lnTo>
                      <a:pt x="7" y="25"/>
                    </a:lnTo>
                    <a:lnTo>
                      <a:pt x="19" y="25"/>
                    </a:lnTo>
                    <a:lnTo>
                      <a:pt x="19" y="92"/>
                    </a:lnTo>
                    <a:lnTo>
                      <a:pt x="26" y="92"/>
                    </a:lnTo>
                    <a:lnTo>
                      <a:pt x="26" y="25"/>
                    </a:lnTo>
                    <a:lnTo>
                      <a:pt x="45" y="25"/>
                    </a:lnTo>
                    <a:lnTo>
                      <a:pt x="45" y="31"/>
                    </a:lnTo>
                    <a:lnTo>
                      <a:pt x="71" y="31"/>
                    </a:lnTo>
                    <a:lnTo>
                      <a:pt x="71" y="18"/>
                    </a:lnTo>
                    <a:lnTo>
                      <a:pt x="26" y="18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56"/>
                    </a:lnTo>
                    <a:lnTo>
                      <a:pt x="7" y="5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4" name="Freeform 3129">
                <a:extLst>
                  <a:ext uri="{FF2B5EF4-FFF2-40B4-BE49-F238E27FC236}">
                    <a16:creationId xmlns:a16="http://schemas.microsoft.com/office/drawing/2014/main" xmlns="" id="{A1B86E7F-83E7-4E91-AFCF-43A6F46D5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" y="296"/>
                <a:ext cx="1" cy="2"/>
              </a:xfrm>
              <a:custGeom>
                <a:avLst/>
                <a:gdLst>
                  <a:gd name="T0" fmla="*/ 0 w 45"/>
                  <a:gd name="T1" fmla="*/ 12 h 102"/>
                  <a:gd name="T2" fmla="*/ 0 w 45"/>
                  <a:gd name="T3" fmla="*/ 18 h 102"/>
                  <a:gd name="T4" fmla="*/ 13 w 45"/>
                  <a:gd name="T5" fmla="*/ 18 h 102"/>
                  <a:gd name="T6" fmla="*/ 13 w 45"/>
                  <a:gd name="T7" fmla="*/ 30 h 102"/>
                  <a:gd name="T8" fmla="*/ 20 w 45"/>
                  <a:gd name="T9" fmla="*/ 30 h 102"/>
                  <a:gd name="T10" fmla="*/ 20 w 45"/>
                  <a:gd name="T11" fmla="*/ 36 h 102"/>
                  <a:gd name="T12" fmla="*/ 26 w 45"/>
                  <a:gd name="T13" fmla="*/ 36 h 102"/>
                  <a:gd name="T14" fmla="*/ 26 w 45"/>
                  <a:gd name="T15" fmla="*/ 96 h 102"/>
                  <a:gd name="T16" fmla="*/ 32 w 45"/>
                  <a:gd name="T17" fmla="*/ 96 h 102"/>
                  <a:gd name="T18" fmla="*/ 32 w 45"/>
                  <a:gd name="T19" fmla="*/ 102 h 102"/>
                  <a:gd name="T20" fmla="*/ 38 w 45"/>
                  <a:gd name="T21" fmla="*/ 102 h 102"/>
                  <a:gd name="T22" fmla="*/ 38 w 45"/>
                  <a:gd name="T23" fmla="*/ 90 h 102"/>
                  <a:gd name="T24" fmla="*/ 32 w 45"/>
                  <a:gd name="T25" fmla="*/ 90 h 102"/>
                  <a:gd name="T26" fmla="*/ 32 w 45"/>
                  <a:gd name="T27" fmla="*/ 36 h 102"/>
                  <a:gd name="T28" fmla="*/ 38 w 45"/>
                  <a:gd name="T29" fmla="*/ 36 h 102"/>
                  <a:gd name="T30" fmla="*/ 38 w 45"/>
                  <a:gd name="T31" fmla="*/ 78 h 102"/>
                  <a:gd name="T32" fmla="*/ 45 w 45"/>
                  <a:gd name="T33" fmla="*/ 78 h 102"/>
                  <a:gd name="T34" fmla="*/ 45 w 45"/>
                  <a:gd name="T35" fmla="*/ 30 h 102"/>
                  <a:gd name="T36" fmla="*/ 38 w 45"/>
                  <a:gd name="T37" fmla="*/ 30 h 102"/>
                  <a:gd name="T38" fmla="*/ 38 w 45"/>
                  <a:gd name="T39" fmla="*/ 24 h 102"/>
                  <a:gd name="T40" fmla="*/ 32 w 45"/>
                  <a:gd name="T41" fmla="*/ 24 h 102"/>
                  <a:gd name="T42" fmla="*/ 32 w 45"/>
                  <a:gd name="T43" fmla="*/ 12 h 102"/>
                  <a:gd name="T44" fmla="*/ 26 w 45"/>
                  <a:gd name="T45" fmla="*/ 12 h 102"/>
                  <a:gd name="T46" fmla="*/ 26 w 45"/>
                  <a:gd name="T47" fmla="*/ 0 h 102"/>
                  <a:gd name="T48" fmla="*/ 20 w 45"/>
                  <a:gd name="T49" fmla="*/ 0 h 102"/>
                  <a:gd name="T50" fmla="*/ 20 w 45"/>
                  <a:gd name="T51" fmla="*/ 12 h 102"/>
                  <a:gd name="T52" fmla="*/ 0 w 45"/>
                  <a:gd name="T53" fmla="*/ 1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102">
                    <a:moveTo>
                      <a:pt x="0" y="12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30"/>
                    </a:lnTo>
                    <a:lnTo>
                      <a:pt x="20" y="30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26" y="96"/>
                    </a:lnTo>
                    <a:lnTo>
                      <a:pt x="32" y="96"/>
                    </a:lnTo>
                    <a:lnTo>
                      <a:pt x="32" y="102"/>
                    </a:lnTo>
                    <a:lnTo>
                      <a:pt x="38" y="102"/>
                    </a:lnTo>
                    <a:lnTo>
                      <a:pt x="38" y="90"/>
                    </a:lnTo>
                    <a:lnTo>
                      <a:pt x="32" y="90"/>
                    </a:lnTo>
                    <a:lnTo>
                      <a:pt x="32" y="36"/>
                    </a:lnTo>
                    <a:lnTo>
                      <a:pt x="38" y="36"/>
                    </a:lnTo>
                    <a:lnTo>
                      <a:pt x="38" y="78"/>
                    </a:lnTo>
                    <a:lnTo>
                      <a:pt x="45" y="78"/>
                    </a:lnTo>
                    <a:lnTo>
                      <a:pt x="45" y="30"/>
                    </a:lnTo>
                    <a:lnTo>
                      <a:pt x="38" y="30"/>
                    </a:lnTo>
                    <a:lnTo>
                      <a:pt x="38" y="24"/>
                    </a:lnTo>
                    <a:lnTo>
                      <a:pt x="32" y="24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5" name="Freeform 3130">
                <a:extLst>
                  <a:ext uri="{FF2B5EF4-FFF2-40B4-BE49-F238E27FC236}">
                    <a16:creationId xmlns:a16="http://schemas.microsoft.com/office/drawing/2014/main" xmlns="" id="{239F4DAD-0888-4CE7-9C1D-981944267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" y="204"/>
                <a:ext cx="1" cy="3"/>
              </a:xfrm>
              <a:custGeom>
                <a:avLst/>
                <a:gdLst>
                  <a:gd name="T0" fmla="*/ 6 w 26"/>
                  <a:gd name="T1" fmla="*/ 36 h 96"/>
                  <a:gd name="T2" fmla="*/ 13 w 26"/>
                  <a:gd name="T3" fmla="*/ 36 h 96"/>
                  <a:gd name="T4" fmla="*/ 13 w 26"/>
                  <a:gd name="T5" fmla="*/ 96 h 96"/>
                  <a:gd name="T6" fmla="*/ 26 w 26"/>
                  <a:gd name="T7" fmla="*/ 96 h 96"/>
                  <a:gd name="T8" fmla="*/ 26 w 26"/>
                  <a:gd name="T9" fmla="*/ 24 h 96"/>
                  <a:gd name="T10" fmla="*/ 20 w 26"/>
                  <a:gd name="T11" fmla="*/ 24 h 96"/>
                  <a:gd name="T12" fmla="*/ 20 w 26"/>
                  <a:gd name="T13" fmla="*/ 12 h 96"/>
                  <a:gd name="T14" fmla="*/ 13 w 26"/>
                  <a:gd name="T15" fmla="*/ 12 h 96"/>
                  <a:gd name="T16" fmla="*/ 13 w 26"/>
                  <a:gd name="T17" fmla="*/ 0 h 96"/>
                  <a:gd name="T18" fmla="*/ 0 w 26"/>
                  <a:gd name="T19" fmla="*/ 0 h 96"/>
                  <a:gd name="T20" fmla="*/ 0 w 26"/>
                  <a:gd name="T21" fmla="*/ 30 h 96"/>
                  <a:gd name="T22" fmla="*/ 6 w 26"/>
                  <a:gd name="T23" fmla="*/ 30 h 96"/>
                  <a:gd name="T24" fmla="*/ 6 w 26"/>
                  <a:gd name="T25" fmla="*/ 3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6">
                    <a:moveTo>
                      <a:pt x="6" y="36"/>
                    </a:moveTo>
                    <a:lnTo>
                      <a:pt x="13" y="36"/>
                    </a:lnTo>
                    <a:lnTo>
                      <a:pt x="13" y="96"/>
                    </a:lnTo>
                    <a:lnTo>
                      <a:pt x="26" y="96"/>
                    </a:lnTo>
                    <a:lnTo>
                      <a:pt x="26" y="24"/>
                    </a:lnTo>
                    <a:lnTo>
                      <a:pt x="20" y="24"/>
                    </a:lnTo>
                    <a:lnTo>
                      <a:pt x="20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6" name="Freeform 3131">
                <a:extLst>
                  <a:ext uri="{FF2B5EF4-FFF2-40B4-BE49-F238E27FC236}">
                    <a16:creationId xmlns:a16="http://schemas.microsoft.com/office/drawing/2014/main" xmlns="" id="{EBF0CE87-216D-481A-8AB1-095F45477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" y="218"/>
                <a:ext cx="4" cy="1"/>
              </a:xfrm>
              <a:custGeom>
                <a:avLst/>
                <a:gdLst>
                  <a:gd name="T0" fmla="*/ 0 w 134"/>
                  <a:gd name="T1" fmla="*/ 12 h 12"/>
                  <a:gd name="T2" fmla="*/ 134 w 134"/>
                  <a:gd name="T3" fmla="*/ 12 h 12"/>
                  <a:gd name="T4" fmla="*/ 134 w 134"/>
                  <a:gd name="T5" fmla="*/ 6 h 12"/>
                  <a:gd name="T6" fmla="*/ 89 w 134"/>
                  <a:gd name="T7" fmla="*/ 6 h 12"/>
                  <a:gd name="T8" fmla="*/ 89 w 134"/>
                  <a:gd name="T9" fmla="*/ 0 h 12"/>
                  <a:gd name="T10" fmla="*/ 0 w 134"/>
                  <a:gd name="T11" fmla="*/ 0 h 12"/>
                  <a:gd name="T12" fmla="*/ 0 w 1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2">
                    <a:moveTo>
                      <a:pt x="0" y="12"/>
                    </a:moveTo>
                    <a:lnTo>
                      <a:pt x="134" y="12"/>
                    </a:lnTo>
                    <a:lnTo>
                      <a:pt x="134" y="6"/>
                    </a:lnTo>
                    <a:lnTo>
                      <a:pt x="89" y="6"/>
                    </a:lnTo>
                    <a:lnTo>
                      <a:pt x="8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7" name="Freeform 3132">
                <a:extLst>
                  <a:ext uri="{FF2B5EF4-FFF2-40B4-BE49-F238E27FC236}">
                    <a16:creationId xmlns:a16="http://schemas.microsoft.com/office/drawing/2014/main" xmlns="" id="{BA9B8A26-E0AB-4A5F-BEB4-98E3D7F04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" y="388"/>
                <a:ext cx="6" cy="1"/>
              </a:xfrm>
              <a:custGeom>
                <a:avLst/>
                <a:gdLst>
                  <a:gd name="T0" fmla="*/ 0 w 161"/>
                  <a:gd name="T1" fmla="*/ 18 h 18"/>
                  <a:gd name="T2" fmla="*/ 65 w 161"/>
                  <a:gd name="T3" fmla="*/ 18 h 18"/>
                  <a:gd name="T4" fmla="*/ 65 w 161"/>
                  <a:gd name="T5" fmla="*/ 12 h 18"/>
                  <a:gd name="T6" fmla="*/ 77 w 161"/>
                  <a:gd name="T7" fmla="*/ 12 h 18"/>
                  <a:gd name="T8" fmla="*/ 77 w 161"/>
                  <a:gd name="T9" fmla="*/ 6 h 18"/>
                  <a:gd name="T10" fmla="*/ 161 w 161"/>
                  <a:gd name="T11" fmla="*/ 6 h 18"/>
                  <a:gd name="T12" fmla="*/ 161 w 161"/>
                  <a:gd name="T13" fmla="*/ 0 h 18"/>
                  <a:gd name="T14" fmla="*/ 45 w 161"/>
                  <a:gd name="T15" fmla="*/ 0 h 18"/>
                  <a:gd name="T16" fmla="*/ 45 w 161"/>
                  <a:gd name="T17" fmla="*/ 6 h 18"/>
                  <a:gd name="T18" fmla="*/ 33 w 161"/>
                  <a:gd name="T19" fmla="*/ 6 h 18"/>
                  <a:gd name="T20" fmla="*/ 33 w 161"/>
                  <a:gd name="T21" fmla="*/ 12 h 18"/>
                  <a:gd name="T22" fmla="*/ 0 w 161"/>
                  <a:gd name="T23" fmla="*/ 12 h 18"/>
                  <a:gd name="T24" fmla="*/ 0 w 161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" h="18">
                    <a:moveTo>
                      <a:pt x="0" y="18"/>
                    </a:moveTo>
                    <a:lnTo>
                      <a:pt x="65" y="18"/>
                    </a:lnTo>
                    <a:lnTo>
                      <a:pt x="65" y="12"/>
                    </a:lnTo>
                    <a:lnTo>
                      <a:pt x="77" y="12"/>
                    </a:lnTo>
                    <a:lnTo>
                      <a:pt x="77" y="6"/>
                    </a:lnTo>
                    <a:lnTo>
                      <a:pt x="161" y="6"/>
                    </a:lnTo>
                    <a:lnTo>
                      <a:pt x="161" y="0"/>
                    </a:lnTo>
                    <a:lnTo>
                      <a:pt x="45" y="0"/>
                    </a:lnTo>
                    <a:lnTo>
                      <a:pt x="45" y="6"/>
                    </a:lnTo>
                    <a:lnTo>
                      <a:pt x="33" y="6"/>
                    </a:lnTo>
                    <a:lnTo>
                      <a:pt x="33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8" name="Freeform 3133">
                <a:extLst>
                  <a:ext uri="{FF2B5EF4-FFF2-40B4-BE49-F238E27FC236}">
                    <a16:creationId xmlns:a16="http://schemas.microsoft.com/office/drawing/2014/main" xmlns="" id="{B08833EB-C2DE-4050-84E1-2E56FB93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" y="79"/>
                <a:ext cx="3" cy="2"/>
              </a:xfrm>
              <a:custGeom>
                <a:avLst/>
                <a:gdLst>
                  <a:gd name="T0" fmla="*/ 0 w 77"/>
                  <a:gd name="T1" fmla="*/ 49 h 61"/>
                  <a:gd name="T2" fmla="*/ 8 w 77"/>
                  <a:gd name="T3" fmla="*/ 49 h 61"/>
                  <a:gd name="T4" fmla="*/ 8 w 77"/>
                  <a:gd name="T5" fmla="*/ 43 h 61"/>
                  <a:gd name="T6" fmla="*/ 52 w 77"/>
                  <a:gd name="T7" fmla="*/ 43 h 61"/>
                  <a:gd name="T8" fmla="*/ 52 w 77"/>
                  <a:gd name="T9" fmla="*/ 55 h 61"/>
                  <a:gd name="T10" fmla="*/ 20 w 77"/>
                  <a:gd name="T11" fmla="*/ 55 h 61"/>
                  <a:gd name="T12" fmla="*/ 20 w 77"/>
                  <a:gd name="T13" fmla="*/ 61 h 61"/>
                  <a:gd name="T14" fmla="*/ 59 w 77"/>
                  <a:gd name="T15" fmla="*/ 61 h 61"/>
                  <a:gd name="T16" fmla="*/ 59 w 77"/>
                  <a:gd name="T17" fmla="*/ 49 h 61"/>
                  <a:gd name="T18" fmla="*/ 65 w 77"/>
                  <a:gd name="T19" fmla="*/ 49 h 61"/>
                  <a:gd name="T20" fmla="*/ 65 w 77"/>
                  <a:gd name="T21" fmla="*/ 43 h 61"/>
                  <a:gd name="T22" fmla="*/ 71 w 77"/>
                  <a:gd name="T23" fmla="*/ 43 h 61"/>
                  <a:gd name="T24" fmla="*/ 71 w 77"/>
                  <a:gd name="T25" fmla="*/ 37 h 61"/>
                  <a:gd name="T26" fmla="*/ 77 w 77"/>
                  <a:gd name="T27" fmla="*/ 37 h 61"/>
                  <a:gd name="T28" fmla="*/ 77 w 77"/>
                  <a:gd name="T29" fmla="*/ 25 h 61"/>
                  <a:gd name="T30" fmla="*/ 71 w 77"/>
                  <a:gd name="T31" fmla="*/ 25 h 61"/>
                  <a:gd name="T32" fmla="*/ 71 w 77"/>
                  <a:gd name="T33" fmla="*/ 0 h 61"/>
                  <a:gd name="T34" fmla="*/ 65 w 77"/>
                  <a:gd name="T35" fmla="*/ 0 h 61"/>
                  <a:gd name="T36" fmla="*/ 65 w 77"/>
                  <a:gd name="T37" fmla="*/ 12 h 61"/>
                  <a:gd name="T38" fmla="*/ 59 w 77"/>
                  <a:gd name="T39" fmla="*/ 12 h 61"/>
                  <a:gd name="T40" fmla="*/ 59 w 77"/>
                  <a:gd name="T41" fmla="*/ 25 h 61"/>
                  <a:gd name="T42" fmla="*/ 52 w 77"/>
                  <a:gd name="T43" fmla="*/ 25 h 61"/>
                  <a:gd name="T44" fmla="*/ 52 w 77"/>
                  <a:gd name="T45" fmla="*/ 37 h 61"/>
                  <a:gd name="T46" fmla="*/ 0 w 77"/>
                  <a:gd name="T47" fmla="*/ 37 h 61"/>
                  <a:gd name="T48" fmla="*/ 0 w 77"/>
                  <a:gd name="T4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" h="61">
                    <a:moveTo>
                      <a:pt x="0" y="49"/>
                    </a:moveTo>
                    <a:lnTo>
                      <a:pt x="8" y="49"/>
                    </a:lnTo>
                    <a:lnTo>
                      <a:pt x="8" y="43"/>
                    </a:lnTo>
                    <a:lnTo>
                      <a:pt x="52" y="43"/>
                    </a:lnTo>
                    <a:lnTo>
                      <a:pt x="52" y="55"/>
                    </a:lnTo>
                    <a:lnTo>
                      <a:pt x="20" y="55"/>
                    </a:lnTo>
                    <a:lnTo>
                      <a:pt x="20" y="61"/>
                    </a:lnTo>
                    <a:lnTo>
                      <a:pt x="59" y="61"/>
                    </a:lnTo>
                    <a:lnTo>
                      <a:pt x="59" y="49"/>
                    </a:lnTo>
                    <a:lnTo>
                      <a:pt x="65" y="49"/>
                    </a:lnTo>
                    <a:lnTo>
                      <a:pt x="65" y="43"/>
                    </a:lnTo>
                    <a:lnTo>
                      <a:pt x="71" y="43"/>
                    </a:lnTo>
                    <a:lnTo>
                      <a:pt x="71" y="37"/>
                    </a:lnTo>
                    <a:lnTo>
                      <a:pt x="77" y="37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5" y="12"/>
                    </a:lnTo>
                    <a:lnTo>
                      <a:pt x="59" y="12"/>
                    </a:lnTo>
                    <a:lnTo>
                      <a:pt x="59" y="25"/>
                    </a:lnTo>
                    <a:lnTo>
                      <a:pt x="52" y="25"/>
                    </a:lnTo>
                    <a:lnTo>
                      <a:pt x="52" y="37"/>
                    </a:lnTo>
                    <a:lnTo>
                      <a:pt x="0" y="37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29" name="Freeform 3134">
                <a:extLst>
                  <a:ext uri="{FF2B5EF4-FFF2-40B4-BE49-F238E27FC236}">
                    <a16:creationId xmlns:a16="http://schemas.microsoft.com/office/drawing/2014/main" xmlns="" id="{E7C26D88-BD46-4129-956F-9409ACDFA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305"/>
                <a:ext cx="1" cy="2"/>
              </a:xfrm>
              <a:custGeom>
                <a:avLst/>
                <a:gdLst>
                  <a:gd name="T0" fmla="*/ 32 w 45"/>
                  <a:gd name="T1" fmla="*/ 79 h 79"/>
                  <a:gd name="T2" fmla="*/ 32 w 45"/>
                  <a:gd name="T3" fmla="*/ 67 h 79"/>
                  <a:gd name="T4" fmla="*/ 38 w 45"/>
                  <a:gd name="T5" fmla="*/ 67 h 79"/>
                  <a:gd name="T6" fmla="*/ 38 w 45"/>
                  <a:gd name="T7" fmla="*/ 73 h 79"/>
                  <a:gd name="T8" fmla="*/ 45 w 45"/>
                  <a:gd name="T9" fmla="*/ 73 h 79"/>
                  <a:gd name="T10" fmla="*/ 45 w 45"/>
                  <a:gd name="T11" fmla="*/ 61 h 79"/>
                  <a:gd name="T12" fmla="*/ 38 w 45"/>
                  <a:gd name="T13" fmla="*/ 61 h 79"/>
                  <a:gd name="T14" fmla="*/ 38 w 45"/>
                  <a:gd name="T15" fmla="*/ 55 h 79"/>
                  <a:gd name="T16" fmla="*/ 32 w 45"/>
                  <a:gd name="T17" fmla="*/ 55 h 79"/>
                  <a:gd name="T18" fmla="*/ 32 w 45"/>
                  <a:gd name="T19" fmla="*/ 42 h 79"/>
                  <a:gd name="T20" fmla="*/ 26 w 45"/>
                  <a:gd name="T21" fmla="*/ 42 h 79"/>
                  <a:gd name="T22" fmla="*/ 26 w 45"/>
                  <a:gd name="T23" fmla="*/ 12 h 79"/>
                  <a:gd name="T24" fmla="*/ 20 w 45"/>
                  <a:gd name="T25" fmla="*/ 12 h 79"/>
                  <a:gd name="T26" fmla="*/ 20 w 45"/>
                  <a:gd name="T27" fmla="*/ 18 h 79"/>
                  <a:gd name="T28" fmla="*/ 13 w 45"/>
                  <a:gd name="T29" fmla="*/ 18 h 79"/>
                  <a:gd name="T30" fmla="*/ 13 w 45"/>
                  <a:gd name="T31" fmla="*/ 36 h 79"/>
                  <a:gd name="T32" fmla="*/ 7 w 45"/>
                  <a:gd name="T33" fmla="*/ 36 h 79"/>
                  <a:gd name="T34" fmla="*/ 7 w 45"/>
                  <a:gd name="T35" fmla="*/ 0 h 79"/>
                  <a:gd name="T36" fmla="*/ 0 w 45"/>
                  <a:gd name="T37" fmla="*/ 0 h 79"/>
                  <a:gd name="T38" fmla="*/ 0 w 45"/>
                  <a:gd name="T39" fmla="*/ 42 h 79"/>
                  <a:gd name="T40" fmla="*/ 7 w 45"/>
                  <a:gd name="T41" fmla="*/ 42 h 79"/>
                  <a:gd name="T42" fmla="*/ 7 w 45"/>
                  <a:gd name="T43" fmla="*/ 49 h 79"/>
                  <a:gd name="T44" fmla="*/ 13 w 45"/>
                  <a:gd name="T45" fmla="*/ 49 h 79"/>
                  <a:gd name="T46" fmla="*/ 13 w 45"/>
                  <a:gd name="T47" fmla="*/ 61 h 79"/>
                  <a:gd name="T48" fmla="*/ 20 w 45"/>
                  <a:gd name="T49" fmla="*/ 61 h 79"/>
                  <a:gd name="T50" fmla="*/ 20 w 45"/>
                  <a:gd name="T51" fmla="*/ 67 h 79"/>
                  <a:gd name="T52" fmla="*/ 26 w 45"/>
                  <a:gd name="T53" fmla="*/ 67 h 79"/>
                  <a:gd name="T54" fmla="*/ 26 w 45"/>
                  <a:gd name="T55" fmla="*/ 79 h 79"/>
                  <a:gd name="T56" fmla="*/ 32 w 45"/>
                  <a:gd name="T5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79">
                    <a:moveTo>
                      <a:pt x="32" y="79"/>
                    </a:moveTo>
                    <a:lnTo>
                      <a:pt x="32" y="67"/>
                    </a:lnTo>
                    <a:lnTo>
                      <a:pt x="38" y="67"/>
                    </a:lnTo>
                    <a:lnTo>
                      <a:pt x="38" y="73"/>
                    </a:lnTo>
                    <a:lnTo>
                      <a:pt x="45" y="73"/>
                    </a:lnTo>
                    <a:lnTo>
                      <a:pt x="45" y="61"/>
                    </a:lnTo>
                    <a:lnTo>
                      <a:pt x="38" y="61"/>
                    </a:lnTo>
                    <a:lnTo>
                      <a:pt x="38" y="55"/>
                    </a:lnTo>
                    <a:lnTo>
                      <a:pt x="32" y="55"/>
                    </a:lnTo>
                    <a:lnTo>
                      <a:pt x="32" y="42"/>
                    </a:lnTo>
                    <a:lnTo>
                      <a:pt x="26" y="42"/>
                    </a:lnTo>
                    <a:lnTo>
                      <a:pt x="26" y="12"/>
                    </a:lnTo>
                    <a:lnTo>
                      <a:pt x="20" y="12"/>
                    </a:lnTo>
                    <a:lnTo>
                      <a:pt x="20" y="18"/>
                    </a:lnTo>
                    <a:lnTo>
                      <a:pt x="13" y="18"/>
                    </a:lnTo>
                    <a:lnTo>
                      <a:pt x="13" y="36"/>
                    </a:lnTo>
                    <a:lnTo>
                      <a:pt x="7" y="3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7" y="42"/>
                    </a:lnTo>
                    <a:lnTo>
                      <a:pt x="7" y="49"/>
                    </a:lnTo>
                    <a:lnTo>
                      <a:pt x="13" y="49"/>
                    </a:lnTo>
                    <a:lnTo>
                      <a:pt x="13" y="61"/>
                    </a:lnTo>
                    <a:lnTo>
                      <a:pt x="20" y="61"/>
                    </a:lnTo>
                    <a:lnTo>
                      <a:pt x="20" y="67"/>
                    </a:lnTo>
                    <a:lnTo>
                      <a:pt x="26" y="67"/>
                    </a:lnTo>
                    <a:lnTo>
                      <a:pt x="26" y="79"/>
                    </a:lnTo>
                    <a:lnTo>
                      <a:pt x="32" y="7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0" name="Freeform 3135">
                <a:extLst>
                  <a:ext uri="{FF2B5EF4-FFF2-40B4-BE49-F238E27FC236}">
                    <a16:creationId xmlns:a16="http://schemas.microsoft.com/office/drawing/2014/main" xmlns="" id="{C5154C82-9199-41F8-A79D-37F7EC294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305"/>
                <a:ext cx="2" cy="1"/>
              </a:xfrm>
              <a:custGeom>
                <a:avLst/>
                <a:gdLst>
                  <a:gd name="T0" fmla="*/ 6 w 70"/>
                  <a:gd name="T1" fmla="*/ 30 h 37"/>
                  <a:gd name="T2" fmla="*/ 12 w 70"/>
                  <a:gd name="T3" fmla="*/ 30 h 37"/>
                  <a:gd name="T4" fmla="*/ 12 w 70"/>
                  <a:gd name="T5" fmla="*/ 37 h 37"/>
                  <a:gd name="T6" fmla="*/ 70 w 70"/>
                  <a:gd name="T7" fmla="*/ 37 h 37"/>
                  <a:gd name="T8" fmla="*/ 70 w 70"/>
                  <a:gd name="T9" fmla="*/ 18 h 37"/>
                  <a:gd name="T10" fmla="*/ 12 w 70"/>
                  <a:gd name="T11" fmla="*/ 18 h 37"/>
                  <a:gd name="T12" fmla="*/ 12 w 70"/>
                  <a:gd name="T13" fmla="*/ 6 h 37"/>
                  <a:gd name="T14" fmla="*/ 6 w 70"/>
                  <a:gd name="T15" fmla="*/ 6 h 37"/>
                  <a:gd name="T16" fmla="*/ 6 w 70"/>
                  <a:gd name="T17" fmla="*/ 0 h 37"/>
                  <a:gd name="T18" fmla="*/ 0 w 70"/>
                  <a:gd name="T19" fmla="*/ 0 h 37"/>
                  <a:gd name="T20" fmla="*/ 0 w 70"/>
                  <a:gd name="T21" fmla="*/ 24 h 37"/>
                  <a:gd name="T22" fmla="*/ 6 w 70"/>
                  <a:gd name="T23" fmla="*/ 24 h 37"/>
                  <a:gd name="T24" fmla="*/ 6 w 70"/>
                  <a:gd name="T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37">
                    <a:moveTo>
                      <a:pt x="6" y="30"/>
                    </a:moveTo>
                    <a:lnTo>
                      <a:pt x="12" y="30"/>
                    </a:lnTo>
                    <a:lnTo>
                      <a:pt x="12" y="37"/>
                    </a:lnTo>
                    <a:lnTo>
                      <a:pt x="70" y="37"/>
                    </a:lnTo>
                    <a:lnTo>
                      <a:pt x="70" y="18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6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1" name="Freeform 3136">
                <a:extLst>
                  <a:ext uri="{FF2B5EF4-FFF2-40B4-BE49-F238E27FC236}">
                    <a16:creationId xmlns:a16="http://schemas.microsoft.com/office/drawing/2014/main" xmlns="" id="{A447B314-02CD-4076-B869-2D2F4E807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" y="205"/>
                <a:ext cx="2" cy="2"/>
              </a:xfrm>
              <a:custGeom>
                <a:avLst/>
                <a:gdLst>
                  <a:gd name="T0" fmla="*/ 0 w 45"/>
                  <a:gd name="T1" fmla="*/ 12 h 84"/>
                  <a:gd name="T2" fmla="*/ 0 w 45"/>
                  <a:gd name="T3" fmla="*/ 78 h 84"/>
                  <a:gd name="T4" fmla="*/ 20 w 45"/>
                  <a:gd name="T5" fmla="*/ 78 h 84"/>
                  <a:gd name="T6" fmla="*/ 20 w 45"/>
                  <a:gd name="T7" fmla="*/ 84 h 84"/>
                  <a:gd name="T8" fmla="*/ 26 w 45"/>
                  <a:gd name="T9" fmla="*/ 84 h 84"/>
                  <a:gd name="T10" fmla="*/ 26 w 45"/>
                  <a:gd name="T11" fmla="*/ 78 h 84"/>
                  <a:gd name="T12" fmla="*/ 45 w 45"/>
                  <a:gd name="T13" fmla="*/ 78 h 84"/>
                  <a:gd name="T14" fmla="*/ 45 w 45"/>
                  <a:gd name="T15" fmla="*/ 72 h 84"/>
                  <a:gd name="T16" fmla="*/ 39 w 45"/>
                  <a:gd name="T17" fmla="*/ 72 h 84"/>
                  <a:gd name="T18" fmla="*/ 39 w 45"/>
                  <a:gd name="T19" fmla="*/ 66 h 84"/>
                  <a:gd name="T20" fmla="*/ 32 w 45"/>
                  <a:gd name="T21" fmla="*/ 66 h 84"/>
                  <a:gd name="T22" fmla="*/ 32 w 45"/>
                  <a:gd name="T23" fmla="*/ 54 h 84"/>
                  <a:gd name="T24" fmla="*/ 26 w 45"/>
                  <a:gd name="T25" fmla="*/ 54 h 84"/>
                  <a:gd name="T26" fmla="*/ 26 w 45"/>
                  <a:gd name="T27" fmla="*/ 0 h 84"/>
                  <a:gd name="T28" fmla="*/ 20 w 45"/>
                  <a:gd name="T29" fmla="*/ 0 h 84"/>
                  <a:gd name="T30" fmla="*/ 20 w 45"/>
                  <a:gd name="T31" fmla="*/ 72 h 84"/>
                  <a:gd name="T32" fmla="*/ 7 w 45"/>
                  <a:gd name="T33" fmla="*/ 72 h 84"/>
                  <a:gd name="T34" fmla="*/ 7 w 45"/>
                  <a:gd name="T35" fmla="*/ 12 h 84"/>
                  <a:gd name="T36" fmla="*/ 0 w 45"/>
                  <a:gd name="T37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84">
                    <a:moveTo>
                      <a:pt x="0" y="12"/>
                    </a:moveTo>
                    <a:lnTo>
                      <a:pt x="0" y="78"/>
                    </a:lnTo>
                    <a:lnTo>
                      <a:pt x="20" y="78"/>
                    </a:lnTo>
                    <a:lnTo>
                      <a:pt x="20" y="84"/>
                    </a:lnTo>
                    <a:lnTo>
                      <a:pt x="26" y="84"/>
                    </a:lnTo>
                    <a:lnTo>
                      <a:pt x="26" y="78"/>
                    </a:lnTo>
                    <a:lnTo>
                      <a:pt x="45" y="78"/>
                    </a:lnTo>
                    <a:lnTo>
                      <a:pt x="45" y="72"/>
                    </a:lnTo>
                    <a:lnTo>
                      <a:pt x="39" y="72"/>
                    </a:lnTo>
                    <a:lnTo>
                      <a:pt x="39" y="66"/>
                    </a:lnTo>
                    <a:lnTo>
                      <a:pt x="32" y="66"/>
                    </a:lnTo>
                    <a:lnTo>
                      <a:pt x="32" y="54"/>
                    </a:lnTo>
                    <a:lnTo>
                      <a:pt x="26" y="54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72"/>
                    </a:lnTo>
                    <a:lnTo>
                      <a:pt x="7" y="72"/>
                    </a:lnTo>
                    <a:lnTo>
                      <a:pt x="7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2" name="Freeform 3137">
                <a:extLst>
                  <a:ext uri="{FF2B5EF4-FFF2-40B4-BE49-F238E27FC236}">
                    <a16:creationId xmlns:a16="http://schemas.microsoft.com/office/drawing/2014/main" xmlns="" id="{50AD4B26-A921-499B-BBA7-C04BC2DC5E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" y="356"/>
                <a:ext cx="3" cy="1"/>
              </a:xfrm>
              <a:custGeom>
                <a:avLst/>
                <a:gdLst>
                  <a:gd name="T0" fmla="*/ 25 w 83"/>
                  <a:gd name="T1" fmla="*/ 18 h 48"/>
                  <a:gd name="T2" fmla="*/ 57 w 83"/>
                  <a:gd name="T3" fmla="*/ 18 h 48"/>
                  <a:gd name="T4" fmla="*/ 57 w 83"/>
                  <a:gd name="T5" fmla="*/ 24 h 48"/>
                  <a:gd name="T6" fmla="*/ 63 w 83"/>
                  <a:gd name="T7" fmla="*/ 24 h 48"/>
                  <a:gd name="T8" fmla="*/ 63 w 83"/>
                  <a:gd name="T9" fmla="*/ 30 h 48"/>
                  <a:gd name="T10" fmla="*/ 25 w 83"/>
                  <a:gd name="T11" fmla="*/ 30 h 48"/>
                  <a:gd name="T12" fmla="*/ 25 w 83"/>
                  <a:gd name="T13" fmla="*/ 18 h 48"/>
                  <a:gd name="T14" fmla="*/ 69 w 83"/>
                  <a:gd name="T15" fmla="*/ 48 h 48"/>
                  <a:gd name="T16" fmla="*/ 69 w 83"/>
                  <a:gd name="T17" fmla="*/ 36 h 48"/>
                  <a:gd name="T18" fmla="*/ 83 w 83"/>
                  <a:gd name="T19" fmla="*/ 36 h 48"/>
                  <a:gd name="T20" fmla="*/ 83 w 83"/>
                  <a:gd name="T21" fmla="*/ 30 h 48"/>
                  <a:gd name="T22" fmla="*/ 77 w 83"/>
                  <a:gd name="T23" fmla="*/ 30 h 48"/>
                  <a:gd name="T24" fmla="*/ 77 w 83"/>
                  <a:gd name="T25" fmla="*/ 24 h 48"/>
                  <a:gd name="T26" fmla="*/ 69 w 83"/>
                  <a:gd name="T27" fmla="*/ 24 h 48"/>
                  <a:gd name="T28" fmla="*/ 69 w 83"/>
                  <a:gd name="T29" fmla="*/ 18 h 48"/>
                  <a:gd name="T30" fmla="*/ 63 w 83"/>
                  <a:gd name="T31" fmla="*/ 18 h 48"/>
                  <a:gd name="T32" fmla="*/ 63 w 83"/>
                  <a:gd name="T33" fmla="*/ 12 h 48"/>
                  <a:gd name="T34" fmla="*/ 25 w 83"/>
                  <a:gd name="T35" fmla="*/ 12 h 48"/>
                  <a:gd name="T36" fmla="*/ 25 w 83"/>
                  <a:gd name="T37" fmla="*/ 0 h 48"/>
                  <a:gd name="T38" fmla="*/ 18 w 83"/>
                  <a:gd name="T39" fmla="*/ 0 h 48"/>
                  <a:gd name="T40" fmla="*/ 18 w 83"/>
                  <a:gd name="T41" fmla="*/ 12 h 48"/>
                  <a:gd name="T42" fmla="*/ 6 w 83"/>
                  <a:gd name="T43" fmla="*/ 12 h 48"/>
                  <a:gd name="T44" fmla="*/ 6 w 83"/>
                  <a:gd name="T45" fmla="*/ 0 h 48"/>
                  <a:gd name="T46" fmla="*/ 0 w 83"/>
                  <a:gd name="T47" fmla="*/ 0 h 48"/>
                  <a:gd name="T48" fmla="*/ 0 w 83"/>
                  <a:gd name="T49" fmla="*/ 18 h 48"/>
                  <a:gd name="T50" fmla="*/ 12 w 83"/>
                  <a:gd name="T51" fmla="*/ 18 h 48"/>
                  <a:gd name="T52" fmla="*/ 12 w 83"/>
                  <a:gd name="T53" fmla="*/ 24 h 48"/>
                  <a:gd name="T54" fmla="*/ 18 w 83"/>
                  <a:gd name="T55" fmla="*/ 24 h 48"/>
                  <a:gd name="T56" fmla="*/ 18 w 83"/>
                  <a:gd name="T57" fmla="*/ 36 h 48"/>
                  <a:gd name="T58" fmla="*/ 63 w 83"/>
                  <a:gd name="T59" fmla="*/ 36 h 48"/>
                  <a:gd name="T60" fmla="*/ 63 w 83"/>
                  <a:gd name="T61" fmla="*/ 48 h 48"/>
                  <a:gd name="T62" fmla="*/ 69 w 83"/>
                  <a:gd name="T6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48">
                    <a:moveTo>
                      <a:pt x="25" y="18"/>
                    </a:moveTo>
                    <a:lnTo>
                      <a:pt x="57" y="18"/>
                    </a:lnTo>
                    <a:lnTo>
                      <a:pt x="57" y="24"/>
                    </a:lnTo>
                    <a:lnTo>
                      <a:pt x="63" y="24"/>
                    </a:lnTo>
                    <a:lnTo>
                      <a:pt x="63" y="30"/>
                    </a:lnTo>
                    <a:lnTo>
                      <a:pt x="25" y="30"/>
                    </a:lnTo>
                    <a:lnTo>
                      <a:pt x="25" y="18"/>
                    </a:lnTo>
                    <a:close/>
                    <a:moveTo>
                      <a:pt x="69" y="48"/>
                    </a:moveTo>
                    <a:lnTo>
                      <a:pt x="69" y="36"/>
                    </a:lnTo>
                    <a:lnTo>
                      <a:pt x="83" y="36"/>
                    </a:lnTo>
                    <a:lnTo>
                      <a:pt x="83" y="30"/>
                    </a:lnTo>
                    <a:lnTo>
                      <a:pt x="77" y="30"/>
                    </a:lnTo>
                    <a:lnTo>
                      <a:pt x="77" y="24"/>
                    </a:lnTo>
                    <a:lnTo>
                      <a:pt x="69" y="24"/>
                    </a:lnTo>
                    <a:lnTo>
                      <a:pt x="69" y="18"/>
                    </a:lnTo>
                    <a:lnTo>
                      <a:pt x="63" y="18"/>
                    </a:lnTo>
                    <a:lnTo>
                      <a:pt x="63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8" y="0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2" y="18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18" y="36"/>
                    </a:lnTo>
                    <a:lnTo>
                      <a:pt x="63" y="36"/>
                    </a:lnTo>
                    <a:lnTo>
                      <a:pt x="63" y="48"/>
                    </a:lnTo>
                    <a:lnTo>
                      <a:pt x="69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3" name="Freeform 3138">
                <a:extLst>
                  <a:ext uri="{FF2B5EF4-FFF2-40B4-BE49-F238E27FC236}">
                    <a16:creationId xmlns:a16="http://schemas.microsoft.com/office/drawing/2014/main" xmlns="" id="{8D083884-7872-4D1A-8D9A-D2DD1A414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" y="415"/>
                <a:ext cx="5" cy="1"/>
              </a:xfrm>
              <a:custGeom>
                <a:avLst/>
                <a:gdLst>
                  <a:gd name="T0" fmla="*/ 165 w 165"/>
                  <a:gd name="T1" fmla="*/ 37 h 37"/>
                  <a:gd name="T2" fmla="*/ 165 w 165"/>
                  <a:gd name="T3" fmla="*/ 31 h 37"/>
                  <a:gd name="T4" fmla="*/ 127 w 165"/>
                  <a:gd name="T5" fmla="*/ 31 h 37"/>
                  <a:gd name="T6" fmla="*/ 127 w 165"/>
                  <a:gd name="T7" fmla="*/ 25 h 37"/>
                  <a:gd name="T8" fmla="*/ 114 w 165"/>
                  <a:gd name="T9" fmla="*/ 25 h 37"/>
                  <a:gd name="T10" fmla="*/ 114 w 165"/>
                  <a:gd name="T11" fmla="*/ 19 h 37"/>
                  <a:gd name="T12" fmla="*/ 82 w 165"/>
                  <a:gd name="T13" fmla="*/ 19 h 37"/>
                  <a:gd name="T14" fmla="*/ 82 w 165"/>
                  <a:gd name="T15" fmla="*/ 13 h 37"/>
                  <a:gd name="T16" fmla="*/ 76 w 165"/>
                  <a:gd name="T17" fmla="*/ 13 h 37"/>
                  <a:gd name="T18" fmla="*/ 76 w 165"/>
                  <a:gd name="T19" fmla="*/ 6 h 37"/>
                  <a:gd name="T20" fmla="*/ 69 w 165"/>
                  <a:gd name="T21" fmla="*/ 6 h 37"/>
                  <a:gd name="T22" fmla="*/ 69 w 165"/>
                  <a:gd name="T23" fmla="*/ 0 h 37"/>
                  <a:gd name="T24" fmla="*/ 0 w 165"/>
                  <a:gd name="T25" fmla="*/ 0 h 37"/>
                  <a:gd name="T26" fmla="*/ 0 w 165"/>
                  <a:gd name="T27" fmla="*/ 13 h 37"/>
                  <a:gd name="T28" fmla="*/ 6 w 165"/>
                  <a:gd name="T29" fmla="*/ 13 h 37"/>
                  <a:gd name="T30" fmla="*/ 6 w 165"/>
                  <a:gd name="T31" fmla="*/ 6 h 37"/>
                  <a:gd name="T32" fmla="*/ 63 w 165"/>
                  <a:gd name="T33" fmla="*/ 6 h 37"/>
                  <a:gd name="T34" fmla="*/ 63 w 165"/>
                  <a:gd name="T35" fmla="*/ 13 h 37"/>
                  <a:gd name="T36" fmla="*/ 69 w 165"/>
                  <a:gd name="T37" fmla="*/ 13 h 37"/>
                  <a:gd name="T38" fmla="*/ 69 w 165"/>
                  <a:gd name="T39" fmla="*/ 19 h 37"/>
                  <a:gd name="T40" fmla="*/ 76 w 165"/>
                  <a:gd name="T41" fmla="*/ 19 h 37"/>
                  <a:gd name="T42" fmla="*/ 76 w 165"/>
                  <a:gd name="T43" fmla="*/ 25 h 37"/>
                  <a:gd name="T44" fmla="*/ 108 w 165"/>
                  <a:gd name="T45" fmla="*/ 25 h 37"/>
                  <a:gd name="T46" fmla="*/ 108 w 165"/>
                  <a:gd name="T47" fmla="*/ 31 h 37"/>
                  <a:gd name="T48" fmla="*/ 114 w 165"/>
                  <a:gd name="T49" fmla="*/ 31 h 37"/>
                  <a:gd name="T50" fmla="*/ 114 w 165"/>
                  <a:gd name="T51" fmla="*/ 37 h 37"/>
                  <a:gd name="T52" fmla="*/ 165 w 165"/>
                  <a:gd name="T5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5" h="37">
                    <a:moveTo>
                      <a:pt x="165" y="37"/>
                    </a:moveTo>
                    <a:lnTo>
                      <a:pt x="165" y="31"/>
                    </a:lnTo>
                    <a:lnTo>
                      <a:pt x="127" y="31"/>
                    </a:lnTo>
                    <a:lnTo>
                      <a:pt x="127" y="25"/>
                    </a:lnTo>
                    <a:lnTo>
                      <a:pt x="114" y="25"/>
                    </a:lnTo>
                    <a:lnTo>
                      <a:pt x="114" y="19"/>
                    </a:lnTo>
                    <a:lnTo>
                      <a:pt x="82" y="19"/>
                    </a:lnTo>
                    <a:lnTo>
                      <a:pt x="82" y="13"/>
                    </a:lnTo>
                    <a:lnTo>
                      <a:pt x="76" y="13"/>
                    </a:lnTo>
                    <a:lnTo>
                      <a:pt x="76" y="6"/>
                    </a:lnTo>
                    <a:lnTo>
                      <a:pt x="69" y="6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63" y="6"/>
                    </a:lnTo>
                    <a:lnTo>
                      <a:pt x="63" y="13"/>
                    </a:lnTo>
                    <a:lnTo>
                      <a:pt x="69" y="13"/>
                    </a:lnTo>
                    <a:lnTo>
                      <a:pt x="69" y="19"/>
                    </a:lnTo>
                    <a:lnTo>
                      <a:pt x="76" y="19"/>
                    </a:lnTo>
                    <a:lnTo>
                      <a:pt x="76" y="25"/>
                    </a:lnTo>
                    <a:lnTo>
                      <a:pt x="108" y="25"/>
                    </a:lnTo>
                    <a:lnTo>
                      <a:pt x="108" y="31"/>
                    </a:lnTo>
                    <a:lnTo>
                      <a:pt x="114" y="31"/>
                    </a:lnTo>
                    <a:lnTo>
                      <a:pt x="114" y="37"/>
                    </a:lnTo>
                    <a:lnTo>
                      <a:pt x="165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4" name="Freeform 3139">
                <a:extLst>
                  <a:ext uri="{FF2B5EF4-FFF2-40B4-BE49-F238E27FC236}">
                    <a16:creationId xmlns:a16="http://schemas.microsoft.com/office/drawing/2014/main" xmlns="" id="{D3B01EC0-21D4-44A1-BA2D-748E35BAE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169"/>
                <a:ext cx="1" cy="3"/>
              </a:xfrm>
              <a:custGeom>
                <a:avLst/>
                <a:gdLst>
                  <a:gd name="T0" fmla="*/ 12 w 25"/>
                  <a:gd name="T1" fmla="*/ 91 h 91"/>
                  <a:gd name="T2" fmla="*/ 25 w 25"/>
                  <a:gd name="T3" fmla="*/ 91 h 91"/>
                  <a:gd name="T4" fmla="*/ 25 w 25"/>
                  <a:gd name="T5" fmla="*/ 18 h 91"/>
                  <a:gd name="T6" fmla="*/ 18 w 25"/>
                  <a:gd name="T7" fmla="*/ 18 h 91"/>
                  <a:gd name="T8" fmla="*/ 18 w 25"/>
                  <a:gd name="T9" fmla="*/ 6 h 91"/>
                  <a:gd name="T10" fmla="*/ 12 w 25"/>
                  <a:gd name="T11" fmla="*/ 6 h 91"/>
                  <a:gd name="T12" fmla="*/ 12 w 25"/>
                  <a:gd name="T13" fmla="*/ 0 h 91"/>
                  <a:gd name="T14" fmla="*/ 0 w 25"/>
                  <a:gd name="T15" fmla="*/ 0 h 91"/>
                  <a:gd name="T16" fmla="*/ 0 w 25"/>
                  <a:gd name="T17" fmla="*/ 18 h 91"/>
                  <a:gd name="T18" fmla="*/ 6 w 25"/>
                  <a:gd name="T19" fmla="*/ 18 h 91"/>
                  <a:gd name="T20" fmla="*/ 6 w 25"/>
                  <a:gd name="T21" fmla="*/ 24 h 91"/>
                  <a:gd name="T22" fmla="*/ 12 w 25"/>
                  <a:gd name="T23" fmla="*/ 24 h 91"/>
                  <a:gd name="T24" fmla="*/ 12 w 25"/>
                  <a:gd name="T2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91">
                    <a:moveTo>
                      <a:pt x="12" y="91"/>
                    </a:moveTo>
                    <a:lnTo>
                      <a:pt x="25" y="91"/>
                    </a:lnTo>
                    <a:lnTo>
                      <a:pt x="25" y="18"/>
                    </a:lnTo>
                    <a:lnTo>
                      <a:pt x="18" y="18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9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5" name="Freeform 3140">
                <a:extLst>
                  <a:ext uri="{FF2B5EF4-FFF2-40B4-BE49-F238E27FC236}">
                    <a16:creationId xmlns:a16="http://schemas.microsoft.com/office/drawing/2014/main" xmlns="" id="{069D90F6-C19C-40FC-8740-B89A7159C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162"/>
                <a:ext cx="2" cy="3"/>
              </a:xfrm>
              <a:custGeom>
                <a:avLst/>
                <a:gdLst>
                  <a:gd name="T0" fmla="*/ 0 w 57"/>
                  <a:gd name="T1" fmla="*/ 86 h 110"/>
                  <a:gd name="T2" fmla="*/ 0 w 57"/>
                  <a:gd name="T3" fmla="*/ 98 h 110"/>
                  <a:gd name="T4" fmla="*/ 19 w 57"/>
                  <a:gd name="T5" fmla="*/ 98 h 110"/>
                  <a:gd name="T6" fmla="*/ 19 w 57"/>
                  <a:gd name="T7" fmla="*/ 110 h 110"/>
                  <a:gd name="T8" fmla="*/ 25 w 57"/>
                  <a:gd name="T9" fmla="*/ 110 h 110"/>
                  <a:gd name="T10" fmla="*/ 25 w 57"/>
                  <a:gd name="T11" fmla="*/ 98 h 110"/>
                  <a:gd name="T12" fmla="*/ 45 w 57"/>
                  <a:gd name="T13" fmla="*/ 98 h 110"/>
                  <a:gd name="T14" fmla="*/ 45 w 57"/>
                  <a:gd name="T15" fmla="*/ 104 h 110"/>
                  <a:gd name="T16" fmla="*/ 57 w 57"/>
                  <a:gd name="T17" fmla="*/ 104 h 110"/>
                  <a:gd name="T18" fmla="*/ 57 w 57"/>
                  <a:gd name="T19" fmla="*/ 92 h 110"/>
                  <a:gd name="T20" fmla="*/ 25 w 57"/>
                  <a:gd name="T21" fmla="*/ 92 h 110"/>
                  <a:gd name="T22" fmla="*/ 25 w 57"/>
                  <a:gd name="T23" fmla="*/ 80 h 110"/>
                  <a:gd name="T24" fmla="*/ 19 w 57"/>
                  <a:gd name="T25" fmla="*/ 80 h 110"/>
                  <a:gd name="T26" fmla="*/ 19 w 57"/>
                  <a:gd name="T27" fmla="*/ 0 h 110"/>
                  <a:gd name="T28" fmla="*/ 12 w 57"/>
                  <a:gd name="T29" fmla="*/ 0 h 110"/>
                  <a:gd name="T30" fmla="*/ 12 w 57"/>
                  <a:gd name="T31" fmla="*/ 86 h 110"/>
                  <a:gd name="T32" fmla="*/ 0 w 57"/>
                  <a:gd name="T33" fmla="*/ 8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" h="110">
                    <a:moveTo>
                      <a:pt x="0" y="86"/>
                    </a:moveTo>
                    <a:lnTo>
                      <a:pt x="0" y="98"/>
                    </a:lnTo>
                    <a:lnTo>
                      <a:pt x="19" y="98"/>
                    </a:lnTo>
                    <a:lnTo>
                      <a:pt x="19" y="110"/>
                    </a:lnTo>
                    <a:lnTo>
                      <a:pt x="25" y="110"/>
                    </a:lnTo>
                    <a:lnTo>
                      <a:pt x="25" y="98"/>
                    </a:lnTo>
                    <a:lnTo>
                      <a:pt x="45" y="98"/>
                    </a:lnTo>
                    <a:lnTo>
                      <a:pt x="45" y="104"/>
                    </a:lnTo>
                    <a:lnTo>
                      <a:pt x="57" y="104"/>
                    </a:lnTo>
                    <a:lnTo>
                      <a:pt x="57" y="92"/>
                    </a:lnTo>
                    <a:lnTo>
                      <a:pt x="25" y="92"/>
                    </a:lnTo>
                    <a:lnTo>
                      <a:pt x="25" y="80"/>
                    </a:lnTo>
                    <a:lnTo>
                      <a:pt x="19" y="80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86"/>
                    </a:lnTo>
                    <a:lnTo>
                      <a:pt x="0" y="8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6" name="Freeform 3141">
                <a:extLst>
                  <a:ext uri="{FF2B5EF4-FFF2-40B4-BE49-F238E27FC236}">
                    <a16:creationId xmlns:a16="http://schemas.microsoft.com/office/drawing/2014/main" xmlns="" id="{A4B29663-B0EF-431D-BFE0-5DAC522BE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" y="222"/>
                <a:ext cx="1" cy="1"/>
              </a:xfrm>
              <a:custGeom>
                <a:avLst/>
                <a:gdLst>
                  <a:gd name="T0" fmla="*/ 31 w 57"/>
                  <a:gd name="T1" fmla="*/ 6 h 61"/>
                  <a:gd name="T2" fmla="*/ 19 w 57"/>
                  <a:gd name="T3" fmla="*/ 6 h 61"/>
                  <a:gd name="T4" fmla="*/ 19 w 57"/>
                  <a:gd name="T5" fmla="*/ 12 h 61"/>
                  <a:gd name="T6" fmla="*/ 6 w 57"/>
                  <a:gd name="T7" fmla="*/ 12 h 61"/>
                  <a:gd name="T8" fmla="*/ 6 w 57"/>
                  <a:gd name="T9" fmla="*/ 25 h 61"/>
                  <a:gd name="T10" fmla="*/ 0 w 57"/>
                  <a:gd name="T11" fmla="*/ 25 h 61"/>
                  <a:gd name="T12" fmla="*/ 0 w 57"/>
                  <a:gd name="T13" fmla="*/ 37 h 61"/>
                  <a:gd name="T14" fmla="*/ 6 w 57"/>
                  <a:gd name="T15" fmla="*/ 37 h 61"/>
                  <a:gd name="T16" fmla="*/ 6 w 57"/>
                  <a:gd name="T17" fmla="*/ 55 h 61"/>
                  <a:gd name="T18" fmla="*/ 12 w 57"/>
                  <a:gd name="T19" fmla="*/ 55 h 61"/>
                  <a:gd name="T20" fmla="*/ 12 w 57"/>
                  <a:gd name="T21" fmla="*/ 61 h 61"/>
                  <a:gd name="T22" fmla="*/ 19 w 57"/>
                  <a:gd name="T23" fmla="*/ 61 h 61"/>
                  <a:gd name="T24" fmla="*/ 19 w 57"/>
                  <a:gd name="T25" fmla="*/ 37 h 61"/>
                  <a:gd name="T26" fmla="*/ 25 w 57"/>
                  <a:gd name="T27" fmla="*/ 37 h 61"/>
                  <a:gd name="T28" fmla="*/ 25 w 57"/>
                  <a:gd name="T29" fmla="*/ 25 h 61"/>
                  <a:gd name="T30" fmla="*/ 37 w 57"/>
                  <a:gd name="T31" fmla="*/ 25 h 61"/>
                  <a:gd name="T32" fmla="*/ 37 w 57"/>
                  <a:gd name="T33" fmla="*/ 19 h 61"/>
                  <a:gd name="T34" fmla="*/ 51 w 57"/>
                  <a:gd name="T35" fmla="*/ 19 h 61"/>
                  <a:gd name="T36" fmla="*/ 51 w 57"/>
                  <a:gd name="T37" fmla="*/ 12 h 61"/>
                  <a:gd name="T38" fmla="*/ 57 w 57"/>
                  <a:gd name="T39" fmla="*/ 12 h 61"/>
                  <a:gd name="T40" fmla="*/ 57 w 57"/>
                  <a:gd name="T41" fmla="*/ 0 h 61"/>
                  <a:gd name="T42" fmla="*/ 51 w 57"/>
                  <a:gd name="T43" fmla="*/ 0 h 61"/>
                  <a:gd name="T44" fmla="*/ 51 w 57"/>
                  <a:gd name="T45" fmla="*/ 6 h 61"/>
                  <a:gd name="T46" fmla="*/ 44 w 57"/>
                  <a:gd name="T47" fmla="*/ 6 h 61"/>
                  <a:gd name="T48" fmla="*/ 44 w 57"/>
                  <a:gd name="T49" fmla="*/ 12 h 61"/>
                  <a:gd name="T50" fmla="*/ 31 w 57"/>
                  <a:gd name="T51" fmla="*/ 12 h 61"/>
                  <a:gd name="T52" fmla="*/ 31 w 57"/>
                  <a:gd name="T5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61">
                    <a:moveTo>
                      <a:pt x="31" y="6"/>
                    </a:moveTo>
                    <a:lnTo>
                      <a:pt x="19" y="6"/>
                    </a:lnTo>
                    <a:lnTo>
                      <a:pt x="19" y="12"/>
                    </a:lnTo>
                    <a:lnTo>
                      <a:pt x="6" y="12"/>
                    </a:lnTo>
                    <a:lnTo>
                      <a:pt x="6" y="25"/>
                    </a:lnTo>
                    <a:lnTo>
                      <a:pt x="0" y="25"/>
                    </a:lnTo>
                    <a:lnTo>
                      <a:pt x="0" y="37"/>
                    </a:lnTo>
                    <a:lnTo>
                      <a:pt x="6" y="37"/>
                    </a:lnTo>
                    <a:lnTo>
                      <a:pt x="6" y="55"/>
                    </a:lnTo>
                    <a:lnTo>
                      <a:pt x="12" y="55"/>
                    </a:lnTo>
                    <a:lnTo>
                      <a:pt x="12" y="61"/>
                    </a:lnTo>
                    <a:lnTo>
                      <a:pt x="19" y="61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25"/>
                    </a:lnTo>
                    <a:lnTo>
                      <a:pt x="37" y="25"/>
                    </a:lnTo>
                    <a:lnTo>
                      <a:pt x="37" y="19"/>
                    </a:lnTo>
                    <a:lnTo>
                      <a:pt x="51" y="19"/>
                    </a:lnTo>
                    <a:lnTo>
                      <a:pt x="51" y="12"/>
                    </a:lnTo>
                    <a:lnTo>
                      <a:pt x="57" y="12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31" y="12"/>
                    </a:lnTo>
                    <a:lnTo>
                      <a:pt x="31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7" name="Freeform 3142">
                <a:extLst>
                  <a:ext uri="{FF2B5EF4-FFF2-40B4-BE49-F238E27FC236}">
                    <a16:creationId xmlns:a16="http://schemas.microsoft.com/office/drawing/2014/main" xmlns="" id="{A53AE23B-FA13-462F-B833-B857CF92D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57"/>
                <a:ext cx="5" cy="1"/>
              </a:xfrm>
              <a:custGeom>
                <a:avLst/>
                <a:gdLst>
                  <a:gd name="T0" fmla="*/ 0 w 147"/>
                  <a:gd name="T1" fmla="*/ 31 h 31"/>
                  <a:gd name="T2" fmla="*/ 13 w 147"/>
                  <a:gd name="T3" fmla="*/ 31 h 31"/>
                  <a:gd name="T4" fmla="*/ 13 w 147"/>
                  <a:gd name="T5" fmla="*/ 25 h 31"/>
                  <a:gd name="T6" fmla="*/ 19 w 147"/>
                  <a:gd name="T7" fmla="*/ 25 h 31"/>
                  <a:gd name="T8" fmla="*/ 19 w 147"/>
                  <a:gd name="T9" fmla="*/ 19 h 31"/>
                  <a:gd name="T10" fmla="*/ 58 w 147"/>
                  <a:gd name="T11" fmla="*/ 19 h 31"/>
                  <a:gd name="T12" fmla="*/ 58 w 147"/>
                  <a:gd name="T13" fmla="*/ 13 h 31"/>
                  <a:gd name="T14" fmla="*/ 83 w 147"/>
                  <a:gd name="T15" fmla="*/ 13 h 31"/>
                  <a:gd name="T16" fmla="*/ 83 w 147"/>
                  <a:gd name="T17" fmla="*/ 7 h 31"/>
                  <a:gd name="T18" fmla="*/ 147 w 147"/>
                  <a:gd name="T19" fmla="*/ 7 h 31"/>
                  <a:gd name="T20" fmla="*/ 147 w 147"/>
                  <a:gd name="T21" fmla="*/ 0 h 31"/>
                  <a:gd name="T22" fmla="*/ 64 w 147"/>
                  <a:gd name="T23" fmla="*/ 0 h 31"/>
                  <a:gd name="T24" fmla="*/ 64 w 147"/>
                  <a:gd name="T25" fmla="*/ 7 h 31"/>
                  <a:gd name="T26" fmla="*/ 38 w 147"/>
                  <a:gd name="T27" fmla="*/ 7 h 31"/>
                  <a:gd name="T28" fmla="*/ 38 w 147"/>
                  <a:gd name="T29" fmla="*/ 13 h 31"/>
                  <a:gd name="T30" fmla="*/ 13 w 147"/>
                  <a:gd name="T31" fmla="*/ 13 h 31"/>
                  <a:gd name="T32" fmla="*/ 13 w 147"/>
                  <a:gd name="T33" fmla="*/ 19 h 31"/>
                  <a:gd name="T34" fmla="*/ 7 w 147"/>
                  <a:gd name="T35" fmla="*/ 19 h 31"/>
                  <a:gd name="T36" fmla="*/ 7 w 147"/>
                  <a:gd name="T37" fmla="*/ 25 h 31"/>
                  <a:gd name="T38" fmla="*/ 0 w 147"/>
                  <a:gd name="T39" fmla="*/ 25 h 31"/>
                  <a:gd name="T40" fmla="*/ 0 w 147"/>
                  <a:gd name="T4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7" h="31">
                    <a:moveTo>
                      <a:pt x="0" y="31"/>
                    </a:moveTo>
                    <a:lnTo>
                      <a:pt x="13" y="31"/>
                    </a:lnTo>
                    <a:lnTo>
                      <a:pt x="13" y="25"/>
                    </a:lnTo>
                    <a:lnTo>
                      <a:pt x="19" y="25"/>
                    </a:lnTo>
                    <a:lnTo>
                      <a:pt x="19" y="19"/>
                    </a:lnTo>
                    <a:lnTo>
                      <a:pt x="58" y="19"/>
                    </a:lnTo>
                    <a:lnTo>
                      <a:pt x="58" y="13"/>
                    </a:lnTo>
                    <a:lnTo>
                      <a:pt x="83" y="13"/>
                    </a:lnTo>
                    <a:lnTo>
                      <a:pt x="83" y="7"/>
                    </a:lnTo>
                    <a:lnTo>
                      <a:pt x="147" y="7"/>
                    </a:lnTo>
                    <a:lnTo>
                      <a:pt x="147" y="0"/>
                    </a:lnTo>
                    <a:lnTo>
                      <a:pt x="64" y="0"/>
                    </a:lnTo>
                    <a:lnTo>
                      <a:pt x="64" y="7"/>
                    </a:lnTo>
                    <a:lnTo>
                      <a:pt x="38" y="7"/>
                    </a:lnTo>
                    <a:lnTo>
                      <a:pt x="38" y="13"/>
                    </a:lnTo>
                    <a:lnTo>
                      <a:pt x="13" y="13"/>
                    </a:lnTo>
                    <a:lnTo>
                      <a:pt x="13" y="19"/>
                    </a:lnTo>
                    <a:lnTo>
                      <a:pt x="7" y="19"/>
                    </a:lnTo>
                    <a:lnTo>
                      <a:pt x="7" y="25"/>
                    </a:lnTo>
                    <a:lnTo>
                      <a:pt x="0" y="25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8" name="Freeform 3143">
                <a:extLst>
                  <a:ext uri="{FF2B5EF4-FFF2-40B4-BE49-F238E27FC236}">
                    <a16:creationId xmlns:a16="http://schemas.microsoft.com/office/drawing/2014/main" xmlns="" id="{CDA63A3E-6979-4566-B593-EB553B62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175"/>
                <a:ext cx="2" cy="1"/>
              </a:xfrm>
              <a:custGeom>
                <a:avLst/>
                <a:gdLst>
                  <a:gd name="T0" fmla="*/ 32 w 71"/>
                  <a:gd name="T1" fmla="*/ 18 h 61"/>
                  <a:gd name="T2" fmla="*/ 32 w 71"/>
                  <a:gd name="T3" fmla="*/ 30 h 61"/>
                  <a:gd name="T4" fmla="*/ 20 w 71"/>
                  <a:gd name="T5" fmla="*/ 30 h 61"/>
                  <a:gd name="T6" fmla="*/ 20 w 71"/>
                  <a:gd name="T7" fmla="*/ 36 h 61"/>
                  <a:gd name="T8" fmla="*/ 12 w 71"/>
                  <a:gd name="T9" fmla="*/ 36 h 61"/>
                  <a:gd name="T10" fmla="*/ 12 w 71"/>
                  <a:gd name="T11" fmla="*/ 42 h 61"/>
                  <a:gd name="T12" fmla="*/ 0 w 71"/>
                  <a:gd name="T13" fmla="*/ 42 h 61"/>
                  <a:gd name="T14" fmla="*/ 0 w 71"/>
                  <a:gd name="T15" fmla="*/ 48 h 61"/>
                  <a:gd name="T16" fmla="*/ 12 w 71"/>
                  <a:gd name="T17" fmla="*/ 48 h 61"/>
                  <a:gd name="T18" fmla="*/ 12 w 71"/>
                  <a:gd name="T19" fmla="*/ 61 h 61"/>
                  <a:gd name="T20" fmla="*/ 20 w 71"/>
                  <a:gd name="T21" fmla="*/ 61 h 61"/>
                  <a:gd name="T22" fmla="*/ 20 w 71"/>
                  <a:gd name="T23" fmla="*/ 48 h 61"/>
                  <a:gd name="T24" fmla="*/ 32 w 71"/>
                  <a:gd name="T25" fmla="*/ 48 h 61"/>
                  <a:gd name="T26" fmla="*/ 32 w 71"/>
                  <a:gd name="T27" fmla="*/ 42 h 61"/>
                  <a:gd name="T28" fmla="*/ 38 w 71"/>
                  <a:gd name="T29" fmla="*/ 42 h 61"/>
                  <a:gd name="T30" fmla="*/ 38 w 71"/>
                  <a:gd name="T31" fmla="*/ 36 h 61"/>
                  <a:gd name="T32" fmla="*/ 45 w 71"/>
                  <a:gd name="T33" fmla="*/ 36 h 61"/>
                  <a:gd name="T34" fmla="*/ 45 w 71"/>
                  <a:gd name="T35" fmla="*/ 30 h 61"/>
                  <a:gd name="T36" fmla="*/ 51 w 71"/>
                  <a:gd name="T37" fmla="*/ 30 h 61"/>
                  <a:gd name="T38" fmla="*/ 51 w 71"/>
                  <a:gd name="T39" fmla="*/ 24 h 61"/>
                  <a:gd name="T40" fmla="*/ 57 w 71"/>
                  <a:gd name="T41" fmla="*/ 24 h 61"/>
                  <a:gd name="T42" fmla="*/ 57 w 71"/>
                  <a:gd name="T43" fmla="*/ 18 h 61"/>
                  <a:gd name="T44" fmla="*/ 71 w 71"/>
                  <a:gd name="T45" fmla="*/ 18 h 61"/>
                  <a:gd name="T46" fmla="*/ 71 w 71"/>
                  <a:gd name="T47" fmla="*/ 12 h 61"/>
                  <a:gd name="T48" fmla="*/ 57 w 71"/>
                  <a:gd name="T49" fmla="*/ 12 h 61"/>
                  <a:gd name="T50" fmla="*/ 57 w 71"/>
                  <a:gd name="T51" fmla="*/ 0 h 61"/>
                  <a:gd name="T52" fmla="*/ 45 w 71"/>
                  <a:gd name="T53" fmla="*/ 0 h 61"/>
                  <a:gd name="T54" fmla="*/ 45 w 71"/>
                  <a:gd name="T55" fmla="*/ 12 h 61"/>
                  <a:gd name="T56" fmla="*/ 38 w 71"/>
                  <a:gd name="T57" fmla="*/ 12 h 61"/>
                  <a:gd name="T58" fmla="*/ 38 w 71"/>
                  <a:gd name="T59" fmla="*/ 18 h 61"/>
                  <a:gd name="T60" fmla="*/ 32 w 71"/>
                  <a:gd name="T61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1" h="61">
                    <a:moveTo>
                      <a:pt x="32" y="18"/>
                    </a:moveTo>
                    <a:lnTo>
                      <a:pt x="32" y="30"/>
                    </a:lnTo>
                    <a:lnTo>
                      <a:pt x="20" y="30"/>
                    </a:lnTo>
                    <a:lnTo>
                      <a:pt x="20" y="36"/>
                    </a:lnTo>
                    <a:lnTo>
                      <a:pt x="12" y="36"/>
                    </a:lnTo>
                    <a:lnTo>
                      <a:pt x="12" y="42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12" y="48"/>
                    </a:lnTo>
                    <a:lnTo>
                      <a:pt x="12" y="61"/>
                    </a:lnTo>
                    <a:lnTo>
                      <a:pt x="20" y="61"/>
                    </a:lnTo>
                    <a:lnTo>
                      <a:pt x="20" y="48"/>
                    </a:lnTo>
                    <a:lnTo>
                      <a:pt x="32" y="48"/>
                    </a:lnTo>
                    <a:lnTo>
                      <a:pt x="32" y="42"/>
                    </a:lnTo>
                    <a:lnTo>
                      <a:pt x="38" y="42"/>
                    </a:lnTo>
                    <a:lnTo>
                      <a:pt x="38" y="36"/>
                    </a:lnTo>
                    <a:lnTo>
                      <a:pt x="45" y="36"/>
                    </a:lnTo>
                    <a:lnTo>
                      <a:pt x="45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57" y="18"/>
                    </a:lnTo>
                    <a:lnTo>
                      <a:pt x="71" y="18"/>
                    </a:lnTo>
                    <a:lnTo>
                      <a:pt x="71" y="12"/>
                    </a:lnTo>
                    <a:lnTo>
                      <a:pt x="57" y="12"/>
                    </a:lnTo>
                    <a:lnTo>
                      <a:pt x="57" y="0"/>
                    </a:lnTo>
                    <a:lnTo>
                      <a:pt x="45" y="0"/>
                    </a:lnTo>
                    <a:lnTo>
                      <a:pt x="45" y="12"/>
                    </a:lnTo>
                    <a:lnTo>
                      <a:pt x="38" y="12"/>
                    </a:lnTo>
                    <a:lnTo>
                      <a:pt x="38" y="18"/>
                    </a:lnTo>
                    <a:lnTo>
                      <a:pt x="3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39" name="Freeform 3144">
                <a:extLst>
                  <a:ext uri="{FF2B5EF4-FFF2-40B4-BE49-F238E27FC236}">
                    <a16:creationId xmlns:a16="http://schemas.microsoft.com/office/drawing/2014/main" xmlns="" id="{EE418FC4-BD17-4D3E-9DC4-809C32663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" y="199"/>
                <a:ext cx="5" cy="0"/>
              </a:xfrm>
              <a:custGeom>
                <a:avLst/>
                <a:gdLst>
                  <a:gd name="T0" fmla="*/ 0 w 128"/>
                  <a:gd name="T1" fmla="*/ 6 h 18"/>
                  <a:gd name="T2" fmla="*/ 0 w 128"/>
                  <a:gd name="T3" fmla="*/ 12 h 18"/>
                  <a:gd name="T4" fmla="*/ 14 w 128"/>
                  <a:gd name="T5" fmla="*/ 12 h 18"/>
                  <a:gd name="T6" fmla="*/ 14 w 128"/>
                  <a:gd name="T7" fmla="*/ 18 h 18"/>
                  <a:gd name="T8" fmla="*/ 45 w 128"/>
                  <a:gd name="T9" fmla="*/ 18 h 18"/>
                  <a:gd name="T10" fmla="*/ 45 w 128"/>
                  <a:gd name="T11" fmla="*/ 12 h 18"/>
                  <a:gd name="T12" fmla="*/ 128 w 128"/>
                  <a:gd name="T13" fmla="*/ 12 h 18"/>
                  <a:gd name="T14" fmla="*/ 128 w 128"/>
                  <a:gd name="T15" fmla="*/ 6 h 18"/>
                  <a:gd name="T16" fmla="*/ 122 w 128"/>
                  <a:gd name="T17" fmla="*/ 6 h 18"/>
                  <a:gd name="T18" fmla="*/ 122 w 128"/>
                  <a:gd name="T19" fmla="*/ 0 h 18"/>
                  <a:gd name="T20" fmla="*/ 83 w 128"/>
                  <a:gd name="T21" fmla="*/ 0 h 18"/>
                  <a:gd name="T22" fmla="*/ 83 w 128"/>
                  <a:gd name="T23" fmla="*/ 6 h 18"/>
                  <a:gd name="T24" fmla="*/ 0 w 128"/>
                  <a:gd name="T2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18">
                    <a:moveTo>
                      <a:pt x="0" y="6"/>
                    </a:moveTo>
                    <a:lnTo>
                      <a:pt x="0" y="12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45" y="18"/>
                    </a:lnTo>
                    <a:lnTo>
                      <a:pt x="45" y="12"/>
                    </a:lnTo>
                    <a:lnTo>
                      <a:pt x="128" y="12"/>
                    </a:lnTo>
                    <a:lnTo>
                      <a:pt x="128" y="6"/>
                    </a:lnTo>
                    <a:lnTo>
                      <a:pt x="122" y="6"/>
                    </a:lnTo>
                    <a:lnTo>
                      <a:pt x="122" y="0"/>
                    </a:lnTo>
                    <a:lnTo>
                      <a:pt x="83" y="0"/>
                    </a:lnTo>
                    <a:lnTo>
                      <a:pt x="83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0" name="Freeform 3145">
                <a:extLst>
                  <a:ext uri="{FF2B5EF4-FFF2-40B4-BE49-F238E27FC236}">
                    <a16:creationId xmlns:a16="http://schemas.microsoft.com/office/drawing/2014/main" xmlns="" id="{3E2B64BA-B2D6-4931-898C-00B5E9975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" y="119"/>
                <a:ext cx="4" cy="1"/>
              </a:xfrm>
              <a:custGeom>
                <a:avLst/>
                <a:gdLst>
                  <a:gd name="T0" fmla="*/ 0 w 121"/>
                  <a:gd name="T1" fmla="*/ 36 h 36"/>
                  <a:gd name="T2" fmla="*/ 12 w 121"/>
                  <a:gd name="T3" fmla="*/ 36 h 36"/>
                  <a:gd name="T4" fmla="*/ 12 w 121"/>
                  <a:gd name="T5" fmla="*/ 30 h 36"/>
                  <a:gd name="T6" fmla="*/ 26 w 121"/>
                  <a:gd name="T7" fmla="*/ 30 h 36"/>
                  <a:gd name="T8" fmla="*/ 26 w 121"/>
                  <a:gd name="T9" fmla="*/ 24 h 36"/>
                  <a:gd name="T10" fmla="*/ 44 w 121"/>
                  <a:gd name="T11" fmla="*/ 24 h 36"/>
                  <a:gd name="T12" fmla="*/ 44 w 121"/>
                  <a:gd name="T13" fmla="*/ 18 h 36"/>
                  <a:gd name="T14" fmla="*/ 51 w 121"/>
                  <a:gd name="T15" fmla="*/ 18 h 36"/>
                  <a:gd name="T16" fmla="*/ 51 w 121"/>
                  <a:gd name="T17" fmla="*/ 12 h 36"/>
                  <a:gd name="T18" fmla="*/ 121 w 121"/>
                  <a:gd name="T19" fmla="*/ 12 h 36"/>
                  <a:gd name="T20" fmla="*/ 121 w 121"/>
                  <a:gd name="T21" fmla="*/ 6 h 36"/>
                  <a:gd name="T22" fmla="*/ 115 w 121"/>
                  <a:gd name="T23" fmla="*/ 6 h 36"/>
                  <a:gd name="T24" fmla="*/ 115 w 121"/>
                  <a:gd name="T25" fmla="*/ 0 h 36"/>
                  <a:gd name="T26" fmla="*/ 77 w 121"/>
                  <a:gd name="T27" fmla="*/ 0 h 36"/>
                  <a:gd name="T28" fmla="*/ 77 w 121"/>
                  <a:gd name="T29" fmla="*/ 6 h 36"/>
                  <a:gd name="T30" fmla="*/ 44 w 121"/>
                  <a:gd name="T31" fmla="*/ 6 h 36"/>
                  <a:gd name="T32" fmla="*/ 44 w 121"/>
                  <a:gd name="T33" fmla="*/ 12 h 36"/>
                  <a:gd name="T34" fmla="*/ 38 w 121"/>
                  <a:gd name="T35" fmla="*/ 12 h 36"/>
                  <a:gd name="T36" fmla="*/ 38 w 121"/>
                  <a:gd name="T37" fmla="*/ 18 h 36"/>
                  <a:gd name="T38" fmla="*/ 12 w 121"/>
                  <a:gd name="T39" fmla="*/ 18 h 36"/>
                  <a:gd name="T40" fmla="*/ 12 w 121"/>
                  <a:gd name="T41" fmla="*/ 24 h 36"/>
                  <a:gd name="T42" fmla="*/ 6 w 121"/>
                  <a:gd name="T43" fmla="*/ 24 h 36"/>
                  <a:gd name="T44" fmla="*/ 6 w 121"/>
                  <a:gd name="T45" fmla="*/ 30 h 36"/>
                  <a:gd name="T46" fmla="*/ 0 w 121"/>
                  <a:gd name="T47" fmla="*/ 30 h 36"/>
                  <a:gd name="T48" fmla="*/ 0 w 121"/>
                  <a:gd name="T4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1" h="36">
                    <a:moveTo>
                      <a:pt x="0" y="36"/>
                    </a:moveTo>
                    <a:lnTo>
                      <a:pt x="12" y="36"/>
                    </a:lnTo>
                    <a:lnTo>
                      <a:pt x="12" y="30"/>
                    </a:lnTo>
                    <a:lnTo>
                      <a:pt x="26" y="30"/>
                    </a:lnTo>
                    <a:lnTo>
                      <a:pt x="26" y="24"/>
                    </a:lnTo>
                    <a:lnTo>
                      <a:pt x="44" y="24"/>
                    </a:lnTo>
                    <a:lnTo>
                      <a:pt x="44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121" y="12"/>
                    </a:lnTo>
                    <a:lnTo>
                      <a:pt x="121" y="6"/>
                    </a:lnTo>
                    <a:lnTo>
                      <a:pt x="115" y="6"/>
                    </a:lnTo>
                    <a:lnTo>
                      <a:pt x="115" y="0"/>
                    </a:lnTo>
                    <a:lnTo>
                      <a:pt x="77" y="0"/>
                    </a:lnTo>
                    <a:lnTo>
                      <a:pt x="77" y="6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38" y="12"/>
                    </a:lnTo>
                    <a:lnTo>
                      <a:pt x="38" y="18"/>
                    </a:lnTo>
                    <a:lnTo>
                      <a:pt x="12" y="18"/>
                    </a:lnTo>
                    <a:lnTo>
                      <a:pt x="12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1" name="Freeform 3146">
                <a:extLst>
                  <a:ext uri="{FF2B5EF4-FFF2-40B4-BE49-F238E27FC236}">
                    <a16:creationId xmlns:a16="http://schemas.microsoft.com/office/drawing/2014/main" xmlns="" id="{7CCC01A8-9D80-430D-8CAB-99CBFE598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201"/>
                <a:ext cx="2" cy="2"/>
              </a:xfrm>
              <a:custGeom>
                <a:avLst/>
                <a:gdLst>
                  <a:gd name="T0" fmla="*/ 26 w 44"/>
                  <a:gd name="T1" fmla="*/ 66 h 72"/>
                  <a:gd name="T2" fmla="*/ 32 w 44"/>
                  <a:gd name="T3" fmla="*/ 66 h 72"/>
                  <a:gd name="T4" fmla="*/ 32 w 44"/>
                  <a:gd name="T5" fmla="*/ 72 h 72"/>
                  <a:gd name="T6" fmla="*/ 44 w 44"/>
                  <a:gd name="T7" fmla="*/ 72 h 72"/>
                  <a:gd name="T8" fmla="*/ 44 w 44"/>
                  <a:gd name="T9" fmla="*/ 60 h 72"/>
                  <a:gd name="T10" fmla="*/ 38 w 44"/>
                  <a:gd name="T11" fmla="*/ 60 h 72"/>
                  <a:gd name="T12" fmla="*/ 38 w 44"/>
                  <a:gd name="T13" fmla="*/ 48 h 72"/>
                  <a:gd name="T14" fmla="*/ 32 w 44"/>
                  <a:gd name="T15" fmla="*/ 48 h 72"/>
                  <a:gd name="T16" fmla="*/ 32 w 44"/>
                  <a:gd name="T17" fmla="*/ 42 h 72"/>
                  <a:gd name="T18" fmla="*/ 26 w 44"/>
                  <a:gd name="T19" fmla="*/ 42 h 72"/>
                  <a:gd name="T20" fmla="*/ 26 w 44"/>
                  <a:gd name="T21" fmla="*/ 30 h 72"/>
                  <a:gd name="T22" fmla="*/ 19 w 44"/>
                  <a:gd name="T23" fmla="*/ 30 h 72"/>
                  <a:gd name="T24" fmla="*/ 19 w 44"/>
                  <a:gd name="T25" fmla="*/ 24 h 72"/>
                  <a:gd name="T26" fmla="*/ 12 w 44"/>
                  <a:gd name="T27" fmla="*/ 24 h 72"/>
                  <a:gd name="T28" fmla="*/ 12 w 44"/>
                  <a:gd name="T29" fmla="*/ 6 h 72"/>
                  <a:gd name="T30" fmla="*/ 6 w 44"/>
                  <a:gd name="T31" fmla="*/ 6 h 72"/>
                  <a:gd name="T32" fmla="*/ 6 w 44"/>
                  <a:gd name="T33" fmla="*/ 0 h 72"/>
                  <a:gd name="T34" fmla="*/ 0 w 44"/>
                  <a:gd name="T35" fmla="*/ 0 h 72"/>
                  <a:gd name="T36" fmla="*/ 0 w 44"/>
                  <a:gd name="T37" fmla="*/ 30 h 72"/>
                  <a:gd name="T38" fmla="*/ 6 w 44"/>
                  <a:gd name="T39" fmla="*/ 30 h 72"/>
                  <a:gd name="T40" fmla="*/ 6 w 44"/>
                  <a:gd name="T41" fmla="*/ 42 h 72"/>
                  <a:gd name="T42" fmla="*/ 12 w 44"/>
                  <a:gd name="T43" fmla="*/ 42 h 72"/>
                  <a:gd name="T44" fmla="*/ 12 w 44"/>
                  <a:gd name="T45" fmla="*/ 48 h 72"/>
                  <a:gd name="T46" fmla="*/ 19 w 44"/>
                  <a:gd name="T47" fmla="*/ 48 h 72"/>
                  <a:gd name="T48" fmla="*/ 19 w 44"/>
                  <a:gd name="T49" fmla="*/ 60 h 72"/>
                  <a:gd name="T50" fmla="*/ 26 w 44"/>
                  <a:gd name="T51" fmla="*/ 60 h 72"/>
                  <a:gd name="T52" fmla="*/ 26 w 44"/>
                  <a:gd name="T5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72">
                    <a:moveTo>
                      <a:pt x="26" y="66"/>
                    </a:moveTo>
                    <a:lnTo>
                      <a:pt x="32" y="66"/>
                    </a:lnTo>
                    <a:lnTo>
                      <a:pt x="32" y="72"/>
                    </a:lnTo>
                    <a:lnTo>
                      <a:pt x="44" y="72"/>
                    </a:lnTo>
                    <a:lnTo>
                      <a:pt x="44" y="60"/>
                    </a:lnTo>
                    <a:lnTo>
                      <a:pt x="38" y="60"/>
                    </a:lnTo>
                    <a:lnTo>
                      <a:pt x="38" y="48"/>
                    </a:lnTo>
                    <a:lnTo>
                      <a:pt x="32" y="48"/>
                    </a:lnTo>
                    <a:lnTo>
                      <a:pt x="32" y="42"/>
                    </a:lnTo>
                    <a:lnTo>
                      <a:pt x="26" y="42"/>
                    </a:lnTo>
                    <a:lnTo>
                      <a:pt x="26" y="30"/>
                    </a:lnTo>
                    <a:lnTo>
                      <a:pt x="19" y="30"/>
                    </a:lnTo>
                    <a:lnTo>
                      <a:pt x="19" y="24"/>
                    </a:lnTo>
                    <a:lnTo>
                      <a:pt x="12" y="24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42"/>
                    </a:lnTo>
                    <a:lnTo>
                      <a:pt x="12" y="42"/>
                    </a:lnTo>
                    <a:lnTo>
                      <a:pt x="12" y="48"/>
                    </a:lnTo>
                    <a:lnTo>
                      <a:pt x="19" y="48"/>
                    </a:lnTo>
                    <a:lnTo>
                      <a:pt x="19" y="60"/>
                    </a:lnTo>
                    <a:lnTo>
                      <a:pt x="26" y="60"/>
                    </a:lnTo>
                    <a:lnTo>
                      <a:pt x="26" y="6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2" name="Freeform 3147">
                <a:extLst>
                  <a:ext uri="{FF2B5EF4-FFF2-40B4-BE49-F238E27FC236}">
                    <a16:creationId xmlns:a16="http://schemas.microsoft.com/office/drawing/2014/main" xmlns="" id="{85544A3B-2394-48BA-AF6A-30E3ACA90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" y="287"/>
                <a:ext cx="3" cy="2"/>
              </a:xfrm>
              <a:custGeom>
                <a:avLst/>
                <a:gdLst>
                  <a:gd name="T0" fmla="*/ 0 w 83"/>
                  <a:gd name="T1" fmla="*/ 12 h 66"/>
                  <a:gd name="T2" fmla="*/ 0 w 83"/>
                  <a:gd name="T3" fmla="*/ 18 h 66"/>
                  <a:gd name="T4" fmla="*/ 6 w 83"/>
                  <a:gd name="T5" fmla="*/ 18 h 66"/>
                  <a:gd name="T6" fmla="*/ 6 w 83"/>
                  <a:gd name="T7" fmla="*/ 24 h 66"/>
                  <a:gd name="T8" fmla="*/ 57 w 83"/>
                  <a:gd name="T9" fmla="*/ 24 h 66"/>
                  <a:gd name="T10" fmla="*/ 57 w 83"/>
                  <a:gd name="T11" fmla="*/ 30 h 66"/>
                  <a:gd name="T12" fmla="*/ 64 w 83"/>
                  <a:gd name="T13" fmla="*/ 30 h 66"/>
                  <a:gd name="T14" fmla="*/ 64 w 83"/>
                  <a:gd name="T15" fmla="*/ 66 h 66"/>
                  <a:gd name="T16" fmla="*/ 70 w 83"/>
                  <a:gd name="T17" fmla="*/ 66 h 66"/>
                  <a:gd name="T18" fmla="*/ 70 w 83"/>
                  <a:gd name="T19" fmla="*/ 30 h 66"/>
                  <a:gd name="T20" fmla="*/ 77 w 83"/>
                  <a:gd name="T21" fmla="*/ 30 h 66"/>
                  <a:gd name="T22" fmla="*/ 77 w 83"/>
                  <a:gd name="T23" fmla="*/ 36 h 66"/>
                  <a:gd name="T24" fmla="*/ 83 w 83"/>
                  <a:gd name="T25" fmla="*/ 36 h 66"/>
                  <a:gd name="T26" fmla="*/ 83 w 83"/>
                  <a:gd name="T27" fmla="*/ 18 h 66"/>
                  <a:gd name="T28" fmla="*/ 64 w 83"/>
                  <a:gd name="T29" fmla="*/ 18 h 66"/>
                  <a:gd name="T30" fmla="*/ 64 w 83"/>
                  <a:gd name="T31" fmla="*/ 0 h 66"/>
                  <a:gd name="T32" fmla="*/ 57 w 83"/>
                  <a:gd name="T33" fmla="*/ 0 h 66"/>
                  <a:gd name="T34" fmla="*/ 57 w 83"/>
                  <a:gd name="T35" fmla="*/ 18 h 66"/>
                  <a:gd name="T36" fmla="*/ 26 w 83"/>
                  <a:gd name="T37" fmla="*/ 18 h 66"/>
                  <a:gd name="T38" fmla="*/ 26 w 83"/>
                  <a:gd name="T39" fmla="*/ 12 h 66"/>
                  <a:gd name="T40" fmla="*/ 0 w 83"/>
                  <a:gd name="T4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" h="66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57" y="24"/>
                    </a:lnTo>
                    <a:lnTo>
                      <a:pt x="57" y="30"/>
                    </a:lnTo>
                    <a:lnTo>
                      <a:pt x="64" y="30"/>
                    </a:lnTo>
                    <a:lnTo>
                      <a:pt x="64" y="66"/>
                    </a:lnTo>
                    <a:lnTo>
                      <a:pt x="70" y="66"/>
                    </a:lnTo>
                    <a:lnTo>
                      <a:pt x="70" y="30"/>
                    </a:lnTo>
                    <a:lnTo>
                      <a:pt x="77" y="30"/>
                    </a:lnTo>
                    <a:lnTo>
                      <a:pt x="77" y="36"/>
                    </a:lnTo>
                    <a:lnTo>
                      <a:pt x="83" y="36"/>
                    </a:lnTo>
                    <a:lnTo>
                      <a:pt x="83" y="18"/>
                    </a:lnTo>
                    <a:lnTo>
                      <a:pt x="64" y="18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7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3" name="Freeform 3148">
                <a:extLst>
                  <a:ext uri="{FF2B5EF4-FFF2-40B4-BE49-F238E27FC236}">
                    <a16:creationId xmlns:a16="http://schemas.microsoft.com/office/drawing/2014/main" xmlns="" id="{8C280ADD-E089-4115-9BDD-1C265182F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282"/>
                <a:ext cx="1" cy="2"/>
              </a:xfrm>
              <a:custGeom>
                <a:avLst/>
                <a:gdLst>
                  <a:gd name="T0" fmla="*/ 0 w 52"/>
                  <a:gd name="T1" fmla="*/ 91 h 91"/>
                  <a:gd name="T2" fmla="*/ 13 w 52"/>
                  <a:gd name="T3" fmla="*/ 91 h 91"/>
                  <a:gd name="T4" fmla="*/ 13 w 52"/>
                  <a:gd name="T5" fmla="*/ 79 h 91"/>
                  <a:gd name="T6" fmla="*/ 52 w 52"/>
                  <a:gd name="T7" fmla="*/ 79 h 91"/>
                  <a:gd name="T8" fmla="*/ 52 w 52"/>
                  <a:gd name="T9" fmla="*/ 73 h 91"/>
                  <a:gd name="T10" fmla="*/ 38 w 52"/>
                  <a:gd name="T11" fmla="*/ 73 h 91"/>
                  <a:gd name="T12" fmla="*/ 38 w 52"/>
                  <a:gd name="T13" fmla="*/ 67 h 91"/>
                  <a:gd name="T14" fmla="*/ 26 w 52"/>
                  <a:gd name="T15" fmla="*/ 67 h 91"/>
                  <a:gd name="T16" fmla="*/ 26 w 52"/>
                  <a:gd name="T17" fmla="*/ 73 h 91"/>
                  <a:gd name="T18" fmla="*/ 13 w 52"/>
                  <a:gd name="T19" fmla="*/ 73 h 91"/>
                  <a:gd name="T20" fmla="*/ 13 w 52"/>
                  <a:gd name="T21" fmla="*/ 0 h 91"/>
                  <a:gd name="T22" fmla="*/ 0 w 52"/>
                  <a:gd name="T23" fmla="*/ 0 h 91"/>
                  <a:gd name="T24" fmla="*/ 0 w 52"/>
                  <a:gd name="T25" fmla="*/ 12 h 91"/>
                  <a:gd name="T26" fmla="*/ 7 w 52"/>
                  <a:gd name="T27" fmla="*/ 12 h 91"/>
                  <a:gd name="T28" fmla="*/ 7 w 52"/>
                  <a:gd name="T29" fmla="*/ 61 h 91"/>
                  <a:gd name="T30" fmla="*/ 0 w 52"/>
                  <a:gd name="T31" fmla="*/ 61 h 91"/>
                  <a:gd name="T32" fmla="*/ 0 w 52"/>
                  <a:gd name="T3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91">
                    <a:moveTo>
                      <a:pt x="0" y="91"/>
                    </a:moveTo>
                    <a:lnTo>
                      <a:pt x="13" y="91"/>
                    </a:lnTo>
                    <a:lnTo>
                      <a:pt x="13" y="79"/>
                    </a:lnTo>
                    <a:lnTo>
                      <a:pt x="52" y="79"/>
                    </a:lnTo>
                    <a:lnTo>
                      <a:pt x="52" y="73"/>
                    </a:lnTo>
                    <a:lnTo>
                      <a:pt x="38" y="73"/>
                    </a:lnTo>
                    <a:lnTo>
                      <a:pt x="38" y="67"/>
                    </a:lnTo>
                    <a:lnTo>
                      <a:pt x="26" y="67"/>
                    </a:lnTo>
                    <a:lnTo>
                      <a:pt x="26" y="73"/>
                    </a:lnTo>
                    <a:lnTo>
                      <a:pt x="13" y="73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61"/>
                    </a:lnTo>
                    <a:lnTo>
                      <a:pt x="0" y="61"/>
                    </a:lnTo>
                    <a:lnTo>
                      <a:pt x="0" y="9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4" name="Freeform 3149">
                <a:extLst>
                  <a:ext uri="{FF2B5EF4-FFF2-40B4-BE49-F238E27FC236}">
                    <a16:creationId xmlns:a16="http://schemas.microsoft.com/office/drawing/2014/main" xmlns="" id="{39913BD4-29B0-44CA-BDE1-A37633148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413"/>
                <a:ext cx="5" cy="1"/>
              </a:xfrm>
              <a:custGeom>
                <a:avLst/>
                <a:gdLst>
                  <a:gd name="T0" fmla="*/ 0 w 128"/>
                  <a:gd name="T1" fmla="*/ 36 h 36"/>
                  <a:gd name="T2" fmla="*/ 57 w 128"/>
                  <a:gd name="T3" fmla="*/ 36 h 36"/>
                  <a:gd name="T4" fmla="*/ 57 w 128"/>
                  <a:gd name="T5" fmla="*/ 30 h 36"/>
                  <a:gd name="T6" fmla="*/ 63 w 128"/>
                  <a:gd name="T7" fmla="*/ 30 h 36"/>
                  <a:gd name="T8" fmla="*/ 63 w 128"/>
                  <a:gd name="T9" fmla="*/ 18 h 36"/>
                  <a:gd name="T10" fmla="*/ 122 w 128"/>
                  <a:gd name="T11" fmla="*/ 18 h 36"/>
                  <a:gd name="T12" fmla="*/ 122 w 128"/>
                  <a:gd name="T13" fmla="*/ 6 h 36"/>
                  <a:gd name="T14" fmla="*/ 128 w 128"/>
                  <a:gd name="T15" fmla="*/ 6 h 36"/>
                  <a:gd name="T16" fmla="*/ 128 w 128"/>
                  <a:gd name="T17" fmla="*/ 0 h 36"/>
                  <a:gd name="T18" fmla="*/ 114 w 128"/>
                  <a:gd name="T19" fmla="*/ 0 h 36"/>
                  <a:gd name="T20" fmla="*/ 114 w 128"/>
                  <a:gd name="T21" fmla="*/ 12 h 36"/>
                  <a:gd name="T22" fmla="*/ 57 w 128"/>
                  <a:gd name="T23" fmla="*/ 12 h 36"/>
                  <a:gd name="T24" fmla="*/ 57 w 128"/>
                  <a:gd name="T25" fmla="*/ 18 h 36"/>
                  <a:gd name="T26" fmla="*/ 45 w 128"/>
                  <a:gd name="T27" fmla="*/ 18 h 36"/>
                  <a:gd name="T28" fmla="*/ 45 w 128"/>
                  <a:gd name="T29" fmla="*/ 24 h 36"/>
                  <a:gd name="T30" fmla="*/ 38 w 128"/>
                  <a:gd name="T31" fmla="*/ 24 h 36"/>
                  <a:gd name="T32" fmla="*/ 38 w 128"/>
                  <a:gd name="T33" fmla="*/ 30 h 36"/>
                  <a:gd name="T34" fmla="*/ 0 w 128"/>
                  <a:gd name="T35" fmla="*/ 30 h 36"/>
                  <a:gd name="T36" fmla="*/ 0 w 128"/>
                  <a:gd name="T3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36">
                    <a:moveTo>
                      <a:pt x="0" y="36"/>
                    </a:moveTo>
                    <a:lnTo>
                      <a:pt x="57" y="36"/>
                    </a:lnTo>
                    <a:lnTo>
                      <a:pt x="57" y="30"/>
                    </a:lnTo>
                    <a:lnTo>
                      <a:pt x="63" y="30"/>
                    </a:lnTo>
                    <a:lnTo>
                      <a:pt x="63" y="18"/>
                    </a:lnTo>
                    <a:lnTo>
                      <a:pt x="122" y="18"/>
                    </a:lnTo>
                    <a:lnTo>
                      <a:pt x="122" y="6"/>
                    </a:lnTo>
                    <a:lnTo>
                      <a:pt x="128" y="6"/>
                    </a:lnTo>
                    <a:lnTo>
                      <a:pt x="128" y="0"/>
                    </a:lnTo>
                    <a:lnTo>
                      <a:pt x="114" y="0"/>
                    </a:lnTo>
                    <a:lnTo>
                      <a:pt x="114" y="12"/>
                    </a:lnTo>
                    <a:lnTo>
                      <a:pt x="57" y="12"/>
                    </a:lnTo>
                    <a:lnTo>
                      <a:pt x="57" y="18"/>
                    </a:lnTo>
                    <a:lnTo>
                      <a:pt x="45" y="18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8" y="30"/>
                    </a:lnTo>
                    <a:lnTo>
                      <a:pt x="0" y="30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5" name="Freeform 3150">
                <a:extLst>
                  <a:ext uri="{FF2B5EF4-FFF2-40B4-BE49-F238E27FC236}">
                    <a16:creationId xmlns:a16="http://schemas.microsoft.com/office/drawing/2014/main" xmlns="" id="{B8A50D29-349E-4D19-BD80-EE0BEF413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" y="259"/>
                <a:ext cx="1" cy="2"/>
              </a:xfrm>
              <a:custGeom>
                <a:avLst/>
                <a:gdLst>
                  <a:gd name="T0" fmla="*/ 6 w 32"/>
                  <a:gd name="T1" fmla="*/ 85 h 91"/>
                  <a:gd name="T2" fmla="*/ 6 w 32"/>
                  <a:gd name="T3" fmla="*/ 48 h 91"/>
                  <a:gd name="T4" fmla="*/ 18 w 32"/>
                  <a:gd name="T5" fmla="*/ 48 h 91"/>
                  <a:gd name="T6" fmla="*/ 18 w 32"/>
                  <a:gd name="T7" fmla="*/ 91 h 91"/>
                  <a:gd name="T8" fmla="*/ 25 w 32"/>
                  <a:gd name="T9" fmla="*/ 91 h 91"/>
                  <a:gd name="T10" fmla="*/ 25 w 32"/>
                  <a:gd name="T11" fmla="*/ 42 h 91"/>
                  <a:gd name="T12" fmla="*/ 32 w 32"/>
                  <a:gd name="T13" fmla="*/ 42 h 91"/>
                  <a:gd name="T14" fmla="*/ 32 w 32"/>
                  <a:gd name="T15" fmla="*/ 30 h 91"/>
                  <a:gd name="T16" fmla="*/ 18 w 32"/>
                  <a:gd name="T17" fmla="*/ 30 h 91"/>
                  <a:gd name="T18" fmla="*/ 18 w 32"/>
                  <a:gd name="T19" fmla="*/ 6 h 91"/>
                  <a:gd name="T20" fmla="*/ 12 w 32"/>
                  <a:gd name="T21" fmla="*/ 6 h 91"/>
                  <a:gd name="T22" fmla="*/ 12 w 32"/>
                  <a:gd name="T23" fmla="*/ 0 h 91"/>
                  <a:gd name="T24" fmla="*/ 6 w 32"/>
                  <a:gd name="T25" fmla="*/ 0 h 91"/>
                  <a:gd name="T26" fmla="*/ 6 w 32"/>
                  <a:gd name="T27" fmla="*/ 12 h 91"/>
                  <a:gd name="T28" fmla="*/ 12 w 32"/>
                  <a:gd name="T29" fmla="*/ 12 h 91"/>
                  <a:gd name="T30" fmla="*/ 12 w 32"/>
                  <a:gd name="T31" fmla="*/ 42 h 91"/>
                  <a:gd name="T32" fmla="*/ 0 w 32"/>
                  <a:gd name="T33" fmla="*/ 42 h 91"/>
                  <a:gd name="T34" fmla="*/ 0 w 32"/>
                  <a:gd name="T35" fmla="*/ 85 h 91"/>
                  <a:gd name="T36" fmla="*/ 6 w 32"/>
                  <a:gd name="T37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91">
                    <a:moveTo>
                      <a:pt x="6" y="85"/>
                    </a:moveTo>
                    <a:lnTo>
                      <a:pt x="6" y="48"/>
                    </a:lnTo>
                    <a:lnTo>
                      <a:pt x="18" y="48"/>
                    </a:lnTo>
                    <a:lnTo>
                      <a:pt x="18" y="91"/>
                    </a:lnTo>
                    <a:lnTo>
                      <a:pt x="25" y="91"/>
                    </a:lnTo>
                    <a:lnTo>
                      <a:pt x="25" y="42"/>
                    </a:lnTo>
                    <a:lnTo>
                      <a:pt x="32" y="42"/>
                    </a:lnTo>
                    <a:lnTo>
                      <a:pt x="32" y="30"/>
                    </a:lnTo>
                    <a:lnTo>
                      <a:pt x="18" y="30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42"/>
                    </a:lnTo>
                    <a:lnTo>
                      <a:pt x="0" y="42"/>
                    </a:lnTo>
                    <a:lnTo>
                      <a:pt x="0" y="85"/>
                    </a:lnTo>
                    <a:lnTo>
                      <a:pt x="6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6" name="Freeform 3151">
                <a:extLst>
                  <a:ext uri="{FF2B5EF4-FFF2-40B4-BE49-F238E27FC236}">
                    <a16:creationId xmlns:a16="http://schemas.microsoft.com/office/drawing/2014/main" xmlns="" id="{3630CB3E-9A3D-45F3-A16F-5B181FDBE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" y="202"/>
                <a:ext cx="2" cy="2"/>
              </a:xfrm>
              <a:custGeom>
                <a:avLst/>
                <a:gdLst>
                  <a:gd name="T0" fmla="*/ 0 w 57"/>
                  <a:gd name="T1" fmla="*/ 6 h 62"/>
                  <a:gd name="T2" fmla="*/ 0 w 57"/>
                  <a:gd name="T3" fmla="*/ 18 h 62"/>
                  <a:gd name="T4" fmla="*/ 12 w 57"/>
                  <a:gd name="T5" fmla="*/ 18 h 62"/>
                  <a:gd name="T6" fmla="*/ 12 w 57"/>
                  <a:gd name="T7" fmla="*/ 24 h 62"/>
                  <a:gd name="T8" fmla="*/ 18 w 57"/>
                  <a:gd name="T9" fmla="*/ 24 h 62"/>
                  <a:gd name="T10" fmla="*/ 18 w 57"/>
                  <a:gd name="T11" fmla="*/ 30 h 62"/>
                  <a:gd name="T12" fmla="*/ 25 w 57"/>
                  <a:gd name="T13" fmla="*/ 30 h 62"/>
                  <a:gd name="T14" fmla="*/ 25 w 57"/>
                  <a:gd name="T15" fmla="*/ 49 h 62"/>
                  <a:gd name="T16" fmla="*/ 38 w 57"/>
                  <a:gd name="T17" fmla="*/ 49 h 62"/>
                  <a:gd name="T18" fmla="*/ 38 w 57"/>
                  <a:gd name="T19" fmla="*/ 62 h 62"/>
                  <a:gd name="T20" fmla="*/ 44 w 57"/>
                  <a:gd name="T21" fmla="*/ 62 h 62"/>
                  <a:gd name="T22" fmla="*/ 44 w 57"/>
                  <a:gd name="T23" fmla="*/ 49 h 62"/>
                  <a:gd name="T24" fmla="*/ 57 w 57"/>
                  <a:gd name="T25" fmla="*/ 49 h 62"/>
                  <a:gd name="T26" fmla="*/ 57 w 57"/>
                  <a:gd name="T27" fmla="*/ 43 h 62"/>
                  <a:gd name="T28" fmla="*/ 51 w 57"/>
                  <a:gd name="T29" fmla="*/ 43 h 62"/>
                  <a:gd name="T30" fmla="*/ 51 w 57"/>
                  <a:gd name="T31" fmla="*/ 37 h 62"/>
                  <a:gd name="T32" fmla="*/ 44 w 57"/>
                  <a:gd name="T33" fmla="*/ 37 h 62"/>
                  <a:gd name="T34" fmla="*/ 44 w 57"/>
                  <a:gd name="T35" fmla="*/ 30 h 62"/>
                  <a:gd name="T36" fmla="*/ 38 w 57"/>
                  <a:gd name="T37" fmla="*/ 30 h 62"/>
                  <a:gd name="T38" fmla="*/ 38 w 57"/>
                  <a:gd name="T39" fmla="*/ 18 h 62"/>
                  <a:gd name="T40" fmla="*/ 31 w 57"/>
                  <a:gd name="T41" fmla="*/ 18 h 62"/>
                  <a:gd name="T42" fmla="*/ 31 w 57"/>
                  <a:gd name="T43" fmla="*/ 12 h 62"/>
                  <a:gd name="T44" fmla="*/ 25 w 57"/>
                  <a:gd name="T45" fmla="*/ 12 h 62"/>
                  <a:gd name="T46" fmla="*/ 25 w 57"/>
                  <a:gd name="T47" fmla="*/ 0 h 62"/>
                  <a:gd name="T48" fmla="*/ 18 w 57"/>
                  <a:gd name="T49" fmla="*/ 0 h 62"/>
                  <a:gd name="T50" fmla="*/ 18 w 57"/>
                  <a:gd name="T51" fmla="*/ 12 h 62"/>
                  <a:gd name="T52" fmla="*/ 6 w 57"/>
                  <a:gd name="T53" fmla="*/ 12 h 62"/>
                  <a:gd name="T54" fmla="*/ 6 w 57"/>
                  <a:gd name="T55" fmla="*/ 6 h 62"/>
                  <a:gd name="T56" fmla="*/ 0 w 57"/>
                  <a:gd name="T57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" h="62">
                    <a:moveTo>
                      <a:pt x="0" y="6"/>
                    </a:moveTo>
                    <a:lnTo>
                      <a:pt x="0" y="18"/>
                    </a:lnTo>
                    <a:lnTo>
                      <a:pt x="12" y="18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18" y="30"/>
                    </a:lnTo>
                    <a:lnTo>
                      <a:pt x="25" y="30"/>
                    </a:lnTo>
                    <a:lnTo>
                      <a:pt x="25" y="49"/>
                    </a:lnTo>
                    <a:lnTo>
                      <a:pt x="38" y="49"/>
                    </a:lnTo>
                    <a:lnTo>
                      <a:pt x="38" y="62"/>
                    </a:lnTo>
                    <a:lnTo>
                      <a:pt x="44" y="62"/>
                    </a:lnTo>
                    <a:lnTo>
                      <a:pt x="44" y="49"/>
                    </a:lnTo>
                    <a:lnTo>
                      <a:pt x="57" y="49"/>
                    </a:lnTo>
                    <a:lnTo>
                      <a:pt x="57" y="43"/>
                    </a:lnTo>
                    <a:lnTo>
                      <a:pt x="51" y="43"/>
                    </a:lnTo>
                    <a:lnTo>
                      <a:pt x="51" y="37"/>
                    </a:lnTo>
                    <a:lnTo>
                      <a:pt x="44" y="37"/>
                    </a:lnTo>
                    <a:lnTo>
                      <a:pt x="44" y="30"/>
                    </a:lnTo>
                    <a:lnTo>
                      <a:pt x="38" y="30"/>
                    </a:lnTo>
                    <a:lnTo>
                      <a:pt x="38" y="18"/>
                    </a:lnTo>
                    <a:lnTo>
                      <a:pt x="31" y="18"/>
                    </a:lnTo>
                    <a:lnTo>
                      <a:pt x="31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8" y="0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7" name="Freeform 3152">
                <a:extLst>
                  <a:ext uri="{FF2B5EF4-FFF2-40B4-BE49-F238E27FC236}">
                    <a16:creationId xmlns:a16="http://schemas.microsoft.com/office/drawing/2014/main" xmlns="" id="{E9252EBF-2A59-4958-B4E0-614007653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387"/>
                <a:ext cx="3" cy="3"/>
              </a:xfrm>
              <a:custGeom>
                <a:avLst/>
                <a:gdLst>
                  <a:gd name="T0" fmla="*/ 0 w 89"/>
                  <a:gd name="T1" fmla="*/ 78 h 90"/>
                  <a:gd name="T2" fmla="*/ 0 w 89"/>
                  <a:gd name="T3" fmla="*/ 84 h 90"/>
                  <a:gd name="T4" fmla="*/ 6 w 89"/>
                  <a:gd name="T5" fmla="*/ 84 h 90"/>
                  <a:gd name="T6" fmla="*/ 6 w 89"/>
                  <a:gd name="T7" fmla="*/ 90 h 90"/>
                  <a:gd name="T8" fmla="*/ 44 w 89"/>
                  <a:gd name="T9" fmla="*/ 90 h 90"/>
                  <a:gd name="T10" fmla="*/ 44 w 89"/>
                  <a:gd name="T11" fmla="*/ 84 h 90"/>
                  <a:gd name="T12" fmla="*/ 76 w 89"/>
                  <a:gd name="T13" fmla="*/ 84 h 90"/>
                  <a:gd name="T14" fmla="*/ 76 w 89"/>
                  <a:gd name="T15" fmla="*/ 78 h 90"/>
                  <a:gd name="T16" fmla="*/ 82 w 89"/>
                  <a:gd name="T17" fmla="*/ 78 h 90"/>
                  <a:gd name="T18" fmla="*/ 82 w 89"/>
                  <a:gd name="T19" fmla="*/ 72 h 90"/>
                  <a:gd name="T20" fmla="*/ 89 w 89"/>
                  <a:gd name="T21" fmla="*/ 72 h 90"/>
                  <a:gd name="T22" fmla="*/ 89 w 89"/>
                  <a:gd name="T23" fmla="*/ 0 h 90"/>
                  <a:gd name="T24" fmla="*/ 82 w 89"/>
                  <a:gd name="T25" fmla="*/ 0 h 90"/>
                  <a:gd name="T26" fmla="*/ 82 w 89"/>
                  <a:gd name="T27" fmla="*/ 66 h 90"/>
                  <a:gd name="T28" fmla="*/ 76 w 89"/>
                  <a:gd name="T29" fmla="*/ 66 h 90"/>
                  <a:gd name="T30" fmla="*/ 76 w 89"/>
                  <a:gd name="T31" fmla="*/ 72 h 90"/>
                  <a:gd name="T32" fmla="*/ 70 w 89"/>
                  <a:gd name="T33" fmla="*/ 72 h 90"/>
                  <a:gd name="T34" fmla="*/ 70 w 89"/>
                  <a:gd name="T35" fmla="*/ 78 h 90"/>
                  <a:gd name="T36" fmla="*/ 38 w 89"/>
                  <a:gd name="T37" fmla="*/ 78 h 90"/>
                  <a:gd name="T38" fmla="*/ 38 w 89"/>
                  <a:gd name="T39" fmla="*/ 84 h 90"/>
                  <a:gd name="T40" fmla="*/ 13 w 89"/>
                  <a:gd name="T41" fmla="*/ 84 h 90"/>
                  <a:gd name="T42" fmla="*/ 13 w 89"/>
                  <a:gd name="T43" fmla="*/ 78 h 90"/>
                  <a:gd name="T44" fmla="*/ 0 w 89"/>
                  <a:gd name="T45" fmla="*/ 7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9" h="90">
                    <a:moveTo>
                      <a:pt x="0" y="78"/>
                    </a:moveTo>
                    <a:lnTo>
                      <a:pt x="0" y="84"/>
                    </a:lnTo>
                    <a:lnTo>
                      <a:pt x="6" y="84"/>
                    </a:lnTo>
                    <a:lnTo>
                      <a:pt x="6" y="90"/>
                    </a:lnTo>
                    <a:lnTo>
                      <a:pt x="44" y="90"/>
                    </a:lnTo>
                    <a:lnTo>
                      <a:pt x="44" y="84"/>
                    </a:lnTo>
                    <a:lnTo>
                      <a:pt x="76" y="84"/>
                    </a:lnTo>
                    <a:lnTo>
                      <a:pt x="76" y="78"/>
                    </a:lnTo>
                    <a:lnTo>
                      <a:pt x="82" y="78"/>
                    </a:lnTo>
                    <a:lnTo>
                      <a:pt x="82" y="72"/>
                    </a:lnTo>
                    <a:lnTo>
                      <a:pt x="89" y="72"/>
                    </a:lnTo>
                    <a:lnTo>
                      <a:pt x="89" y="0"/>
                    </a:lnTo>
                    <a:lnTo>
                      <a:pt x="82" y="0"/>
                    </a:lnTo>
                    <a:lnTo>
                      <a:pt x="82" y="66"/>
                    </a:lnTo>
                    <a:lnTo>
                      <a:pt x="76" y="66"/>
                    </a:lnTo>
                    <a:lnTo>
                      <a:pt x="76" y="72"/>
                    </a:lnTo>
                    <a:lnTo>
                      <a:pt x="70" y="72"/>
                    </a:lnTo>
                    <a:lnTo>
                      <a:pt x="70" y="78"/>
                    </a:lnTo>
                    <a:lnTo>
                      <a:pt x="38" y="78"/>
                    </a:lnTo>
                    <a:lnTo>
                      <a:pt x="38" y="84"/>
                    </a:lnTo>
                    <a:lnTo>
                      <a:pt x="13" y="84"/>
                    </a:lnTo>
                    <a:lnTo>
                      <a:pt x="13" y="78"/>
                    </a:lnTo>
                    <a:lnTo>
                      <a:pt x="0" y="7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8" name="Freeform 3153">
                <a:extLst>
                  <a:ext uri="{FF2B5EF4-FFF2-40B4-BE49-F238E27FC236}">
                    <a16:creationId xmlns:a16="http://schemas.microsoft.com/office/drawing/2014/main" xmlns="" id="{14EA0106-4BB9-46CE-91CB-652150992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415"/>
                <a:ext cx="4" cy="1"/>
              </a:xfrm>
              <a:custGeom>
                <a:avLst/>
                <a:gdLst>
                  <a:gd name="T0" fmla="*/ 0 w 121"/>
                  <a:gd name="T1" fmla="*/ 42 h 42"/>
                  <a:gd name="T2" fmla="*/ 12 w 121"/>
                  <a:gd name="T3" fmla="*/ 42 h 42"/>
                  <a:gd name="T4" fmla="*/ 12 w 121"/>
                  <a:gd name="T5" fmla="*/ 36 h 42"/>
                  <a:gd name="T6" fmla="*/ 51 w 121"/>
                  <a:gd name="T7" fmla="*/ 36 h 42"/>
                  <a:gd name="T8" fmla="*/ 51 w 121"/>
                  <a:gd name="T9" fmla="*/ 30 h 42"/>
                  <a:gd name="T10" fmla="*/ 57 w 121"/>
                  <a:gd name="T11" fmla="*/ 30 h 42"/>
                  <a:gd name="T12" fmla="*/ 57 w 121"/>
                  <a:gd name="T13" fmla="*/ 24 h 42"/>
                  <a:gd name="T14" fmla="*/ 77 w 121"/>
                  <a:gd name="T15" fmla="*/ 24 h 42"/>
                  <a:gd name="T16" fmla="*/ 77 w 121"/>
                  <a:gd name="T17" fmla="*/ 18 h 42"/>
                  <a:gd name="T18" fmla="*/ 114 w 121"/>
                  <a:gd name="T19" fmla="*/ 18 h 42"/>
                  <a:gd name="T20" fmla="*/ 114 w 121"/>
                  <a:gd name="T21" fmla="*/ 12 h 42"/>
                  <a:gd name="T22" fmla="*/ 121 w 121"/>
                  <a:gd name="T23" fmla="*/ 12 h 42"/>
                  <a:gd name="T24" fmla="*/ 121 w 121"/>
                  <a:gd name="T25" fmla="*/ 0 h 42"/>
                  <a:gd name="T26" fmla="*/ 108 w 121"/>
                  <a:gd name="T27" fmla="*/ 0 h 42"/>
                  <a:gd name="T28" fmla="*/ 108 w 121"/>
                  <a:gd name="T29" fmla="*/ 6 h 42"/>
                  <a:gd name="T30" fmla="*/ 102 w 121"/>
                  <a:gd name="T31" fmla="*/ 6 h 42"/>
                  <a:gd name="T32" fmla="*/ 102 w 121"/>
                  <a:gd name="T33" fmla="*/ 12 h 42"/>
                  <a:gd name="T34" fmla="*/ 63 w 121"/>
                  <a:gd name="T35" fmla="*/ 12 h 42"/>
                  <a:gd name="T36" fmla="*/ 63 w 121"/>
                  <a:gd name="T37" fmla="*/ 18 h 42"/>
                  <a:gd name="T38" fmla="*/ 51 w 121"/>
                  <a:gd name="T39" fmla="*/ 18 h 42"/>
                  <a:gd name="T40" fmla="*/ 51 w 121"/>
                  <a:gd name="T41" fmla="*/ 24 h 42"/>
                  <a:gd name="T42" fmla="*/ 44 w 121"/>
                  <a:gd name="T43" fmla="*/ 24 h 42"/>
                  <a:gd name="T44" fmla="*/ 44 w 121"/>
                  <a:gd name="T45" fmla="*/ 30 h 42"/>
                  <a:gd name="T46" fmla="*/ 0 w 121"/>
                  <a:gd name="T47" fmla="*/ 30 h 42"/>
                  <a:gd name="T48" fmla="*/ 0 w 121"/>
                  <a:gd name="T4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1" h="42">
                    <a:moveTo>
                      <a:pt x="0" y="42"/>
                    </a:moveTo>
                    <a:lnTo>
                      <a:pt x="12" y="42"/>
                    </a:lnTo>
                    <a:lnTo>
                      <a:pt x="12" y="36"/>
                    </a:lnTo>
                    <a:lnTo>
                      <a:pt x="51" y="36"/>
                    </a:lnTo>
                    <a:lnTo>
                      <a:pt x="51" y="30"/>
                    </a:lnTo>
                    <a:lnTo>
                      <a:pt x="57" y="30"/>
                    </a:lnTo>
                    <a:lnTo>
                      <a:pt x="57" y="24"/>
                    </a:lnTo>
                    <a:lnTo>
                      <a:pt x="77" y="24"/>
                    </a:lnTo>
                    <a:lnTo>
                      <a:pt x="77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21" y="12"/>
                    </a:lnTo>
                    <a:lnTo>
                      <a:pt x="121" y="0"/>
                    </a:lnTo>
                    <a:lnTo>
                      <a:pt x="108" y="0"/>
                    </a:lnTo>
                    <a:lnTo>
                      <a:pt x="108" y="6"/>
                    </a:lnTo>
                    <a:lnTo>
                      <a:pt x="102" y="6"/>
                    </a:lnTo>
                    <a:lnTo>
                      <a:pt x="102" y="12"/>
                    </a:lnTo>
                    <a:lnTo>
                      <a:pt x="63" y="12"/>
                    </a:lnTo>
                    <a:lnTo>
                      <a:pt x="63" y="18"/>
                    </a:lnTo>
                    <a:lnTo>
                      <a:pt x="51" y="18"/>
                    </a:lnTo>
                    <a:lnTo>
                      <a:pt x="51" y="24"/>
                    </a:lnTo>
                    <a:lnTo>
                      <a:pt x="44" y="24"/>
                    </a:lnTo>
                    <a:lnTo>
                      <a:pt x="44" y="30"/>
                    </a:lnTo>
                    <a:lnTo>
                      <a:pt x="0" y="3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49" name="Freeform 3154">
                <a:extLst>
                  <a:ext uri="{FF2B5EF4-FFF2-40B4-BE49-F238E27FC236}">
                    <a16:creationId xmlns:a16="http://schemas.microsoft.com/office/drawing/2014/main" xmlns="" id="{604B8A7D-4AEC-4205-9ECA-B6B0F6F99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288"/>
                <a:ext cx="3" cy="1"/>
              </a:xfrm>
              <a:custGeom>
                <a:avLst/>
                <a:gdLst>
                  <a:gd name="T0" fmla="*/ 0 w 90"/>
                  <a:gd name="T1" fmla="*/ 30 h 48"/>
                  <a:gd name="T2" fmla="*/ 14 w 90"/>
                  <a:gd name="T3" fmla="*/ 30 h 48"/>
                  <a:gd name="T4" fmla="*/ 14 w 90"/>
                  <a:gd name="T5" fmla="*/ 48 h 48"/>
                  <a:gd name="T6" fmla="*/ 20 w 90"/>
                  <a:gd name="T7" fmla="*/ 48 h 48"/>
                  <a:gd name="T8" fmla="*/ 20 w 90"/>
                  <a:gd name="T9" fmla="*/ 30 h 48"/>
                  <a:gd name="T10" fmla="*/ 32 w 90"/>
                  <a:gd name="T11" fmla="*/ 30 h 48"/>
                  <a:gd name="T12" fmla="*/ 32 w 90"/>
                  <a:gd name="T13" fmla="*/ 24 h 48"/>
                  <a:gd name="T14" fmla="*/ 77 w 90"/>
                  <a:gd name="T15" fmla="*/ 24 h 48"/>
                  <a:gd name="T16" fmla="*/ 77 w 90"/>
                  <a:gd name="T17" fmla="*/ 18 h 48"/>
                  <a:gd name="T18" fmla="*/ 83 w 90"/>
                  <a:gd name="T19" fmla="*/ 18 h 48"/>
                  <a:gd name="T20" fmla="*/ 83 w 90"/>
                  <a:gd name="T21" fmla="*/ 12 h 48"/>
                  <a:gd name="T22" fmla="*/ 90 w 90"/>
                  <a:gd name="T23" fmla="*/ 12 h 48"/>
                  <a:gd name="T24" fmla="*/ 90 w 90"/>
                  <a:gd name="T25" fmla="*/ 6 h 48"/>
                  <a:gd name="T26" fmla="*/ 77 w 90"/>
                  <a:gd name="T27" fmla="*/ 6 h 48"/>
                  <a:gd name="T28" fmla="*/ 77 w 90"/>
                  <a:gd name="T29" fmla="*/ 12 h 48"/>
                  <a:gd name="T30" fmla="*/ 71 w 90"/>
                  <a:gd name="T31" fmla="*/ 12 h 48"/>
                  <a:gd name="T32" fmla="*/ 71 w 90"/>
                  <a:gd name="T33" fmla="*/ 18 h 48"/>
                  <a:gd name="T34" fmla="*/ 26 w 90"/>
                  <a:gd name="T35" fmla="*/ 18 h 48"/>
                  <a:gd name="T36" fmla="*/ 26 w 90"/>
                  <a:gd name="T37" fmla="*/ 6 h 48"/>
                  <a:gd name="T38" fmla="*/ 32 w 90"/>
                  <a:gd name="T39" fmla="*/ 6 h 48"/>
                  <a:gd name="T40" fmla="*/ 32 w 90"/>
                  <a:gd name="T41" fmla="*/ 0 h 48"/>
                  <a:gd name="T42" fmla="*/ 20 w 90"/>
                  <a:gd name="T43" fmla="*/ 0 h 48"/>
                  <a:gd name="T44" fmla="*/ 20 w 90"/>
                  <a:gd name="T45" fmla="*/ 12 h 48"/>
                  <a:gd name="T46" fmla="*/ 14 w 90"/>
                  <a:gd name="T47" fmla="*/ 12 h 48"/>
                  <a:gd name="T48" fmla="*/ 14 w 90"/>
                  <a:gd name="T49" fmla="*/ 18 h 48"/>
                  <a:gd name="T50" fmla="*/ 0 w 90"/>
                  <a:gd name="T51" fmla="*/ 18 h 48"/>
                  <a:gd name="T52" fmla="*/ 0 w 90"/>
                  <a:gd name="T53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0" h="48">
                    <a:moveTo>
                      <a:pt x="0" y="30"/>
                    </a:moveTo>
                    <a:lnTo>
                      <a:pt x="14" y="3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0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77" y="24"/>
                    </a:lnTo>
                    <a:lnTo>
                      <a:pt x="77" y="18"/>
                    </a:lnTo>
                    <a:lnTo>
                      <a:pt x="83" y="18"/>
                    </a:lnTo>
                    <a:lnTo>
                      <a:pt x="83" y="12"/>
                    </a:lnTo>
                    <a:lnTo>
                      <a:pt x="90" y="12"/>
                    </a:lnTo>
                    <a:lnTo>
                      <a:pt x="90" y="6"/>
                    </a:lnTo>
                    <a:lnTo>
                      <a:pt x="77" y="6"/>
                    </a:lnTo>
                    <a:lnTo>
                      <a:pt x="77" y="12"/>
                    </a:lnTo>
                    <a:lnTo>
                      <a:pt x="71" y="12"/>
                    </a:lnTo>
                    <a:lnTo>
                      <a:pt x="71" y="18"/>
                    </a:lnTo>
                    <a:lnTo>
                      <a:pt x="26" y="18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0" name="Freeform 3155">
                <a:extLst>
                  <a:ext uri="{FF2B5EF4-FFF2-40B4-BE49-F238E27FC236}">
                    <a16:creationId xmlns:a16="http://schemas.microsoft.com/office/drawing/2014/main" xmlns="" id="{08B3451A-03A8-4413-AADF-9862D58D2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" y="196"/>
                <a:ext cx="1" cy="2"/>
              </a:xfrm>
              <a:custGeom>
                <a:avLst/>
                <a:gdLst>
                  <a:gd name="T0" fmla="*/ 0 w 45"/>
                  <a:gd name="T1" fmla="*/ 85 h 97"/>
                  <a:gd name="T2" fmla="*/ 19 w 45"/>
                  <a:gd name="T3" fmla="*/ 85 h 97"/>
                  <a:gd name="T4" fmla="*/ 19 w 45"/>
                  <a:gd name="T5" fmla="*/ 97 h 97"/>
                  <a:gd name="T6" fmla="*/ 25 w 45"/>
                  <a:gd name="T7" fmla="*/ 97 h 97"/>
                  <a:gd name="T8" fmla="*/ 25 w 45"/>
                  <a:gd name="T9" fmla="*/ 85 h 97"/>
                  <a:gd name="T10" fmla="*/ 39 w 45"/>
                  <a:gd name="T11" fmla="*/ 85 h 97"/>
                  <a:gd name="T12" fmla="*/ 39 w 45"/>
                  <a:gd name="T13" fmla="*/ 79 h 97"/>
                  <a:gd name="T14" fmla="*/ 45 w 45"/>
                  <a:gd name="T15" fmla="*/ 79 h 97"/>
                  <a:gd name="T16" fmla="*/ 45 w 45"/>
                  <a:gd name="T17" fmla="*/ 54 h 97"/>
                  <a:gd name="T18" fmla="*/ 39 w 45"/>
                  <a:gd name="T19" fmla="*/ 54 h 97"/>
                  <a:gd name="T20" fmla="*/ 39 w 45"/>
                  <a:gd name="T21" fmla="*/ 73 h 97"/>
                  <a:gd name="T22" fmla="*/ 31 w 45"/>
                  <a:gd name="T23" fmla="*/ 73 h 97"/>
                  <a:gd name="T24" fmla="*/ 31 w 45"/>
                  <a:gd name="T25" fmla="*/ 6 h 97"/>
                  <a:gd name="T26" fmla="*/ 39 w 45"/>
                  <a:gd name="T27" fmla="*/ 6 h 97"/>
                  <a:gd name="T28" fmla="*/ 39 w 45"/>
                  <a:gd name="T29" fmla="*/ 0 h 97"/>
                  <a:gd name="T30" fmla="*/ 25 w 45"/>
                  <a:gd name="T31" fmla="*/ 0 h 97"/>
                  <a:gd name="T32" fmla="*/ 25 w 45"/>
                  <a:gd name="T33" fmla="*/ 73 h 97"/>
                  <a:gd name="T34" fmla="*/ 19 w 45"/>
                  <a:gd name="T35" fmla="*/ 73 h 97"/>
                  <a:gd name="T36" fmla="*/ 19 w 45"/>
                  <a:gd name="T37" fmla="*/ 79 h 97"/>
                  <a:gd name="T38" fmla="*/ 0 w 45"/>
                  <a:gd name="T39" fmla="*/ 79 h 97"/>
                  <a:gd name="T40" fmla="*/ 0 w 45"/>
                  <a:gd name="T41" fmla="*/ 8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97">
                    <a:moveTo>
                      <a:pt x="0" y="85"/>
                    </a:moveTo>
                    <a:lnTo>
                      <a:pt x="19" y="85"/>
                    </a:lnTo>
                    <a:lnTo>
                      <a:pt x="19" y="97"/>
                    </a:lnTo>
                    <a:lnTo>
                      <a:pt x="25" y="97"/>
                    </a:lnTo>
                    <a:lnTo>
                      <a:pt x="25" y="85"/>
                    </a:lnTo>
                    <a:lnTo>
                      <a:pt x="39" y="85"/>
                    </a:lnTo>
                    <a:lnTo>
                      <a:pt x="39" y="79"/>
                    </a:lnTo>
                    <a:lnTo>
                      <a:pt x="45" y="79"/>
                    </a:lnTo>
                    <a:lnTo>
                      <a:pt x="45" y="54"/>
                    </a:lnTo>
                    <a:lnTo>
                      <a:pt x="39" y="54"/>
                    </a:lnTo>
                    <a:lnTo>
                      <a:pt x="39" y="73"/>
                    </a:lnTo>
                    <a:lnTo>
                      <a:pt x="31" y="73"/>
                    </a:lnTo>
                    <a:lnTo>
                      <a:pt x="31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25" y="0"/>
                    </a:lnTo>
                    <a:lnTo>
                      <a:pt x="25" y="73"/>
                    </a:lnTo>
                    <a:lnTo>
                      <a:pt x="19" y="73"/>
                    </a:lnTo>
                    <a:lnTo>
                      <a:pt x="19" y="79"/>
                    </a:lnTo>
                    <a:lnTo>
                      <a:pt x="0" y="79"/>
                    </a:lnTo>
                    <a:lnTo>
                      <a:pt x="0" y="8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1" name="Freeform 3156">
                <a:extLst>
                  <a:ext uri="{FF2B5EF4-FFF2-40B4-BE49-F238E27FC236}">
                    <a16:creationId xmlns:a16="http://schemas.microsoft.com/office/drawing/2014/main" xmlns="" id="{D6B8B326-220E-4655-9395-FF604364A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158"/>
                <a:ext cx="3" cy="0"/>
              </a:xfrm>
              <a:custGeom>
                <a:avLst/>
                <a:gdLst>
                  <a:gd name="T0" fmla="*/ 6 w 77"/>
                  <a:gd name="T1" fmla="*/ 6 h 31"/>
                  <a:gd name="T2" fmla="*/ 0 w 77"/>
                  <a:gd name="T3" fmla="*/ 6 h 31"/>
                  <a:gd name="T4" fmla="*/ 0 w 77"/>
                  <a:gd name="T5" fmla="*/ 25 h 31"/>
                  <a:gd name="T6" fmla="*/ 6 w 77"/>
                  <a:gd name="T7" fmla="*/ 25 h 31"/>
                  <a:gd name="T8" fmla="*/ 6 w 77"/>
                  <a:gd name="T9" fmla="*/ 31 h 31"/>
                  <a:gd name="T10" fmla="*/ 14 w 77"/>
                  <a:gd name="T11" fmla="*/ 31 h 31"/>
                  <a:gd name="T12" fmla="*/ 14 w 77"/>
                  <a:gd name="T13" fmla="*/ 12 h 31"/>
                  <a:gd name="T14" fmla="*/ 77 w 77"/>
                  <a:gd name="T15" fmla="*/ 12 h 31"/>
                  <a:gd name="T16" fmla="*/ 77 w 77"/>
                  <a:gd name="T17" fmla="*/ 0 h 31"/>
                  <a:gd name="T18" fmla="*/ 6 w 77"/>
                  <a:gd name="T19" fmla="*/ 0 h 31"/>
                  <a:gd name="T20" fmla="*/ 6 w 77"/>
                  <a:gd name="T2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31">
                    <a:moveTo>
                      <a:pt x="6" y="6"/>
                    </a:moveTo>
                    <a:lnTo>
                      <a:pt x="0" y="6"/>
                    </a:ln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4" y="31"/>
                    </a:lnTo>
                    <a:lnTo>
                      <a:pt x="14" y="12"/>
                    </a:lnTo>
                    <a:lnTo>
                      <a:pt x="77" y="12"/>
                    </a:lnTo>
                    <a:lnTo>
                      <a:pt x="77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2" name="Freeform 3157">
                <a:extLst>
                  <a:ext uri="{FF2B5EF4-FFF2-40B4-BE49-F238E27FC236}">
                    <a16:creationId xmlns:a16="http://schemas.microsoft.com/office/drawing/2014/main" xmlns="" id="{7B8575F8-F3B8-4ABF-AEE2-9DD29F7B7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118"/>
                <a:ext cx="2" cy="1"/>
              </a:xfrm>
              <a:custGeom>
                <a:avLst/>
                <a:gdLst>
                  <a:gd name="T0" fmla="*/ 32 w 44"/>
                  <a:gd name="T1" fmla="*/ 54 h 54"/>
                  <a:gd name="T2" fmla="*/ 32 w 44"/>
                  <a:gd name="T3" fmla="*/ 48 h 54"/>
                  <a:gd name="T4" fmla="*/ 19 w 44"/>
                  <a:gd name="T5" fmla="*/ 48 h 54"/>
                  <a:gd name="T6" fmla="*/ 19 w 44"/>
                  <a:gd name="T7" fmla="*/ 36 h 54"/>
                  <a:gd name="T8" fmla="*/ 44 w 44"/>
                  <a:gd name="T9" fmla="*/ 36 h 54"/>
                  <a:gd name="T10" fmla="*/ 44 w 44"/>
                  <a:gd name="T11" fmla="*/ 30 h 54"/>
                  <a:gd name="T12" fmla="*/ 26 w 44"/>
                  <a:gd name="T13" fmla="*/ 30 h 54"/>
                  <a:gd name="T14" fmla="*/ 26 w 44"/>
                  <a:gd name="T15" fmla="*/ 12 h 54"/>
                  <a:gd name="T16" fmla="*/ 32 w 44"/>
                  <a:gd name="T17" fmla="*/ 12 h 54"/>
                  <a:gd name="T18" fmla="*/ 32 w 44"/>
                  <a:gd name="T19" fmla="*/ 0 h 54"/>
                  <a:gd name="T20" fmla="*/ 12 w 44"/>
                  <a:gd name="T21" fmla="*/ 0 h 54"/>
                  <a:gd name="T22" fmla="*/ 12 w 44"/>
                  <a:gd name="T23" fmla="*/ 12 h 54"/>
                  <a:gd name="T24" fmla="*/ 6 w 44"/>
                  <a:gd name="T25" fmla="*/ 12 h 54"/>
                  <a:gd name="T26" fmla="*/ 6 w 44"/>
                  <a:gd name="T27" fmla="*/ 18 h 54"/>
                  <a:gd name="T28" fmla="*/ 0 w 44"/>
                  <a:gd name="T29" fmla="*/ 18 h 54"/>
                  <a:gd name="T30" fmla="*/ 0 w 44"/>
                  <a:gd name="T31" fmla="*/ 30 h 54"/>
                  <a:gd name="T32" fmla="*/ 6 w 44"/>
                  <a:gd name="T33" fmla="*/ 30 h 54"/>
                  <a:gd name="T34" fmla="*/ 6 w 44"/>
                  <a:gd name="T35" fmla="*/ 36 h 54"/>
                  <a:gd name="T36" fmla="*/ 12 w 44"/>
                  <a:gd name="T37" fmla="*/ 36 h 54"/>
                  <a:gd name="T38" fmla="*/ 12 w 44"/>
                  <a:gd name="T39" fmla="*/ 54 h 54"/>
                  <a:gd name="T40" fmla="*/ 32 w 44"/>
                  <a:gd name="T4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4">
                    <a:moveTo>
                      <a:pt x="32" y="54"/>
                    </a:moveTo>
                    <a:lnTo>
                      <a:pt x="32" y="48"/>
                    </a:lnTo>
                    <a:lnTo>
                      <a:pt x="19" y="48"/>
                    </a:lnTo>
                    <a:lnTo>
                      <a:pt x="19" y="36"/>
                    </a:lnTo>
                    <a:lnTo>
                      <a:pt x="44" y="36"/>
                    </a:lnTo>
                    <a:lnTo>
                      <a:pt x="44" y="30"/>
                    </a:lnTo>
                    <a:lnTo>
                      <a:pt x="26" y="30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2" y="54"/>
                    </a:lnTo>
                    <a:lnTo>
                      <a:pt x="32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3" name="Freeform 3158">
                <a:extLst>
                  <a:ext uri="{FF2B5EF4-FFF2-40B4-BE49-F238E27FC236}">
                    <a16:creationId xmlns:a16="http://schemas.microsoft.com/office/drawing/2014/main" xmlns="" id="{7BD5D640-137F-4DB1-90CE-696AFF01A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253"/>
                <a:ext cx="2" cy="2"/>
              </a:xfrm>
              <a:custGeom>
                <a:avLst/>
                <a:gdLst>
                  <a:gd name="T0" fmla="*/ 26 w 58"/>
                  <a:gd name="T1" fmla="*/ 18 h 74"/>
                  <a:gd name="T2" fmla="*/ 20 w 58"/>
                  <a:gd name="T3" fmla="*/ 18 h 74"/>
                  <a:gd name="T4" fmla="*/ 20 w 58"/>
                  <a:gd name="T5" fmla="*/ 24 h 74"/>
                  <a:gd name="T6" fmla="*/ 14 w 58"/>
                  <a:gd name="T7" fmla="*/ 24 h 74"/>
                  <a:gd name="T8" fmla="*/ 14 w 58"/>
                  <a:gd name="T9" fmla="*/ 37 h 74"/>
                  <a:gd name="T10" fmla="*/ 6 w 58"/>
                  <a:gd name="T11" fmla="*/ 37 h 74"/>
                  <a:gd name="T12" fmla="*/ 6 w 58"/>
                  <a:gd name="T13" fmla="*/ 43 h 74"/>
                  <a:gd name="T14" fmla="*/ 0 w 58"/>
                  <a:gd name="T15" fmla="*/ 43 h 74"/>
                  <a:gd name="T16" fmla="*/ 0 w 58"/>
                  <a:gd name="T17" fmla="*/ 49 h 74"/>
                  <a:gd name="T18" fmla="*/ 6 w 58"/>
                  <a:gd name="T19" fmla="*/ 49 h 74"/>
                  <a:gd name="T20" fmla="*/ 6 w 58"/>
                  <a:gd name="T21" fmla="*/ 68 h 74"/>
                  <a:gd name="T22" fmla="*/ 0 w 58"/>
                  <a:gd name="T23" fmla="*/ 68 h 74"/>
                  <a:gd name="T24" fmla="*/ 0 w 58"/>
                  <a:gd name="T25" fmla="*/ 74 h 74"/>
                  <a:gd name="T26" fmla="*/ 14 w 58"/>
                  <a:gd name="T27" fmla="*/ 74 h 74"/>
                  <a:gd name="T28" fmla="*/ 14 w 58"/>
                  <a:gd name="T29" fmla="*/ 56 h 74"/>
                  <a:gd name="T30" fmla="*/ 20 w 58"/>
                  <a:gd name="T31" fmla="*/ 56 h 74"/>
                  <a:gd name="T32" fmla="*/ 20 w 58"/>
                  <a:gd name="T33" fmla="*/ 49 h 74"/>
                  <a:gd name="T34" fmla="*/ 26 w 58"/>
                  <a:gd name="T35" fmla="*/ 49 h 74"/>
                  <a:gd name="T36" fmla="*/ 26 w 58"/>
                  <a:gd name="T37" fmla="*/ 37 h 74"/>
                  <a:gd name="T38" fmla="*/ 32 w 58"/>
                  <a:gd name="T39" fmla="*/ 37 h 74"/>
                  <a:gd name="T40" fmla="*/ 32 w 58"/>
                  <a:gd name="T41" fmla="*/ 31 h 74"/>
                  <a:gd name="T42" fmla="*/ 45 w 58"/>
                  <a:gd name="T43" fmla="*/ 31 h 74"/>
                  <a:gd name="T44" fmla="*/ 45 w 58"/>
                  <a:gd name="T45" fmla="*/ 24 h 74"/>
                  <a:gd name="T46" fmla="*/ 51 w 58"/>
                  <a:gd name="T47" fmla="*/ 24 h 74"/>
                  <a:gd name="T48" fmla="*/ 51 w 58"/>
                  <a:gd name="T49" fmla="*/ 12 h 74"/>
                  <a:gd name="T50" fmla="*/ 58 w 58"/>
                  <a:gd name="T51" fmla="*/ 12 h 74"/>
                  <a:gd name="T52" fmla="*/ 58 w 58"/>
                  <a:gd name="T53" fmla="*/ 0 h 74"/>
                  <a:gd name="T54" fmla="*/ 51 w 58"/>
                  <a:gd name="T55" fmla="*/ 0 h 74"/>
                  <a:gd name="T56" fmla="*/ 51 w 58"/>
                  <a:gd name="T57" fmla="*/ 6 h 74"/>
                  <a:gd name="T58" fmla="*/ 45 w 58"/>
                  <a:gd name="T59" fmla="*/ 6 h 74"/>
                  <a:gd name="T60" fmla="*/ 45 w 58"/>
                  <a:gd name="T61" fmla="*/ 18 h 74"/>
                  <a:gd name="T62" fmla="*/ 39 w 58"/>
                  <a:gd name="T63" fmla="*/ 18 h 74"/>
                  <a:gd name="T64" fmla="*/ 39 w 58"/>
                  <a:gd name="T65" fmla="*/ 24 h 74"/>
                  <a:gd name="T66" fmla="*/ 26 w 58"/>
                  <a:gd name="T67" fmla="*/ 24 h 74"/>
                  <a:gd name="T68" fmla="*/ 26 w 58"/>
                  <a:gd name="T69" fmla="*/ 1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" h="74">
                    <a:moveTo>
                      <a:pt x="26" y="18"/>
                    </a:moveTo>
                    <a:lnTo>
                      <a:pt x="20" y="18"/>
                    </a:lnTo>
                    <a:lnTo>
                      <a:pt x="20" y="24"/>
                    </a:lnTo>
                    <a:lnTo>
                      <a:pt x="14" y="24"/>
                    </a:lnTo>
                    <a:lnTo>
                      <a:pt x="14" y="37"/>
                    </a:lnTo>
                    <a:lnTo>
                      <a:pt x="6" y="37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6" y="49"/>
                    </a:lnTo>
                    <a:lnTo>
                      <a:pt x="6" y="68"/>
                    </a:lnTo>
                    <a:lnTo>
                      <a:pt x="0" y="68"/>
                    </a:lnTo>
                    <a:lnTo>
                      <a:pt x="0" y="74"/>
                    </a:lnTo>
                    <a:lnTo>
                      <a:pt x="14" y="74"/>
                    </a:lnTo>
                    <a:lnTo>
                      <a:pt x="14" y="56"/>
                    </a:lnTo>
                    <a:lnTo>
                      <a:pt x="20" y="56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37"/>
                    </a:lnTo>
                    <a:lnTo>
                      <a:pt x="32" y="37"/>
                    </a:lnTo>
                    <a:lnTo>
                      <a:pt x="32" y="31"/>
                    </a:lnTo>
                    <a:lnTo>
                      <a:pt x="45" y="31"/>
                    </a:lnTo>
                    <a:lnTo>
                      <a:pt x="45" y="24"/>
                    </a:lnTo>
                    <a:lnTo>
                      <a:pt x="51" y="24"/>
                    </a:lnTo>
                    <a:lnTo>
                      <a:pt x="51" y="12"/>
                    </a:lnTo>
                    <a:lnTo>
                      <a:pt x="58" y="1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45" y="6"/>
                    </a:lnTo>
                    <a:lnTo>
                      <a:pt x="45" y="18"/>
                    </a:lnTo>
                    <a:lnTo>
                      <a:pt x="39" y="18"/>
                    </a:lnTo>
                    <a:lnTo>
                      <a:pt x="39" y="24"/>
                    </a:lnTo>
                    <a:lnTo>
                      <a:pt x="26" y="24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4" name="Freeform 3159">
                <a:extLst>
                  <a:ext uri="{FF2B5EF4-FFF2-40B4-BE49-F238E27FC236}">
                    <a16:creationId xmlns:a16="http://schemas.microsoft.com/office/drawing/2014/main" xmlns="" id="{3037C1DA-CB0E-459C-82A8-A89A322BE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361"/>
                <a:ext cx="1" cy="1"/>
              </a:xfrm>
              <a:custGeom>
                <a:avLst/>
                <a:gdLst>
                  <a:gd name="T0" fmla="*/ 0 w 58"/>
                  <a:gd name="T1" fmla="*/ 24 h 42"/>
                  <a:gd name="T2" fmla="*/ 26 w 58"/>
                  <a:gd name="T3" fmla="*/ 24 h 42"/>
                  <a:gd name="T4" fmla="*/ 26 w 58"/>
                  <a:gd name="T5" fmla="*/ 36 h 42"/>
                  <a:gd name="T6" fmla="*/ 0 w 58"/>
                  <a:gd name="T7" fmla="*/ 36 h 42"/>
                  <a:gd name="T8" fmla="*/ 0 w 58"/>
                  <a:gd name="T9" fmla="*/ 42 h 42"/>
                  <a:gd name="T10" fmla="*/ 38 w 58"/>
                  <a:gd name="T11" fmla="*/ 42 h 42"/>
                  <a:gd name="T12" fmla="*/ 38 w 58"/>
                  <a:gd name="T13" fmla="*/ 30 h 42"/>
                  <a:gd name="T14" fmla="*/ 45 w 58"/>
                  <a:gd name="T15" fmla="*/ 30 h 42"/>
                  <a:gd name="T16" fmla="*/ 45 w 58"/>
                  <a:gd name="T17" fmla="*/ 24 h 42"/>
                  <a:gd name="T18" fmla="*/ 58 w 58"/>
                  <a:gd name="T19" fmla="*/ 24 h 42"/>
                  <a:gd name="T20" fmla="*/ 58 w 58"/>
                  <a:gd name="T21" fmla="*/ 18 h 42"/>
                  <a:gd name="T22" fmla="*/ 38 w 58"/>
                  <a:gd name="T23" fmla="*/ 18 h 42"/>
                  <a:gd name="T24" fmla="*/ 38 w 58"/>
                  <a:gd name="T25" fmla="*/ 6 h 42"/>
                  <a:gd name="T26" fmla="*/ 51 w 58"/>
                  <a:gd name="T27" fmla="*/ 6 h 42"/>
                  <a:gd name="T28" fmla="*/ 51 w 58"/>
                  <a:gd name="T29" fmla="*/ 0 h 42"/>
                  <a:gd name="T30" fmla="*/ 32 w 58"/>
                  <a:gd name="T31" fmla="*/ 0 h 42"/>
                  <a:gd name="T32" fmla="*/ 32 w 58"/>
                  <a:gd name="T33" fmla="*/ 6 h 42"/>
                  <a:gd name="T34" fmla="*/ 26 w 58"/>
                  <a:gd name="T35" fmla="*/ 6 h 42"/>
                  <a:gd name="T36" fmla="*/ 26 w 58"/>
                  <a:gd name="T37" fmla="*/ 12 h 42"/>
                  <a:gd name="T38" fmla="*/ 20 w 58"/>
                  <a:gd name="T39" fmla="*/ 12 h 42"/>
                  <a:gd name="T40" fmla="*/ 20 w 58"/>
                  <a:gd name="T41" fmla="*/ 18 h 42"/>
                  <a:gd name="T42" fmla="*/ 0 w 58"/>
                  <a:gd name="T43" fmla="*/ 18 h 42"/>
                  <a:gd name="T44" fmla="*/ 0 w 58"/>
                  <a:gd name="T45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0" y="24"/>
                    </a:moveTo>
                    <a:lnTo>
                      <a:pt x="26" y="24"/>
                    </a:lnTo>
                    <a:lnTo>
                      <a:pt x="26" y="36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38" y="42"/>
                    </a:lnTo>
                    <a:lnTo>
                      <a:pt x="38" y="30"/>
                    </a:lnTo>
                    <a:lnTo>
                      <a:pt x="45" y="30"/>
                    </a:lnTo>
                    <a:lnTo>
                      <a:pt x="45" y="24"/>
                    </a:lnTo>
                    <a:lnTo>
                      <a:pt x="58" y="24"/>
                    </a:lnTo>
                    <a:lnTo>
                      <a:pt x="58" y="18"/>
                    </a:lnTo>
                    <a:lnTo>
                      <a:pt x="38" y="18"/>
                    </a:lnTo>
                    <a:lnTo>
                      <a:pt x="38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12"/>
                    </a:lnTo>
                    <a:lnTo>
                      <a:pt x="20" y="12"/>
                    </a:lnTo>
                    <a:lnTo>
                      <a:pt x="20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5" name="Freeform 3160">
                <a:extLst>
                  <a:ext uri="{FF2B5EF4-FFF2-40B4-BE49-F238E27FC236}">
                    <a16:creationId xmlns:a16="http://schemas.microsoft.com/office/drawing/2014/main" xmlns="" id="{546F1246-1F41-4051-8EC7-0706D8064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" y="263"/>
                <a:ext cx="1" cy="2"/>
              </a:xfrm>
              <a:custGeom>
                <a:avLst/>
                <a:gdLst>
                  <a:gd name="T0" fmla="*/ 12 w 45"/>
                  <a:gd name="T1" fmla="*/ 73 h 73"/>
                  <a:gd name="T2" fmla="*/ 12 w 45"/>
                  <a:gd name="T3" fmla="*/ 19 h 73"/>
                  <a:gd name="T4" fmla="*/ 45 w 45"/>
                  <a:gd name="T5" fmla="*/ 19 h 73"/>
                  <a:gd name="T6" fmla="*/ 45 w 45"/>
                  <a:gd name="T7" fmla="*/ 6 h 73"/>
                  <a:gd name="T8" fmla="*/ 19 w 45"/>
                  <a:gd name="T9" fmla="*/ 6 h 73"/>
                  <a:gd name="T10" fmla="*/ 19 w 45"/>
                  <a:gd name="T11" fmla="*/ 0 h 73"/>
                  <a:gd name="T12" fmla="*/ 6 w 45"/>
                  <a:gd name="T13" fmla="*/ 0 h 73"/>
                  <a:gd name="T14" fmla="*/ 6 w 45"/>
                  <a:gd name="T15" fmla="*/ 12 h 73"/>
                  <a:gd name="T16" fmla="*/ 0 w 45"/>
                  <a:gd name="T17" fmla="*/ 12 h 73"/>
                  <a:gd name="T18" fmla="*/ 0 w 45"/>
                  <a:gd name="T19" fmla="*/ 37 h 73"/>
                  <a:gd name="T20" fmla="*/ 6 w 45"/>
                  <a:gd name="T21" fmla="*/ 37 h 73"/>
                  <a:gd name="T22" fmla="*/ 6 w 45"/>
                  <a:gd name="T23" fmla="*/ 73 h 73"/>
                  <a:gd name="T24" fmla="*/ 12 w 45"/>
                  <a:gd name="T2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73">
                    <a:moveTo>
                      <a:pt x="12" y="73"/>
                    </a:moveTo>
                    <a:lnTo>
                      <a:pt x="12" y="19"/>
                    </a:lnTo>
                    <a:lnTo>
                      <a:pt x="45" y="19"/>
                    </a:lnTo>
                    <a:lnTo>
                      <a:pt x="4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6" y="37"/>
                    </a:lnTo>
                    <a:lnTo>
                      <a:pt x="6" y="73"/>
                    </a:lnTo>
                    <a:lnTo>
                      <a:pt x="12" y="7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6" name="Freeform 3161">
                <a:extLst>
                  <a:ext uri="{FF2B5EF4-FFF2-40B4-BE49-F238E27FC236}">
                    <a16:creationId xmlns:a16="http://schemas.microsoft.com/office/drawing/2014/main" xmlns="" id="{A6D5A517-75DD-4D43-80B4-38593A262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168"/>
                <a:ext cx="4" cy="1"/>
              </a:xfrm>
              <a:custGeom>
                <a:avLst/>
                <a:gdLst>
                  <a:gd name="T0" fmla="*/ 51 w 116"/>
                  <a:gd name="T1" fmla="*/ 6 h 31"/>
                  <a:gd name="T2" fmla="*/ 51 w 116"/>
                  <a:gd name="T3" fmla="*/ 19 h 31"/>
                  <a:gd name="T4" fmla="*/ 13 w 116"/>
                  <a:gd name="T5" fmla="*/ 19 h 31"/>
                  <a:gd name="T6" fmla="*/ 13 w 116"/>
                  <a:gd name="T7" fmla="*/ 12 h 31"/>
                  <a:gd name="T8" fmla="*/ 6 w 116"/>
                  <a:gd name="T9" fmla="*/ 12 h 31"/>
                  <a:gd name="T10" fmla="*/ 6 w 116"/>
                  <a:gd name="T11" fmla="*/ 6 h 31"/>
                  <a:gd name="T12" fmla="*/ 0 w 116"/>
                  <a:gd name="T13" fmla="*/ 6 h 31"/>
                  <a:gd name="T14" fmla="*/ 0 w 116"/>
                  <a:gd name="T15" fmla="*/ 19 h 31"/>
                  <a:gd name="T16" fmla="*/ 6 w 116"/>
                  <a:gd name="T17" fmla="*/ 19 h 31"/>
                  <a:gd name="T18" fmla="*/ 6 w 116"/>
                  <a:gd name="T19" fmla="*/ 25 h 31"/>
                  <a:gd name="T20" fmla="*/ 45 w 116"/>
                  <a:gd name="T21" fmla="*/ 25 h 31"/>
                  <a:gd name="T22" fmla="*/ 45 w 116"/>
                  <a:gd name="T23" fmla="*/ 31 h 31"/>
                  <a:gd name="T24" fmla="*/ 57 w 116"/>
                  <a:gd name="T25" fmla="*/ 31 h 31"/>
                  <a:gd name="T26" fmla="*/ 57 w 116"/>
                  <a:gd name="T27" fmla="*/ 19 h 31"/>
                  <a:gd name="T28" fmla="*/ 96 w 116"/>
                  <a:gd name="T29" fmla="*/ 19 h 31"/>
                  <a:gd name="T30" fmla="*/ 96 w 116"/>
                  <a:gd name="T31" fmla="*/ 12 h 31"/>
                  <a:gd name="T32" fmla="*/ 108 w 116"/>
                  <a:gd name="T33" fmla="*/ 12 h 31"/>
                  <a:gd name="T34" fmla="*/ 108 w 116"/>
                  <a:gd name="T35" fmla="*/ 6 h 31"/>
                  <a:gd name="T36" fmla="*/ 116 w 116"/>
                  <a:gd name="T37" fmla="*/ 6 h 31"/>
                  <a:gd name="T38" fmla="*/ 116 w 116"/>
                  <a:gd name="T39" fmla="*/ 0 h 31"/>
                  <a:gd name="T40" fmla="*/ 96 w 116"/>
                  <a:gd name="T41" fmla="*/ 0 h 31"/>
                  <a:gd name="T42" fmla="*/ 96 w 116"/>
                  <a:gd name="T43" fmla="*/ 6 h 31"/>
                  <a:gd name="T44" fmla="*/ 90 w 116"/>
                  <a:gd name="T45" fmla="*/ 6 h 31"/>
                  <a:gd name="T46" fmla="*/ 90 w 116"/>
                  <a:gd name="T47" fmla="*/ 12 h 31"/>
                  <a:gd name="T48" fmla="*/ 57 w 116"/>
                  <a:gd name="T49" fmla="*/ 12 h 31"/>
                  <a:gd name="T50" fmla="*/ 57 w 116"/>
                  <a:gd name="T51" fmla="*/ 6 h 31"/>
                  <a:gd name="T52" fmla="*/ 51 w 116"/>
                  <a:gd name="T5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6" h="31">
                    <a:moveTo>
                      <a:pt x="51" y="6"/>
                    </a:moveTo>
                    <a:lnTo>
                      <a:pt x="51" y="19"/>
                    </a:lnTo>
                    <a:lnTo>
                      <a:pt x="13" y="19"/>
                    </a:lnTo>
                    <a:lnTo>
                      <a:pt x="13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45" y="25"/>
                    </a:lnTo>
                    <a:lnTo>
                      <a:pt x="45" y="31"/>
                    </a:lnTo>
                    <a:lnTo>
                      <a:pt x="57" y="31"/>
                    </a:lnTo>
                    <a:lnTo>
                      <a:pt x="57" y="19"/>
                    </a:lnTo>
                    <a:lnTo>
                      <a:pt x="96" y="19"/>
                    </a:lnTo>
                    <a:lnTo>
                      <a:pt x="96" y="12"/>
                    </a:lnTo>
                    <a:lnTo>
                      <a:pt x="108" y="12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16" y="0"/>
                    </a:lnTo>
                    <a:lnTo>
                      <a:pt x="96" y="0"/>
                    </a:lnTo>
                    <a:lnTo>
                      <a:pt x="96" y="6"/>
                    </a:lnTo>
                    <a:lnTo>
                      <a:pt x="90" y="6"/>
                    </a:lnTo>
                    <a:lnTo>
                      <a:pt x="90" y="12"/>
                    </a:lnTo>
                    <a:lnTo>
                      <a:pt x="57" y="12"/>
                    </a:lnTo>
                    <a:lnTo>
                      <a:pt x="57" y="6"/>
                    </a:lnTo>
                    <a:lnTo>
                      <a:pt x="51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7" name="Freeform 3162">
                <a:extLst>
                  <a:ext uri="{FF2B5EF4-FFF2-40B4-BE49-F238E27FC236}">
                    <a16:creationId xmlns:a16="http://schemas.microsoft.com/office/drawing/2014/main" xmlns="" id="{6470F1F7-6F26-4D0E-8C5E-5556A69E0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" y="115"/>
                <a:ext cx="1" cy="2"/>
              </a:xfrm>
              <a:custGeom>
                <a:avLst/>
                <a:gdLst>
                  <a:gd name="T0" fmla="*/ 25 w 32"/>
                  <a:gd name="T1" fmla="*/ 60 h 60"/>
                  <a:gd name="T2" fmla="*/ 25 w 32"/>
                  <a:gd name="T3" fmla="*/ 54 h 60"/>
                  <a:gd name="T4" fmla="*/ 19 w 32"/>
                  <a:gd name="T5" fmla="*/ 54 h 60"/>
                  <a:gd name="T6" fmla="*/ 19 w 32"/>
                  <a:gd name="T7" fmla="*/ 24 h 60"/>
                  <a:gd name="T8" fmla="*/ 25 w 32"/>
                  <a:gd name="T9" fmla="*/ 24 h 60"/>
                  <a:gd name="T10" fmla="*/ 25 w 32"/>
                  <a:gd name="T11" fmla="*/ 18 h 60"/>
                  <a:gd name="T12" fmla="*/ 32 w 32"/>
                  <a:gd name="T13" fmla="*/ 18 h 60"/>
                  <a:gd name="T14" fmla="*/ 32 w 32"/>
                  <a:gd name="T15" fmla="*/ 12 h 60"/>
                  <a:gd name="T16" fmla="*/ 19 w 32"/>
                  <a:gd name="T17" fmla="*/ 12 h 60"/>
                  <a:gd name="T18" fmla="*/ 19 w 32"/>
                  <a:gd name="T19" fmla="*/ 0 h 60"/>
                  <a:gd name="T20" fmla="*/ 13 w 32"/>
                  <a:gd name="T21" fmla="*/ 0 h 60"/>
                  <a:gd name="T22" fmla="*/ 13 w 32"/>
                  <a:gd name="T23" fmla="*/ 18 h 60"/>
                  <a:gd name="T24" fmla="*/ 7 w 32"/>
                  <a:gd name="T25" fmla="*/ 18 h 60"/>
                  <a:gd name="T26" fmla="*/ 7 w 32"/>
                  <a:gd name="T27" fmla="*/ 24 h 60"/>
                  <a:gd name="T28" fmla="*/ 0 w 32"/>
                  <a:gd name="T29" fmla="*/ 24 h 60"/>
                  <a:gd name="T30" fmla="*/ 0 w 32"/>
                  <a:gd name="T31" fmla="*/ 60 h 60"/>
                  <a:gd name="T32" fmla="*/ 25 w 32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60">
                    <a:moveTo>
                      <a:pt x="25" y="60"/>
                    </a:moveTo>
                    <a:lnTo>
                      <a:pt x="25" y="54"/>
                    </a:lnTo>
                    <a:lnTo>
                      <a:pt x="19" y="54"/>
                    </a:lnTo>
                    <a:lnTo>
                      <a:pt x="19" y="24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0" y="24"/>
                    </a:lnTo>
                    <a:lnTo>
                      <a:pt x="0" y="60"/>
                    </a:lnTo>
                    <a:lnTo>
                      <a:pt x="25" y="6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8" name="Freeform 3163">
                <a:extLst>
                  <a:ext uri="{FF2B5EF4-FFF2-40B4-BE49-F238E27FC236}">
                    <a16:creationId xmlns:a16="http://schemas.microsoft.com/office/drawing/2014/main" xmlns="" id="{E468780F-3467-4188-B856-68415897F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" y="85"/>
                <a:ext cx="3" cy="1"/>
              </a:xfrm>
              <a:custGeom>
                <a:avLst/>
                <a:gdLst>
                  <a:gd name="T0" fmla="*/ 13 w 102"/>
                  <a:gd name="T1" fmla="*/ 30 h 30"/>
                  <a:gd name="T2" fmla="*/ 13 w 102"/>
                  <a:gd name="T3" fmla="*/ 12 h 30"/>
                  <a:gd name="T4" fmla="*/ 102 w 102"/>
                  <a:gd name="T5" fmla="*/ 12 h 30"/>
                  <a:gd name="T6" fmla="*/ 102 w 102"/>
                  <a:gd name="T7" fmla="*/ 6 h 30"/>
                  <a:gd name="T8" fmla="*/ 45 w 102"/>
                  <a:gd name="T9" fmla="*/ 6 h 30"/>
                  <a:gd name="T10" fmla="*/ 45 w 102"/>
                  <a:gd name="T11" fmla="*/ 0 h 30"/>
                  <a:gd name="T12" fmla="*/ 0 w 102"/>
                  <a:gd name="T13" fmla="*/ 0 h 30"/>
                  <a:gd name="T14" fmla="*/ 0 w 102"/>
                  <a:gd name="T15" fmla="*/ 18 h 30"/>
                  <a:gd name="T16" fmla="*/ 7 w 102"/>
                  <a:gd name="T17" fmla="*/ 18 h 30"/>
                  <a:gd name="T18" fmla="*/ 7 w 102"/>
                  <a:gd name="T19" fmla="*/ 30 h 30"/>
                  <a:gd name="T20" fmla="*/ 13 w 102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30">
                    <a:moveTo>
                      <a:pt x="13" y="30"/>
                    </a:moveTo>
                    <a:lnTo>
                      <a:pt x="13" y="12"/>
                    </a:lnTo>
                    <a:lnTo>
                      <a:pt x="102" y="12"/>
                    </a:lnTo>
                    <a:lnTo>
                      <a:pt x="102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30"/>
                    </a:lnTo>
                    <a:lnTo>
                      <a:pt x="13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59" name="Freeform 3164">
                <a:extLst>
                  <a:ext uri="{FF2B5EF4-FFF2-40B4-BE49-F238E27FC236}">
                    <a16:creationId xmlns:a16="http://schemas.microsoft.com/office/drawing/2014/main" xmlns="" id="{34CBB350-8D8B-4464-8089-4295B4FE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391"/>
                <a:ext cx="2" cy="2"/>
              </a:xfrm>
              <a:custGeom>
                <a:avLst/>
                <a:gdLst>
                  <a:gd name="T0" fmla="*/ 44 w 57"/>
                  <a:gd name="T1" fmla="*/ 74 h 74"/>
                  <a:gd name="T2" fmla="*/ 44 w 57"/>
                  <a:gd name="T3" fmla="*/ 56 h 74"/>
                  <a:gd name="T4" fmla="*/ 57 w 57"/>
                  <a:gd name="T5" fmla="*/ 56 h 74"/>
                  <a:gd name="T6" fmla="*/ 57 w 57"/>
                  <a:gd name="T7" fmla="*/ 50 h 74"/>
                  <a:gd name="T8" fmla="*/ 51 w 57"/>
                  <a:gd name="T9" fmla="*/ 50 h 74"/>
                  <a:gd name="T10" fmla="*/ 51 w 57"/>
                  <a:gd name="T11" fmla="*/ 44 h 74"/>
                  <a:gd name="T12" fmla="*/ 44 w 57"/>
                  <a:gd name="T13" fmla="*/ 44 h 74"/>
                  <a:gd name="T14" fmla="*/ 44 w 57"/>
                  <a:gd name="T15" fmla="*/ 37 h 74"/>
                  <a:gd name="T16" fmla="*/ 38 w 57"/>
                  <a:gd name="T17" fmla="*/ 37 h 74"/>
                  <a:gd name="T18" fmla="*/ 38 w 57"/>
                  <a:gd name="T19" fmla="*/ 31 h 74"/>
                  <a:gd name="T20" fmla="*/ 31 w 57"/>
                  <a:gd name="T21" fmla="*/ 31 h 74"/>
                  <a:gd name="T22" fmla="*/ 31 w 57"/>
                  <a:gd name="T23" fmla="*/ 37 h 74"/>
                  <a:gd name="T24" fmla="*/ 18 w 57"/>
                  <a:gd name="T25" fmla="*/ 37 h 74"/>
                  <a:gd name="T26" fmla="*/ 18 w 57"/>
                  <a:gd name="T27" fmla="*/ 25 h 74"/>
                  <a:gd name="T28" fmla="*/ 12 w 57"/>
                  <a:gd name="T29" fmla="*/ 25 h 74"/>
                  <a:gd name="T30" fmla="*/ 12 w 57"/>
                  <a:gd name="T31" fmla="*/ 19 h 74"/>
                  <a:gd name="T32" fmla="*/ 6 w 57"/>
                  <a:gd name="T33" fmla="*/ 19 h 74"/>
                  <a:gd name="T34" fmla="*/ 6 w 57"/>
                  <a:gd name="T35" fmla="*/ 0 h 74"/>
                  <a:gd name="T36" fmla="*/ 0 w 57"/>
                  <a:gd name="T37" fmla="*/ 0 h 74"/>
                  <a:gd name="T38" fmla="*/ 0 w 57"/>
                  <a:gd name="T39" fmla="*/ 25 h 74"/>
                  <a:gd name="T40" fmla="*/ 6 w 57"/>
                  <a:gd name="T41" fmla="*/ 25 h 74"/>
                  <a:gd name="T42" fmla="*/ 6 w 57"/>
                  <a:gd name="T43" fmla="*/ 31 h 74"/>
                  <a:gd name="T44" fmla="*/ 12 w 57"/>
                  <a:gd name="T45" fmla="*/ 31 h 74"/>
                  <a:gd name="T46" fmla="*/ 12 w 57"/>
                  <a:gd name="T47" fmla="*/ 44 h 74"/>
                  <a:gd name="T48" fmla="*/ 25 w 57"/>
                  <a:gd name="T49" fmla="*/ 44 h 74"/>
                  <a:gd name="T50" fmla="*/ 25 w 57"/>
                  <a:gd name="T51" fmla="*/ 56 h 74"/>
                  <a:gd name="T52" fmla="*/ 31 w 57"/>
                  <a:gd name="T53" fmla="*/ 56 h 74"/>
                  <a:gd name="T54" fmla="*/ 31 w 57"/>
                  <a:gd name="T55" fmla="*/ 62 h 74"/>
                  <a:gd name="T56" fmla="*/ 38 w 57"/>
                  <a:gd name="T57" fmla="*/ 62 h 74"/>
                  <a:gd name="T58" fmla="*/ 38 w 57"/>
                  <a:gd name="T59" fmla="*/ 74 h 74"/>
                  <a:gd name="T60" fmla="*/ 44 w 57"/>
                  <a:gd name="T6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74">
                    <a:moveTo>
                      <a:pt x="44" y="74"/>
                    </a:moveTo>
                    <a:lnTo>
                      <a:pt x="44" y="56"/>
                    </a:lnTo>
                    <a:lnTo>
                      <a:pt x="57" y="56"/>
                    </a:lnTo>
                    <a:lnTo>
                      <a:pt x="57" y="50"/>
                    </a:lnTo>
                    <a:lnTo>
                      <a:pt x="51" y="50"/>
                    </a:lnTo>
                    <a:lnTo>
                      <a:pt x="51" y="44"/>
                    </a:lnTo>
                    <a:lnTo>
                      <a:pt x="44" y="44"/>
                    </a:lnTo>
                    <a:lnTo>
                      <a:pt x="44" y="37"/>
                    </a:lnTo>
                    <a:lnTo>
                      <a:pt x="38" y="37"/>
                    </a:lnTo>
                    <a:lnTo>
                      <a:pt x="38" y="31"/>
                    </a:lnTo>
                    <a:lnTo>
                      <a:pt x="31" y="31"/>
                    </a:lnTo>
                    <a:lnTo>
                      <a:pt x="31" y="37"/>
                    </a:lnTo>
                    <a:lnTo>
                      <a:pt x="18" y="37"/>
                    </a:lnTo>
                    <a:lnTo>
                      <a:pt x="18" y="25"/>
                    </a:lnTo>
                    <a:lnTo>
                      <a:pt x="12" y="25"/>
                    </a:lnTo>
                    <a:lnTo>
                      <a:pt x="12" y="19"/>
                    </a:lnTo>
                    <a:lnTo>
                      <a:pt x="6" y="19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2" y="31"/>
                    </a:lnTo>
                    <a:lnTo>
                      <a:pt x="12" y="44"/>
                    </a:lnTo>
                    <a:lnTo>
                      <a:pt x="25" y="44"/>
                    </a:lnTo>
                    <a:lnTo>
                      <a:pt x="25" y="56"/>
                    </a:lnTo>
                    <a:lnTo>
                      <a:pt x="31" y="56"/>
                    </a:lnTo>
                    <a:lnTo>
                      <a:pt x="31" y="62"/>
                    </a:lnTo>
                    <a:lnTo>
                      <a:pt x="38" y="62"/>
                    </a:lnTo>
                    <a:lnTo>
                      <a:pt x="38" y="74"/>
                    </a:lnTo>
                    <a:lnTo>
                      <a:pt x="44" y="7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0" name="Freeform 3165">
                <a:extLst>
                  <a:ext uri="{FF2B5EF4-FFF2-40B4-BE49-F238E27FC236}">
                    <a16:creationId xmlns:a16="http://schemas.microsoft.com/office/drawing/2014/main" xmlns="" id="{FA8E400B-05D6-4A05-AA59-2CBB29247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96"/>
                <a:ext cx="3" cy="1"/>
              </a:xfrm>
              <a:custGeom>
                <a:avLst/>
                <a:gdLst>
                  <a:gd name="T0" fmla="*/ 0 w 82"/>
                  <a:gd name="T1" fmla="*/ 18 h 42"/>
                  <a:gd name="T2" fmla="*/ 45 w 82"/>
                  <a:gd name="T3" fmla="*/ 18 h 42"/>
                  <a:gd name="T4" fmla="*/ 45 w 82"/>
                  <a:gd name="T5" fmla="*/ 24 h 42"/>
                  <a:gd name="T6" fmla="*/ 51 w 82"/>
                  <a:gd name="T7" fmla="*/ 24 h 42"/>
                  <a:gd name="T8" fmla="*/ 51 w 82"/>
                  <a:gd name="T9" fmla="*/ 36 h 42"/>
                  <a:gd name="T10" fmla="*/ 63 w 82"/>
                  <a:gd name="T11" fmla="*/ 36 h 42"/>
                  <a:gd name="T12" fmla="*/ 63 w 82"/>
                  <a:gd name="T13" fmla="*/ 42 h 42"/>
                  <a:gd name="T14" fmla="*/ 70 w 82"/>
                  <a:gd name="T15" fmla="*/ 42 h 42"/>
                  <a:gd name="T16" fmla="*/ 70 w 82"/>
                  <a:gd name="T17" fmla="*/ 36 h 42"/>
                  <a:gd name="T18" fmla="*/ 82 w 82"/>
                  <a:gd name="T19" fmla="*/ 36 h 42"/>
                  <a:gd name="T20" fmla="*/ 82 w 82"/>
                  <a:gd name="T21" fmla="*/ 30 h 42"/>
                  <a:gd name="T22" fmla="*/ 76 w 82"/>
                  <a:gd name="T23" fmla="*/ 30 h 42"/>
                  <a:gd name="T24" fmla="*/ 76 w 82"/>
                  <a:gd name="T25" fmla="*/ 24 h 42"/>
                  <a:gd name="T26" fmla="*/ 70 w 82"/>
                  <a:gd name="T27" fmla="*/ 24 h 42"/>
                  <a:gd name="T28" fmla="*/ 70 w 82"/>
                  <a:gd name="T29" fmla="*/ 18 h 42"/>
                  <a:gd name="T30" fmla="*/ 63 w 82"/>
                  <a:gd name="T31" fmla="*/ 18 h 42"/>
                  <a:gd name="T32" fmla="*/ 63 w 82"/>
                  <a:gd name="T33" fmla="*/ 6 h 42"/>
                  <a:gd name="T34" fmla="*/ 57 w 82"/>
                  <a:gd name="T35" fmla="*/ 6 h 42"/>
                  <a:gd name="T36" fmla="*/ 57 w 82"/>
                  <a:gd name="T37" fmla="*/ 0 h 42"/>
                  <a:gd name="T38" fmla="*/ 51 w 82"/>
                  <a:gd name="T39" fmla="*/ 0 h 42"/>
                  <a:gd name="T40" fmla="*/ 51 w 82"/>
                  <a:gd name="T41" fmla="*/ 12 h 42"/>
                  <a:gd name="T42" fmla="*/ 0 w 82"/>
                  <a:gd name="T43" fmla="*/ 12 h 42"/>
                  <a:gd name="T44" fmla="*/ 0 w 82"/>
                  <a:gd name="T45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" h="42">
                    <a:moveTo>
                      <a:pt x="0" y="18"/>
                    </a:moveTo>
                    <a:lnTo>
                      <a:pt x="45" y="18"/>
                    </a:lnTo>
                    <a:lnTo>
                      <a:pt x="45" y="24"/>
                    </a:lnTo>
                    <a:lnTo>
                      <a:pt x="51" y="24"/>
                    </a:lnTo>
                    <a:lnTo>
                      <a:pt x="51" y="36"/>
                    </a:lnTo>
                    <a:lnTo>
                      <a:pt x="63" y="36"/>
                    </a:lnTo>
                    <a:lnTo>
                      <a:pt x="63" y="42"/>
                    </a:lnTo>
                    <a:lnTo>
                      <a:pt x="70" y="42"/>
                    </a:lnTo>
                    <a:lnTo>
                      <a:pt x="70" y="36"/>
                    </a:lnTo>
                    <a:lnTo>
                      <a:pt x="82" y="36"/>
                    </a:lnTo>
                    <a:lnTo>
                      <a:pt x="82" y="30"/>
                    </a:lnTo>
                    <a:lnTo>
                      <a:pt x="76" y="30"/>
                    </a:lnTo>
                    <a:lnTo>
                      <a:pt x="76" y="24"/>
                    </a:lnTo>
                    <a:lnTo>
                      <a:pt x="70" y="24"/>
                    </a:lnTo>
                    <a:lnTo>
                      <a:pt x="70" y="18"/>
                    </a:lnTo>
                    <a:lnTo>
                      <a:pt x="63" y="18"/>
                    </a:lnTo>
                    <a:lnTo>
                      <a:pt x="63" y="6"/>
                    </a:lnTo>
                    <a:lnTo>
                      <a:pt x="57" y="6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1" name="Freeform 3166">
                <a:extLst>
                  <a:ext uri="{FF2B5EF4-FFF2-40B4-BE49-F238E27FC236}">
                    <a16:creationId xmlns:a16="http://schemas.microsoft.com/office/drawing/2014/main" xmlns="" id="{E2BBCC9E-E1FD-4E41-85F9-18CE34333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201"/>
                <a:ext cx="4" cy="2"/>
              </a:xfrm>
              <a:custGeom>
                <a:avLst/>
                <a:gdLst>
                  <a:gd name="T0" fmla="*/ 122 w 122"/>
                  <a:gd name="T1" fmla="*/ 42 h 42"/>
                  <a:gd name="T2" fmla="*/ 122 w 122"/>
                  <a:gd name="T3" fmla="*/ 36 h 42"/>
                  <a:gd name="T4" fmla="*/ 115 w 122"/>
                  <a:gd name="T5" fmla="*/ 36 h 42"/>
                  <a:gd name="T6" fmla="*/ 115 w 122"/>
                  <a:gd name="T7" fmla="*/ 30 h 42"/>
                  <a:gd name="T8" fmla="*/ 109 w 122"/>
                  <a:gd name="T9" fmla="*/ 30 h 42"/>
                  <a:gd name="T10" fmla="*/ 109 w 122"/>
                  <a:gd name="T11" fmla="*/ 24 h 42"/>
                  <a:gd name="T12" fmla="*/ 77 w 122"/>
                  <a:gd name="T13" fmla="*/ 24 h 42"/>
                  <a:gd name="T14" fmla="*/ 77 w 122"/>
                  <a:gd name="T15" fmla="*/ 18 h 42"/>
                  <a:gd name="T16" fmla="*/ 64 w 122"/>
                  <a:gd name="T17" fmla="*/ 18 h 42"/>
                  <a:gd name="T18" fmla="*/ 64 w 122"/>
                  <a:gd name="T19" fmla="*/ 12 h 42"/>
                  <a:gd name="T20" fmla="*/ 20 w 122"/>
                  <a:gd name="T21" fmla="*/ 12 h 42"/>
                  <a:gd name="T22" fmla="*/ 20 w 122"/>
                  <a:gd name="T23" fmla="*/ 6 h 42"/>
                  <a:gd name="T24" fmla="*/ 13 w 122"/>
                  <a:gd name="T25" fmla="*/ 6 h 42"/>
                  <a:gd name="T26" fmla="*/ 13 w 122"/>
                  <a:gd name="T27" fmla="*/ 0 h 42"/>
                  <a:gd name="T28" fmla="*/ 0 w 122"/>
                  <a:gd name="T29" fmla="*/ 0 h 42"/>
                  <a:gd name="T30" fmla="*/ 0 w 122"/>
                  <a:gd name="T31" fmla="*/ 12 h 42"/>
                  <a:gd name="T32" fmla="*/ 13 w 122"/>
                  <a:gd name="T33" fmla="*/ 12 h 42"/>
                  <a:gd name="T34" fmla="*/ 13 w 122"/>
                  <a:gd name="T35" fmla="*/ 18 h 42"/>
                  <a:gd name="T36" fmla="*/ 58 w 122"/>
                  <a:gd name="T37" fmla="*/ 18 h 42"/>
                  <a:gd name="T38" fmla="*/ 58 w 122"/>
                  <a:gd name="T39" fmla="*/ 24 h 42"/>
                  <a:gd name="T40" fmla="*/ 64 w 122"/>
                  <a:gd name="T41" fmla="*/ 24 h 42"/>
                  <a:gd name="T42" fmla="*/ 64 w 122"/>
                  <a:gd name="T43" fmla="*/ 30 h 42"/>
                  <a:gd name="T44" fmla="*/ 103 w 122"/>
                  <a:gd name="T45" fmla="*/ 30 h 42"/>
                  <a:gd name="T46" fmla="*/ 103 w 122"/>
                  <a:gd name="T47" fmla="*/ 36 h 42"/>
                  <a:gd name="T48" fmla="*/ 109 w 122"/>
                  <a:gd name="T49" fmla="*/ 36 h 42"/>
                  <a:gd name="T50" fmla="*/ 109 w 122"/>
                  <a:gd name="T51" fmla="*/ 42 h 42"/>
                  <a:gd name="T52" fmla="*/ 122 w 122"/>
                  <a:gd name="T5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42">
                    <a:moveTo>
                      <a:pt x="122" y="42"/>
                    </a:moveTo>
                    <a:lnTo>
                      <a:pt x="122" y="36"/>
                    </a:lnTo>
                    <a:lnTo>
                      <a:pt x="115" y="36"/>
                    </a:lnTo>
                    <a:lnTo>
                      <a:pt x="115" y="30"/>
                    </a:lnTo>
                    <a:lnTo>
                      <a:pt x="109" y="30"/>
                    </a:lnTo>
                    <a:lnTo>
                      <a:pt x="109" y="24"/>
                    </a:lnTo>
                    <a:lnTo>
                      <a:pt x="77" y="24"/>
                    </a:lnTo>
                    <a:lnTo>
                      <a:pt x="77" y="18"/>
                    </a:lnTo>
                    <a:lnTo>
                      <a:pt x="64" y="18"/>
                    </a:lnTo>
                    <a:lnTo>
                      <a:pt x="64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58" y="18"/>
                    </a:lnTo>
                    <a:lnTo>
                      <a:pt x="58" y="24"/>
                    </a:lnTo>
                    <a:lnTo>
                      <a:pt x="64" y="24"/>
                    </a:lnTo>
                    <a:lnTo>
                      <a:pt x="64" y="30"/>
                    </a:lnTo>
                    <a:lnTo>
                      <a:pt x="103" y="30"/>
                    </a:lnTo>
                    <a:lnTo>
                      <a:pt x="103" y="36"/>
                    </a:lnTo>
                    <a:lnTo>
                      <a:pt x="109" y="36"/>
                    </a:lnTo>
                    <a:lnTo>
                      <a:pt x="109" y="42"/>
                    </a:lnTo>
                    <a:lnTo>
                      <a:pt x="122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2" name="Freeform 3167">
                <a:extLst>
                  <a:ext uri="{FF2B5EF4-FFF2-40B4-BE49-F238E27FC236}">
                    <a16:creationId xmlns:a16="http://schemas.microsoft.com/office/drawing/2014/main" xmlns="" id="{C0C27D4B-26AC-44DE-92B3-C2404C7B9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" y="417"/>
                <a:ext cx="3" cy="1"/>
              </a:xfrm>
              <a:custGeom>
                <a:avLst/>
                <a:gdLst>
                  <a:gd name="T0" fmla="*/ 0 w 108"/>
                  <a:gd name="T1" fmla="*/ 6 h 18"/>
                  <a:gd name="T2" fmla="*/ 0 w 108"/>
                  <a:gd name="T3" fmla="*/ 12 h 18"/>
                  <a:gd name="T4" fmla="*/ 6 w 108"/>
                  <a:gd name="T5" fmla="*/ 12 h 18"/>
                  <a:gd name="T6" fmla="*/ 6 w 108"/>
                  <a:gd name="T7" fmla="*/ 18 h 18"/>
                  <a:gd name="T8" fmla="*/ 51 w 108"/>
                  <a:gd name="T9" fmla="*/ 18 h 18"/>
                  <a:gd name="T10" fmla="*/ 51 w 108"/>
                  <a:gd name="T11" fmla="*/ 12 h 18"/>
                  <a:gd name="T12" fmla="*/ 57 w 108"/>
                  <a:gd name="T13" fmla="*/ 12 h 18"/>
                  <a:gd name="T14" fmla="*/ 57 w 108"/>
                  <a:gd name="T15" fmla="*/ 6 h 18"/>
                  <a:gd name="T16" fmla="*/ 102 w 108"/>
                  <a:gd name="T17" fmla="*/ 6 h 18"/>
                  <a:gd name="T18" fmla="*/ 102 w 108"/>
                  <a:gd name="T19" fmla="*/ 12 h 18"/>
                  <a:gd name="T20" fmla="*/ 108 w 108"/>
                  <a:gd name="T21" fmla="*/ 12 h 18"/>
                  <a:gd name="T22" fmla="*/ 108 w 108"/>
                  <a:gd name="T23" fmla="*/ 0 h 18"/>
                  <a:gd name="T24" fmla="*/ 51 w 108"/>
                  <a:gd name="T25" fmla="*/ 0 h 18"/>
                  <a:gd name="T26" fmla="*/ 51 w 108"/>
                  <a:gd name="T27" fmla="*/ 6 h 18"/>
                  <a:gd name="T28" fmla="*/ 0 w 108"/>
                  <a:gd name="T2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" h="18">
                    <a:moveTo>
                      <a:pt x="0" y="6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57" y="12"/>
                    </a:lnTo>
                    <a:lnTo>
                      <a:pt x="57" y="6"/>
                    </a:lnTo>
                    <a:lnTo>
                      <a:pt x="102" y="6"/>
                    </a:lnTo>
                    <a:lnTo>
                      <a:pt x="102" y="12"/>
                    </a:lnTo>
                    <a:lnTo>
                      <a:pt x="108" y="12"/>
                    </a:lnTo>
                    <a:lnTo>
                      <a:pt x="108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3" name="Freeform 3168">
                <a:extLst>
                  <a:ext uri="{FF2B5EF4-FFF2-40B4-BE49-F238E27FC236}">
                    <a16:creationId xmlns:a16="http://schemas.microsoft.com/office/drawing/2014/main" xmlns="" id="{E23BA7D5-55B7-49D8-8E71-C252FA03D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98"/>
                <a:ext cx="2" cy="2"/>
              </a:xfrm>
              <a:custGeom>
                <a:avLst/>
                <a:gdLst>
                  <a:gd name="T0" fmla="*/ 0 w 45"/>
                  <a:gd name="T1" fmla="*/ 13 h 61"/>
                  <a:gd name="T2" fmla="*/ 0 w 45"/>
                  <a:gd name="T3" fmla="*/ 19 h 61"/>
                  <a:gd name="T4" fmla="*/ 12 w 45"/>
                  <a:gd name="T5" fmla="*/ 19 h 61"/>
                  <a:gd name="T6" fmla="*/ 12 w 45"/>
                  <a:gd name="T7" fmla="*/ 25 h 61"/>
                  <a:gd name="T8" fmla="*/ 19 w 45"/>
                  <a:gd name="T9" fmla="*/ 25 h 61"/>
                  <a:gd name="T10" fmla="*/ 19 w 45"/>
                  <a:gd name="T11" fmla="*/ 61 h 61"/>
                  <a:gd name="T12" fmla="*/ 25 w 45"/>
                  <a:gd name="T13" fmla="*/ 61 h 61"/>
                  <a:gd name="T14" fmla="*/ 25 w 45"/>
                  <a:gd name="T15" fmla="*/ 37 h 61"/>
                  <a:gd name="T16" fmla="*/ 32 w 45"/>
                  <a:gd name="T17" fmla="*/ 37 h 61"/>
                  <a:gd name="T18" fmla="*/ 32 w 45"/>
                  <a:gd name="T19" fmla="*/ 25 h 61"/>
                  <a:gd name="T20" fmla="*/ 38 w 45"/>
                  <a:gd name="T21" fmla="*/ 25 h 61"/>
                  <a:gd name="T22" fmla="*/ 38 w 45"/>
                  <a:gd name="T23" fmla="*/ 61 h 61"/>
                  <a:gd name="T24" fmla="*/ 45 w 45"/>
                  <a:gd name="T25" fmla="*/ 61 h 61"/>
                  <a:gd name="T26" fmla="*/ 45 w 45"/>
                  <a:gd name="T27" fmla="*/ 19 h 61"/>
                  <a:gd name="T28" fmla="*/ 32 w 45"/>
                  <a:gd name="T29" fmla="*/ 19 h 61"/>
                  <a:gd name="T30" fmla="*/ 32 w 45"/>
                  <a:gd name="T31" fmla="*/ 0 h 61"/>
                  <a:gd name="T32" fmla="*/ 25 w 45"/>
                  <a:gd name="T33" fmla="*/ 0 h 61"/>
                  <a:gd name="T34" fmla="*/ 25 w 45"/>
                  <a:gd name="T35" fmla="*/ 13 h 61"/>
                  <a:gd name="T36" fmla="*/ 0 w 45"/>
                  <a:gd name="T37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61">
                    <a:moveTo>
                      <a:pt x="0" y="13"/>
                    </a:moveTo>
                    <a:lnTo>
                      <a:pt x="0" y="19"/>
                    </a:lnTo>
                    <a:lnTo>
                      <a:pt x="12" y="19"/>
                    </a:lnTo>
                    <a:lnTo>
                      <a:pt x="12" y="25"/>
                    </a:lnTo>
                    <a:lnTo>
                      <a:pt x="19" y="25"/>
                    </a:lnTo>
                    <a:lnTo>
                      <a:pt x="19" y="61"/>
                    </a:lnTo>
                    <a:lnTo>
                      <a:pt x="25" y="61"/>
                    </a:lnTo>
                    <a:lnTo>
                      <a:pt x="25" y="37"/>
                    </a:lnTo>
                    <a:lnTo>
                      <a:pt x="32" y="37"/>
                    </a:lnTo>
                    <a:lnTo>
                      <a:pt x="32" y="25"/>
                    </a:lnTo>
                    <a:lnTo>
                      <a:pt x="38" y="25"/>
                    </a:lnTo>
                    <a:lnTo>
                      <a:pt x="38" y="61"/>
                    </a:lnTo>
                    <a:lnTo>
                      <a:pt x="45" y="61"/>
                    </a:lnTo>
                    <a:lnTo>
                      <a:pt x="45" y="19"/>
                    </a:lnTo>
                    <a:lnTo>
                      <a:pt x="32" y="19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25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4" name="Freeform 3169">
                <a:extLst>
                  <a:ext uri="{FF2B5EF4-FFF2-40B4-BE49-F238E27FC236}">
                    <a16:creationId xmlns:a16="http://schemas.microsoft.com/office/drawing/2014/main" xmlns="" id="{7614CBFF-05BF-4CB4-A5AF-4B934377F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" y="251"/>
                <a:ext cx="1" cy="2"/>
              </a:xfrm>
              <a:custGeom>
                <a:avLst/>
                <a:gdLst>
                  <a:gd name="T0" fmla="*/ 7 w 51"/>
                  <a:gd name="T1" fmla="*/ 72 h 72"/>
                  <a:gd name="T2" fmla="*/ 7 w 51"/>
                  <a:gd name="T3" fmla="*/ 42 h 72"/>
                  <a:gd name="T4" fmla="*/ 26 w 51"/>
                  <a:gd name="T5" fmla="*/ 42 h 72"/>
                  <a:gd name="T6" fmla="*/ 26 w 51"/>
                  <a:gd name="T7" fmla="*/ 72 h 72"/>
                  <a:gd name="T8" fmla="*/ 32 w 51"/>
                  <a:gd name="T9" fmla="*/ 72 h 72"/>
                  <a:gd name="T10" fmla="*/ 32 w 51"/>
                  <a:gd name="T11" fmla="*/ 42 h 72"/>
                  <a:gd name="T12" fmla="*/ 45 w 51"/>
                  <a:gd name="T13" fmla="*/ 42 h 72"/>
                  <a:gd name="T14" fmla="*/ 45 w 51"/>
                  <a:gd name="T15" fmla="*/ 36 h 72"/>
                  <a:gd name="T16" fmla="*/ 32 w 51"/>
                  <a:gd name="T17" fmla="*/ 36 h 72"/>
                  <a:gd name="T18" fmla="*/ 32 w 51"/>
                  <a:gd name="T19" fmla="*/ 12 h 72"/>
                  <a:gd name="T20" fmla="*/ 39 w 51"/>
                  <a:gd name="T21" fmla="*/ 12 h 72"/>
                  <a:gd name="T22" fmla="*/ 39 w 51"/>
                  <a:gd name="T23" fmla="*/ 6 h 72"/>
                  <a:gd name="T24" fmla="*/ 51 w 51"/>
                  <a:gd name="T25" fmla="*/ 6 h 72"/>
                  <a:gd name="T26" fmla="*/ 51 w 51"/>
                  <a:gd name="T27" fmla="*/ 0 h 72"/>
                  <a:gd name="T28" fmla="*/ 32 w 51"/>
                  <a:gd name="T29" fmla="*/ 0 h 72"/>
                  <a:gd name="T30" fmla="*/ 32 w 51"/>
                  <a:gd name="T31" fmla="*/ 6 h 72"/>
                  <a:gd name="T32" fmla="*/ 26 w 51"/>
                  <a:gd name="T33" fmla="*/ 6 h 72"/>
                  <a:gd name="T34" fmla="*/ 26 w 51"/>
                  <a:gd name="T35" fmla="*/ 36 h 72"/>
                  <a:gd name="T36" fmla="*/ 0 w 51"/>
                  <a:gd name="T37" fmla="*/ 36 h 72"/>
                  <a:gd name="T38" fmla="*/ 0 w 51"/>
                  <a:gd name="T39" fmla="*/ 72 h 72"/>
                  <a:gd name="T40" fmla="*/ 7 w 5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72">
                    <a:moveTo>
                      <a:pt x="7" y="72"/>
                    </a:moveTo>
                    <a:lnTo>
                      <a:pt x="7" y="42"/>
                    </a:lnTo>
                    <a:lnTo>
                      <a:pt x="26" y="42"/>
                    </a:lnTo>
                    <a:lnTo>
                      <a:pt x="26" y="72"/>
                    </a:lnTo>
                    <a:lnTo>
                      <a:pt x="32" y="72"/>
                    </a:lnTo>
                    <a:lnTo>
                      <a:pt x="32" y="42"/>
                    </a:lnTo>
                    <a:lnTo>
                      <a:pt x="45" y="42"/>
                    </a:lnTo>
                    <a:lnTo>
                      <a:pt x="45" y="36"/>
                    </a:lnTo>
                    <a:lnTo>
                      <a:pt x="32" y="36"/>
                    </a:lnTo>
                    <a:lnTo>
                      <a:pt x="32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36"/>
                    </a:lnTo>
                    <a:lnTo>
                      <a:pt x="0" y="36"/>
                    </a:lnTo>
                    <a:lnTo>
                      <a:pt x="0" y="72"/>
                    </a:lnTo>
                    <a:lnTo>
                      <a:pt x="7" y="7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5" name="Freeform 3170">
                <a:extLst>
                  <a:ext uri="{FF2B5EF4-FFF2-40B4-BE49-F238E27FC236}">
                    <a16:creationId xmlns:a16="http://schemas.microsoft.com/office/drawing/2014/main" xmlns="" id="{A97D0C3E-6B8F-48A7-BA71-7EC2B28C1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" y="117"/>
                <a:ext cx="3" cy="1"/>
              </a:xfrm>
              <a:custGeom>
                <a:avLst/>
                <a:gdLst>
                  <a:gd name="T0" fmla="*/ 0 w 77"/>
                  <a:gd name="T1" fmla="*/ 19 h 43"/>
                  <a:gd name="T2" fmla="*/ 0 w 77"/>
                  <a:gd name="T3" fmla="*/ 37 h 43"/>
                  <a:gd name="T4" fmla="*/ 19 w 77"/>
                  <a:gd name="T5" fmla="*/ 37 h 43"/>
                  <a:gd name="T6" fmla="*/ 19 w 77"/>
                  <a:gd name="T7" fmla="*/ 43 h 43"/>
                  <a:gd name="T8" fmla="*/ 26 w 77"/>
                  <a:gd name="T9" fmla="*/ 43 h 43"/>
                  <a:gd name="T10" fmla="*/ 26 w 77"/>
                  <a:gd name="T11" fmla="*/ 37 h 43"/>
                  <a:gd name="T12" fmla="*/ 51 w 77"/>
                  <a:gd name="T13" fmla="*/ 37 h 43"/>
                  <a:gd name="T14" fmla="*/ 51 w 77"/>
                  <a:gd name="T15" fmla="*/ 31 h 43"/>
                  <a:gd name="T16" fmla="*/ 57 w 77"/>
                  <a:gd name="T17" fmla="*/ 31 h 43"/>
                  <a:gd name="T18" fmla="*/ 57 w 77"/>
                  <a:gd name="T19" fmla="*/ 25 h 43"/>
                  <a:gd name="T20" fmla="*/ 77 w 77"/>
                  <a:gd name="T21" fmla="*/ 25 h 43"/>
                  <a:gd name="T22" fmla="*/ 77 w 77"/>
                  <a:gd name="T23" fmla="*/ 19 h 43"/>
                  <a:gd name="T24" fmla="*/ 51 w 77"/>
                  <a:gd name="T25" fmla="*/ 19 h 43"/>
                  <a:gd name="T26" fmla="*/ 51 w 77"/>
                  <a:gd name="T27" fmla="*/ 25 h 43"/>
                  <a:gd name="T28" fmla="*/ 45 w 77"/>
                  <a:gd name="T29" fmla="*/ 25 h 43"/>
                  <a:gd name="T30" fmla="*/ 45 w 77"/>
                  <a:gd name="T31" fmla="*/ 31 h 43"/>
                  <a:gd name="T32" fmla="*/ 26 w 77"/>
                  <a:gd name="T33" fmla="*/ 31 h 43"/>
                  <a:gd name="T34" fmla="*/ 26 w 77"/>
                  <a:gd name="T35" fmla="*/ 19 h 43"/>
                  <a:gd name="T36" fmla="*/ 13 w 77"/>
                  <a:gd name="T37" fmla="*/ 19 h 43"/>
                  <a:gd name="T38" fmla="*/ 13 w 77"/>
                  <a:gd name="T39" fmla="*/ 0 h 43"/>
                  <a:gd name="T40" fmla="*/ 6 w 77"/>
                  <a:gd name="T41" fmla="*/ 0 h 43"/>
                  <a:gd name="T42" fmla="*/ 6 w 77"/>
                  <a:gd name="T43" fmla="*/ 19 h 43"/>
                  <a:gd name="T44" fmla="*/ 0 w 77"/>
                  <a:gd name="T45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" h="43">
                    <a:moveTo>
                      <a:pt x="0" y="19"/>
                    </a:moveTo>
                    <a:lnTo>
                      <a:pt x="0" y="37"/>
                    </a:lnTo>
                    <a:lnTo>
                      <a:pt x="19" y="37"/>
                    </a:lnTo>
                    <a:lnTo>
                      <a:pt x="19" y="43"/>
                    </a:lnTo>
                    <a:lnTo>
                      <a:pt x="26" y="43"/>
                    </a:lnTo>
                    <a:lnTo>
                      <a:pt x="26" y="37"/>
                    </a:lnTo>
                    <a:lnTo>
                      <a:pt x="51" y="37"/>
                    </a:lnTo>
                    <a:lnTo>
                      <a:pt x="51" y="31"/>
                    </a:lnTo>
                    <a:lnTo>
                      <a:pt x="57" y="31"/>
                    </a:lnTo>
                    <a:lnTo>
                      <a:pt x="57" y="25"/>
                    </a:lnTo>
                    <a:lnTo>
                      <a:pt x="77" y="25"/>
                    </a:lnTo>
                    <a:lnTo>
                      <a:pt x="77" y="19"/>
                    </a:lnTo>
                    <a:lnTo>
                      <a:pt x="51" y="19"/>
                    </a:lnTo>
                    <a:lnTo>
                      <a:pt x="51" y="25"/>
                    </a:lnTo>
                    <a:lnTo>
                      <a:pt x="45" y="25"/>
                    </a:lnTo>
                    <a:lnTo>
                      <a:pt x="45" y="31"/>
                    </a:lnTo>
                    <a:lnTo>
                      <a:pt x="26" y="31"/>
                    </a:lnTo>
                    <a:lnTo>
                      <a:pt x="26" y="19"/>
                    </a:lnTo>
                    <a:lnTo>
                      <a:pt x="13" y="19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6" name="Freeform 3171">
                <a:extLst>
                  <a:ext uri="{FF2B5EF4-FFF2-40B4-BE49-F238E27FC236}">
                    <a16:creationId xmlns:a16="http://schemas.microsoft.com/office/drawing/2014/main" xmlns="" id="{3CBD315D-065B-409E-9AE4-8FB3CFB317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" y="110"/>
                <a:ext cx="2" cy="0"/>
              </a:xfrm>
              <a:custGeom>
                <a:avLst/>
                <a:gdLst>
                  <a:gd name="T0" fmla="*/ 39 w 58"/>
                  <a:gd name="T1" fmla="*/ 18 h 24"/>
                  <a:gd name="T2" fmla="*/ 39 w 58"/>
                  <a:gd name="T3" fmla="*/ 6 h 24"/>
                  <a:gd name="T4" fmla="*/ 51 w 58"/>
                  <a:gd name="T5" fmla="*/ 6 h 24"/>
                  <a:gd name="T6" fmla="*/ 51 w 58"/>
                  <a:gd name="T7" fmla="*/ 18 h 24"/>
                  <a:gd name="T8" fmla="*/ 39 w 58"/>
                  <a:gd name="T9" fmla="*/ 18 h 24"/>
                  <a:gd name="T10" fmla="*/ 39 w 58"/>
                  <a:gd name="T11" fmla="*/ 18 h 24"/>
                  <a:gd name="T12" fmla="*/ 39 w 58"/>
                  <a:gd name="T13" fmla="*/ 24 h 24"/>
                  <a:gd name="T14" fmla="*/ 58 w 58"/>
                  <a:gd name="T15" fmla="*/ 24 h 24"/>
                  <a:gd name="T16" fmla="*/ 58 w 58"/>
                  <a:gd name="T17" fmla="*/ 0 h 24"/>
                  <a:gd name="T18" fmla="*/ 0 w 58"/>
                  <a:gd name="T19" fmla="*/ 0 h 24"/>
                  <a:gd name="T20" fmla="*/ 0 w 58"/>
                  <a:gd name="T21" fmla="*/ 18 h 24"/>
                  <a:gd name="T22" fmla="*/ 39 w 58"/>
                  <a:gd name="T23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24">
                    <a:moveTo>
                      <a:pt x="39" y="18"/>
                    </a:moveTo>
                    <a:lnTo>
                      <a:pt x="39" y="6"/>
                    </a:lnTo>
                    <a:lnTo>
                      <a:pt x="51" y="6"/>
                    </a:lnTo>
                    <a:lnTo>
                      <a:pt x="51" y="18"/>
                    </a:lnTo>
                    <a:lnTo>
                      <a:pt x="39" y="18"/>
                    </a:lnTo>
                    <a:close/>
                    <a:moveTo>
                      <a:pt x="39" y="18"/>
                    </a:moveTo>
                    <a:lnTo>
                      <a:pt x="39" y="24"/>
                    </a:lnTo>
                    <a:lnTo>
                      <a:pt x="58" y="24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7" name="Freeform 3172">
                <a:extLst>
                  <a:ext uri="{FF2B5EF4-FFF2-40B4-BE49-F238E27FC236}">
                    <a16:creationId xmlns:a16="http://schemas.microsoft.com/office/drawing/2014/main" xmlns="" id="{DDAFFF7D-9937-45CE-A1EB-EE6E61914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" y="361"/>
                <a:ext cx="2" cy="1"/>
              </a:xfrm>
              <a:custGeom>
                <a:avLst/>
                <a:gdLst>
                  <a:gd name="T0" fmla="*/ 13 w 58"/>
                  <a:gd name="T1" fmla="*/ 24 h 42"/>
                  <a:gd name="T2" fmla="*/ 13 w 58"/>
                  <a:gd name="T3" fmla="*/ 30 h 42"/>
                  <a:gd name="T4" fmla="*/ 0 w 58"/>
                  <a:gd name="T5" fmla="*/ 30 h 42"/>
                  <a:gd name="T6" fmla="*/ 0 w 58"/>
                  <a:gd name="T7" fmla="*/ 42 h 42"/>
                  <a:gd name="T8" fmla="*/ 20 w 58"/>
                  <a:gd name="T9" fmla="*/ 42 h 42"/>
                  <a:gd name="T10" fmla="*/ 20 w 58"/>
                  <a:gd name="T11" fmla="*/ 30 h 42"/>
                  <a:gd name="T12" fmla="*/ 39 w 58"/>
                  <a:gd name="T13" fmla="*/ 30 h 42"/>
                  <a:gd name="T14" fmla="*/ 39 w 58"/>
                  <a:gd name="T15" fmla="*/ 24 h 42"/>
                  <a:gd name="T16" fmla="*/ 45 w 58"/>
                  <a:gd name="T17" fmla="*/ 24 h 42"/>
                  <a:gd name="T18" fmla="*/ 45 w 58"/>
                  <a:gd name="T19" fmla="*/ 18 h 42"/>
                  <a:gd name="T20" fmla="*/ 58 w 58"/>
                  <a:gd name="T21" fmla="*/ 18 h 42"/>
                  <a:gd name="T22" fmla="*/ 58 w 58"/>
                  <a:gd name="T23" fmla="*/ 0 h 42"/>
                  <a:gd name="T24" fmla="*/ 45 w 58"/>
                  <a:gd name="T25" fmla="*/ 0 h 42"/>
                  <a:gd name="T26" fmla="*/ 45 w 58"/>
                  <a:gd name="T27" fmla="*/ 6 h 42"/>
                  <a:gd name="T28" fmla="*/ 33 w 58"/>
                  <a:gd name="T29" fmla="*/ 6 h 42"/>
                  <a:gd name="T30" fmla="*/ 33 w 58"/>
                  <a:gd name="T31" fmla="*/ 12 h 42"/>
                  <a:gd name="T32" fmla="*/ 20 w 58"/>
                  <a:gd name="T33" fmla="*/ 12 h 42"/>
                  <a:gd name="T34" fmla="*/ 20 w 58"/>
                  <a:gd name="T35" fmla="*/ 24 h 42"/>
                  <a:gd name="T36" fmla="*/ 13 w 58"/>
                  <a:gd name="T37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42">
                    <a:moveTo>
                      <a:pt x="13" y="24"/>
                    </a:moveTo>
                    <a:lnTo>
                      <a:pt x="13" y="30"/>
                    </a:lnTo>
                    <a:lnTo>
                      <a:pt x="0" y="30"/>
                    </a:lnTo>
                    <a:lnTo>
                      <a:pt x="0" y="42"/>
                    </a:lnTo>
                    <a:lnTo>
                      <a:pt x="20" y="42"/>
                    </a:lnTo>
                    <a:lnTo>
                      <a:pt x="20" y="30"/>
                    </a:lnTo>
                    <a:lnTo>
                      <a:pt x="39" y="30"/>
                    </a:lnTo>
                    <a:lnTo>
                      <a:pt x="39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58" y="18"/>
                    </a:lnTo>
                    <a:lnTo>
                      <a:pt x="58" y="0"/>
                    </a:lnTo>
                    <a:lnTo>
                      <a:pt x="45" y="0"/>
                    </a:lnTo>
                    <a:lnTo>
                      <a:pt x="45" y="6"/>
                    </a:lnTo>
                    <a:lnTo>
                      <a:pt x="33" y="6"/>
                    </a:lnTo>
                    <a:lnTo>
                      <a:pt x="33" y="12"/>
                    </a:lnTo>
                    <a:lnTo>
                      <a:pt x="20" y="12"/>
                    </a:lnTo>
                    <a:lnTo>
                      <a:pt x="20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8" name="Freeform 3173">
                <a:extLst>
                  <a:ext uri="{FF2B5EF4-FFF2-40B4-BE49-F238E27FC236}">
                    <a16:creationId xmlns:a16="http://schemas.microsoft.com/office/drawing/2014/main" xmlns="" id="{195F378B-D095-4D3A-AB3E-8E52E93E2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" y="116"/>
                <a:ext cx="1" cy="2"/>
              </a:xfrm>
              <a:custGeom>
                <a:avLst/>
                <a:gdLst>
                  <a:gd name="T0" fmla="*/ 20 w 39"/>
                  <a:gd name="T1" fmla="*/ 6 h 74"/>
                  <a:gd name="T2" fmla="*/ 14 w 39"/>
                  <a:gd name="T3" fmla="*/ 6 h 74"/>
                  <a:gd name="T4" fmla="*/ 14 w 39"/>
                  <a:gd name="T5" fmla="*/ 31 h 74"/>
                  <a:gd name="T6" fmla="*/ 7 w 39"/>
                  <a:gd name="T7" fmla="*/ 31 h 74"/>
                  <a:gd name="T8" fmla="*/ 7 w 39"/>
                  <a:gd name="T9" fmla="*/ 38 h 74"/>
                  <a:gd name="T10" fmla="*/ 0 w 39"/>
                  <a:gd name="T11" fmla="*/ 38 h 74"/>
                  <a:gd name="T12" fmla="*/ 0 w 39"/>
                  <a:gd name="T13" fmla="*/ 44 h 74"/>
                  <a:gd name="T14" fmla="*/ 20 w 39"/>
                  <a:gd name="T15" fmla="*/ 44 h 74"/>
                  <a:gd name="T16" fmla="*/ 20 w 39"/>
                  <a:gd name="T17" fmla="*/ 56 h 74"/>
                  <a:gd name="T18" fmla="*/ 14 w 39"/>
                  <a:gd name="T19" fmla="*/ 56 h 74"/>
                  <a:gd name="T20" fmla="*/ 14 w 39"/>
                  <a:gd name="T21" fmla="*/ 74 h 74"/>
                  <a:gd name="T22" fmla="*/ 26 w 39"/>
                  <a:gd name="T23" fmla="*/ 74 h 74"/>
                  <a:gd name="T24" fmla="*/ 26 w 39"/>
                  <a:gd name="T25" fmla="*/ 68 h 74"/>
                  <a:gd name="T26" fmla="*/ 20 w 39"/>
                  <a:gd name="T27" fmla="*/ 68 h 74"/>
                  <a:gd name="T28" fmla="*/ 20 w 39"/>
                  <a:gd name="T29" fmla="*/ 62 h 74"/>
                  <a:gd name="T30" fmla="*/ 26 w 39"/>
                  <a:gd name="T31" fmla="*/ 62 h 74"/>
                  <a:gd name="T32" fmla="*/ 26 w 39"/>
                  <a:gd name="T33" fmla="*/ 38 h 74"/>
                  <a:gd name="T34" fmla="*/ 32 w 39"/>
                  <a:gd name="T35" fmla="*/ 38 h 74"/>
                  <a:gd name="T36" fmla="*/ 32 w 39"/>
                  <a:gd name="T37" fmla="*/ 31 h 74"/>
                  <a:gd name="T38" fmla="*/ 39 w 39"/>
                  <a:gd name="T39" fmla="*/ 31 h 74"/>
                  <a:gd name="T40" fmla="*/ 39 w 39"/>
                  <a:gd name="T41" fmla="*/ 0 h 74"/>
                  <a:gd name="T42" fmla="*/ 32 w 39"/>
                  <a:gd name="T43" fmla="*/ 0 h 74"/>
                  <a:gd name="T44" fmla="*/ 32 w 39"/>
                  <a:gd name="T45" fmla="*/ 25 h 74"/>
                  <a:gd name="T46" fmla="*/ 20 w 39"/>
                  <a:gd name="T47" fmla="*/ 25 h 74"/>
                  <a:gd name="T48" fmla="*/ 20 w 39"/>
                  <a:gd name="T4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74">
                    <a:moveTo>
                      <a:pt x="20" y="6"/>
                    </a:moveTo>
                    <a:lnTo>
                      <a:pt x="14" y="6"/>
                    </a:lnTo>
                    <a:lnTo>
                      <a:pt x="14" y="31"/>
                    </a:lnTo>
                    <a:lnTo>
                      <a:pt x="7" y="31"/>
                    </a:lnTo>
                    <a:lnTo>
                      <a:pt x="7" y="38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20" y="44"/>
                    </a:lnTo>
                    <a:lnTo>
                      <a:pt x="20" y="56"/>
                    </a:lnTo>
                    <a:lnTo>
                      <a:pt x="14" y="56"/>
                    </a:lnTo>
                    <a:lnTo>
                      <a:pt x="14" y="74"/>
                    </a:lnTo>
                    <a:lnTo>
                      <a:pt x="26" y="74"/>
                    </a:lnTo>
                    <a:lnTo>
                      <a:pt x="26" y="68"/>
                    </a:lnTo>
                    <a:lnTo>
                      <a:pt x="20" y="68"/>
                    </a:lnTo>
                    <a:lnTo>
                      <a:pt x="20" y="62"/>
                    </a:lnTo>
                    <a:lnTo>
                      <a:pt x="26" y="62"/>
                    </a:lnTo>
                    <a:lnTo>
                      <a:pt x="26" y="38"/>
                    </a:lnTo>
                    <a:lnTo>
                      <a:pt x="32" y="38"/>
                    </a:lnTo>
                    <a:lnTo>
                      <a:pt x="32" y="31"/>
                    </a:lnTo>
                    <a:lnTo>
                      <a:pt x="39" y="31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32" y="25"/>
                    </a:lnTo>
                    <a:lnTo>
                      <a:pt x="20" y="25"/>
                    </a:lnTo>
                    <a:lnTo>
                      <a:pt x="2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69" name="Freeform 3174">
                <a:extLst>
                  <a:ext uri="{FF2B5EF4-FFF2-40B4-BE49-F238E27FC236}">
                    <a16:creationId xmlns:a16="http://schemas.microsoft.com/office/drawing/2014/main" xmlns="" id="{08E330AB-FFCA-42CF-8D8D-1F5B70BF4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161"/>
                <a:ext cx="2" cy="2"/>
              </a:xfrm>
              <a:custGeom>
                <a:avLst/>
                <a:gdLst>
                  <a:gd name="T0" fmla="*/ 7 w 39"/>
                  <a:gd name="T1" fmla="*/ 68 h 68"/>
                  <a:gd name="T2" fmla="*/ 7 w 39"/>
                  <a:gd name="T3" fmla="*/ 36 h 68"/>
                  <a:gd name="T4" fmla="*/ 19 w 39"/>
                  <a:gd name="T5" fmla="*/ 36 h 68"/>
                  <a:gd name="T6" fmla="*/ 19 w 39"/>
                  <a:gd name="T7" fmla="*/ 61 h 68"/>
                  <a:gd name="T8" fmla="*/ 25 w 39"/>
                  <a:gd name="T9" fmla="*/ 61 h 68"/>
                  <a:gd name="T10" fmla="*/ 25 w 39"/>
                  <a:gd name="T11" fmla="*/ 36 h 68"/>
                  <a:gd name="T12" fmla="*/ 33 w 39"/>
                  <a:gd name="T13" fmla="*/ 36 h 68"/>
                  <a:gd name="T14" fmla="*/ 33 w 39"/>
                  <a:gd name="T15" fmla="*/ 30 h 68"/>
                  <a:gd name="T16" fmla="*/ 39 w 39"/>
                  <a:gd name="T17" fmla="*/ 30 h 68"/>
                  <a:gd name="T18" fmla="*/ 39 w 39"/>
                  <a:gd name="T19" fmla="*/ 24 h 68"/>
                  <a:gd name="T20" fmla="*/ 25 w 39"/>
                  <a:gd name="T21" fmla="*/ 24 h 68"/>
                  <a:gd name="T22" fmla="*/ 25 w 39"/>
                  <a:gd name="T23" fmla="*/ 6 h 68"/>
                  <a:gd name="T24" fmla="*/ 33 w 39"/>
                  <a:gd name="T25" fmla="*/ 6 h 68"/>
                  <a:gd name="T26" fmla="*/ 33 w 39"/>
                  <a:gd name="T27" fmla="*/ 0 h 68"/>
                  <a:gd name="T28" fmla="*/ 19 w 39"/>
                  <a:gd name="T29" fmla="*/ 0 h 68"/>
                  <a:gd name="T30" fmla="*/ 19 w 39"/>
                  <a:gd name="T31" fmla="*/ 12 h 68"/>
                  <a:gd name="T32" fmla="*/ 13 w 39"/>
                  <a:gd name="T33" fmla="*/ 12 h 68"/>
                  <a:gd name="T34" fmla="*/ 13 w 39"/>
                  <a:gd name="T35" fmla="*/ 30 h 68"/>
                  <a:gd name="T36" fmla="*/ 0 w 39"/>
                  <a:gd name="T37" fmla="*/ 30 h 68"/>
                  <a:gd name="T38" fmla="*/ 0 w 39"/>
                  <a:gd name="T39" fmla="*/ 68 h 68"/>
                  <a:gd name="T40" fmla="*/ 7 w 39"/>
                  <a:gd name="T4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68">
                    <a:moveTo>
                      <a:pt x="7" y="68"/>
                    </a:moveTo>
                    <a:lnTo>
                      <a:pt x="7" y="36"/>
                    </a:lnTo>
                    <a:lnTo>
                      <a:pt x="19" y="36"/>
                    </a:lnTo>
                    <a:lnTo>
                      <a:pt x="19" y="61"/>
                    </a:lnTo>
                    <a:lnTo>
                      <a:pt x="25" y="61"/>
                    </a:lnTo>
                    <a:lnTo>
                      <a:pt x="25" y="36"/>
                    </a:lnTo>
                    <a:lnTo>
                      <a:pt x="33" y="36"/>
                    </a:lnTo>
                    <a:lnTo>
                      <a:pt x="33" y="30"/>
                    </a:lnTo>
                    <a:lnTo>
                      <a:pt x="39" y="30"/>
                    </a:lnTo>
                    <a:lnTo>
                      <a:pt x="39" y="24"/>
                    </a:lnTo>
                    <a:lnTo>
                      <a:pt x="25" y="24"/>
                    </a:lnTo>
                    <a:lnTo>
                      <a:pt x="25" y="6"/>
                    </a:lnTo>
                    <a:lnTo>
                      <a:pt x="33" y="6"/>
                    </a:lnTo>
                    <a:lnTo>
                      <a:pt x="33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13" y="12"/>
                    </a:lnTo>
                    <a:lnTo>
                      <a:pt x="13" y="30"/>
                    </a:lnTo>
                    <a:lnTo>
                      <a:pt x="0" y="30"/>
                    </a:lnTo>
                    <a:lnTo>
                      <a:pt x="0" y="68"/>
                    </a:lnTo>
                    <a:lnTo>
                      <a:pt x="7" y="6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0" name="Freeform 3175">
                <a:extLst>
                  <a:ext uri="{FF2B5EF4-FFF2-40B4-BE49-F238E27FC236}">
                    <a16:creationId xmlns:a16="http://schemas.microsoft.com/office/drawing/2014/main" xmlns="" id="{8BFF7B8D-0943-4C05-A907-5C5A2AB86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" y="172"/>
                <a:ext cx="2" cy="1"/>
              </a:xfrm>
              <a:custGeom>
                <a:avLst/>
                <a:gdLst>
                  <a:gd name="T0" fmla="*/ 37 w 51"/>
                  <a:gd name="T1" fmla="*/ 24 h 24"/>
                  <a:gd name="T2" fmla="*/ 51 w 51"/>
                  <a:gd name="T3" fmla="*/ 24 h 24"/>
                  <a:gd name="T4" fmla="*/ 51 w 51"/>
                  <a:gd name="T5" fmla="*/ 6 h 24"/>
                  <a:gd name="T6" fmla="*/ 45 w 51"/>
                  <a:gd name="T7" fmla="*/ 6 h 24"/>
                  <a:gd name="T8" fmla="*/ 45 w 51"/>
                  <a:gd name="T9" fmla="*/ 0 h 24"/>
                  <a:gd name="T10" fmla="*/ 0 w 51"/>
                  <a:gd name="T11" fmla="*/ 0 h 24"/>
                  <a:gd name="T12" fmla="*/ 0 w 51"/>
                  <a:gd name="T13" fmla="*/ 18 h 24"/>
                  <a:gd name="T14" fmla="*/ 37 w 51"/>
                  <a:gd name="T15" fmla="*/ 18 h 24"/>
                  <a:gd name="T16" fmla="*/ 37 w 51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4">
                    <a:moveTo>
                      <a:pt x="37" y="24"/>
                    </a:moveTo>
                    <a:lnTo>
                      <a:pt x="51" y="24"/>
                    </a:lnTo>
                    <a:lnTo>
                      <a:pt x="51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7" y="18"/>
                    </a:lnTo>
                    <a:lnTo>
                      <a:pt x="37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1" name="Freeform 3176">
                <a:extLst>
                  <a:ext uri="{FF2B5EF4-FFF2-40B4-BE49-F238E27FC236}">
                    <a16:creationId xmlns:a16="http://schemas.microsoft.com/office/drawing/2014/main" xmlns="" id="{8DB35459-053A-470B-96B2-68EF2CBA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" y="243"/>
                <a:ext cx="1" cy="3"/>
              </a:xfrm>
              <a:custGeom>
                <a:avLst/>
                <a:gdLst>
                  <a:gd name="T0" fmla="*/ 12 w 32"/>
                  <a:gd name="T1" fmla="*/ 12 h 79"/>
                  <a:gd name="T2" fmla="*/ 12 w 32"/>
                  <a:gd name="T3" fmla="*/ 54 h 79"/>
                  <a:gd name="T4" fmla="*/ 0 w 32"/>
                  <a:gd name="T5" fmla="*/ 54 h 79"/>
                  <a:gd name="T6" fmla="*/ 0 w 32"/>
                  <a:gd name="T7" fmla="*/ 61 h 79"/>
                  <a:gd name="T8" fmla="*/ 12 w 32"/>
                  <a:gd name="T9" fmla="*/ 61 h 79"/>
                  <a:gd name="T10" fmla="*/ 12 w 32"/>
                  <a:gd name="T11" fmla="*/ 79 h 79"/>
                  <a:gd name="T12" fmla="*/ 19 w 32"/>
                  <a:gd name="T13" fmla="*/ 79 h 79"/>
                  <a:gd name="T14" fmla="*/ 19 w 32"/>
                  <a:gd name="T15" fmla="*/ 61 h 79"/>
                  <a:gd name="T16" fmla="*/ 32 w 32"/>
                  <a:gd name="T17" fmla="*/ 61 h 79"/>
                  <a:gd name="T18" fmla="*/ 32 w 32"/>
                  <a:gd name="T19" fmla="*/ 0 h 79"/>
                  <a:gd name="T20" fmla="*/ 25 w 32"/>
                  <a:gd name="T21" fmla="*/ 0 h 79"/>
                  <a:gd name="T22" fmla="*/ 25 w 32"/>
                  <a:gd name="T23" fmla="*/ 48 h 79"/>
                  <a:gd name="T24" fmla="*/ 19 w 32"/>
                  <a:gd name="T25" fmla="*/ 48 h 79"/>
                  <a:gd name="T26" fmla="*/ 19 w 32"/>
                  <a:gd name="T27" fmla="*/ 12 h 79"/>
                  <a:gd name="T28" fmla="*/ 12 w 32"/>
                  <a:gd name="T29" fmla="*/ 1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79">
                    <a:moveTo>
                      <a:pt x="12" y="12"/>
                    </a:moveTo>
                    <a:lnTo>
                      <a:pt x="12" y="54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2" y="61"/>
                    </a:lnTo>
                    <a:lnTo>
                      <a:pt x="12" y="79"/>
                    </a:lnTo>
                    <a:lnTo>
                      <a:pt x="19" y="79"/>
                    </a:lnTo>
                    <a:lnTo>
                      <a:pt x="19" y="61"/>
                    </a:lnTo>
                    <a:lnTo>
                      <a:pt x="32" y="61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25" y="48"/>
                    </a:lnTo>
                    <a:lnTo>
                      <a:pt x="19" y="48"/>
                    </a:lnTo>
                    <a:lnTo>
                      <a:pt x="19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2" name="Freeform 3177">
                <a:extLst>
                  <a:ext uri="{FF2B5EF4-FFF2-40B4-BE49-F238E27FC236}">
                    <a16:creationId xmlns:a16="http://schemas.microsoft.com/office/drawing/2014/main" xmlns="" id="{2251F206-C2AF-425E-BA98-79F99C4E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" y="27"/>
                <a:ext cx="2" cy="2"/>
              </a:xfrm>
              <a:custGeom>
                <a:avLst/>
                <a:gdLst>
                  <a:gd name="T0" fmla="*/ 0 w 51"/>
                  <a:gd name="T1" fmla="*/ 12 h 72"/>
                  <a:gd name="T2" fmla="*/ 0 w 51"/>
                  <a:gd name="T3" fmla="*/ 18 h 72"/>
                  <a:gd name="T4" fmla="*/ 6 w 51"/>
                  <a:gd name="T5" fmla="*/ 18 h 72"/>
                  <a:gd name="T6" fmla="*/ 6 w 51"/>
                  <a:gd name="T7" fmla="*/ 36 h 72"/>
                  <a:gd name="T8" fmla="*/ 12 w 51"/>
                  <a:gd name="T9" fmla="*/ 36 h 72"/>
                  <a:gd name="T10" fmla="*/ 12 w 51"/>
                  <a:gd name="T11" fmla="*/ 42 h 72"/>
                  <a:gd name="T12" fmla="*/ 19 w 51"/>
                  <a:gd name="T13" fmla="*/ 42 h 72"/>
                  <a:gd name="T14" fmla="*/ 19 w 51"/>
                  <a:gd name="T15" fmla="*/ 54 h 72"/>
                  <a:gd name="T16" fmla="*/ 25 w 51"/>
                  <a:gd name="T17" fmla="*/ 54 h 72"/>
                  <a:gd name="T18" fmla="*/ 25 w 51"/>
                  <a:gd name="T19" fmla="*/ 60 h 72"/>
                  <a:gd name="T20" fmla="*/ 32 w 51"/>
                  <a:gd name="T21" fmla="*/ 60 h 72"/>
                  <a:gd name="T22" fmla="*/ 32 w 51"/>
                  <a:gd name="T23" fmla="*/ 72 h 72"/>
                  <a:gd name="T24" fmla="*/ 38 w 51"/>
                  <a:gd name="T25" fmla="*/ 72 h 72"/>
                  <a:gd name="T26" fmla="*/ 38 w 51"/>
                  <a:gd name="T27" fmla="*/ 60 h 72"/>
                  <a:gd name="T28" fmla="*/ 51 w 51"/>
                  <a:gd name="T29" fmla="*/ 60 h 72"/>
                  <a:gd name="T30" fmla="*/ 51 w 51"/>
                  <a:gd name="T31" fmla="*/ 54 h 72"/>
                  <a:gd name="T32" fmla="*/ 38 w 51"/>
                  <a:gd name="T33" fmla="*/ 54 h 72"/>
                  <a:gd name="T34" fmla="*/ 38 w 51"/>
                  <a:gd name="T35" fmla="*/ 48 h 72"/>
                  <a:gd name="T36" fmla="*/ 32 w 51"/>
                  <a:gd name="T37" fmla="*/ 48 h 72"/>
                  <a:gd name="T38" fmla="*/ 32 w 51"/>
                  <a:gd name="T39" fmla="*/ 36 h 72"/>
                  <a:gd name="T40" fmla="*/ 25 w 51"/>
                  <a:gd name="T41" fmla="*/ 36 h 72"/>
                  <a:gd name="T42" fmla="*/ 25 w 51"/>
                  <a:gd name="T43" fmla="*/ 30 h 72"/>
                  <a:gd name="T44" fmla="*/ 19 w 51"/>
                  <a:gd name="T45" fmla="*/ 30 h 72"/>
                  <a:gd name="T46" fmla="*/ 19 w 51"/>
                  <a:gd name="T47" fmla="*/ 18 h 72"/>
                  <a:gd name="T48" fmla="*/ 12 w 51"/>
                  <a:gd name="T49" fmla="*/ 18 h 72"/>
                  <a:gd name="T50" fmla="*/ 12 w 51"/>
                  <a:gd name="T51" fmla="*/ 0 h 72"/>
                  <a:gd name="T52" fmla="*/ 6 w 51"/>
                  <a:gd name="T53" fmla="*/ 0 h 72"/>
                  <a:gd name="T54" fmla="*/ 6 w 51"/>
                  <a:gd name="T55" fmla="*/ 12 h 72"/>
                  <a:gd name="T56" fmla="*/ 0 w 51"/>
                  <a:gd name="T5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72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2" y="42"/>
                    </a:lnTo>
                    <a:lnTo>
                      <a:pt x="19" y="42"/>
                    </a:lnTo>
                    <a:lnTo>
                      <a:pt x="19" y="54"/>
                    </a:lnTo>
                    <a:lnTo>
                      <a:pt x="25" y="54"/>
                    </a:lnTo>
                    <a:lnTo>
                      <a:pt x="25" y="60"/>
                    </a:lnTo>
                    <a:lnTo>
                      <a:pt x="32" y="60"/>
                    </a:lnTo>
                    <a:lnTo>
                      <a:pt x="32" y="72"/>
                    </a:lnTo>
                    <a:lnTo>
                      <a:pt x="38" y="72"/>
                    </a:lnTo>
                    <a:lnTo>
                      <a:pt x="38" y="60"/>
                    </a:lnTo>
                    <a:lnTo>
                      <a:pt x="51" y="60"/>
                    </a:lnTo>
                    <a:lnTo>
                      <a:pt x="51" y="54"/>
                    </a:lnTo>
                    <a:lnTo>
                      <a:pt x="38" y="54"/>
                    </a:lnTo>
                    <a:lnTo>
                      <a:pt x="38" y="48"/>
                    </a:lnTo>
                    <a:lnTo>
                      <a:pt x="32" y="48"/>
                    </a:lnTo>
                    <a:lnTo>
                      <a:pt x="32" y="36"/>
                    </a:lnTo>
                    <a:lnTo>
                      <a:pt x="25" y="36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9" y="18"/>
                    </a:lnTo>
                    <a:lnTo>
                      <a:pt x="12" y="18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3" name="Freeform 3178">
                <a:extLst>
                  <a:ext uri="{FF2B5EF4-FFF2-40B4-BE49-F238E27FC236}">
                    <a16:creationId xmlns:a16="http://schemas.microsoft.com/office/drawing/2014/main" xmlns="" id="{271B5E16-4919-4BA9-93BA-3EFD65B33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" y="189"/>
                <a:ext cx="3" cy="0"/>
              </a:xfrm>
              <a:custGeom>
                <a:avLst/>
                <a:gdLst>
                  <a:gd name="T0" fmla="*/ 95 w 95"/>
                  <a:gd name="T1" fmla="*/ 12 h 12"/>
                  <a:gd name="T2" fmla="*/ 95 w 95"/>
                  <a:gd name="T3" fmla="*/ 6 h 12"/>
                  <a:gd name="T4" fmla="*/ 63 w 95"/>
                  <a:gd name="T5" fmla="*/ 6 h 12"/>
                  <a:gd name="T6" fmla="*/ 63 w 95"/>
                  <a:gd name="T7" fmla="*/ 0 h 12"/>
                  <a:gd name="T8" fmla="*/ 0 w 95"/>
                  <a:gd name="T9" fmla="*/ 0 h 12"/>
                  <a:gd name="T10" fmla="*/ 0 w 95"/>
                  <a:gd name="T11" fmla="*/ 12 h 12"/>
                  <a:gd name="T12" fmla="*/ 95 w 9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2">
                    <a:moveTo>
                      <a:pt x="95" y="12"/>
                    </a:moveTo>
                    <a:lnTo>
                      <a:pt x="95" y="6"/>
                    </a:lnTo>
                    <a:lnTo>
                      <a:pt x="63" y="6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9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4" name="Freeform 3179">
                <a:extLst>
                  <a:ext uri="{FF2B5EF4-FFF2-40B4-BE49-F238E27FC236}">
                    <a16:creationId xmlns:a16="http://schemas.microsoft.com/office/drawing/2014/main" xmlns="" id="{1F35E622-A807-4011-BA1F-F153C8686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" y="224"/>
                <a:ext cx="2" cy="0"/>
              </a:xfrm>
              <a:custGeom>
                <a:avLst/>
                <a:gdLst>
                  <a:gd name="T0" fmla="*/ 0 w 83"/>
                  <a:gd name="T1" fmla="*/ 12 h 12"/>
                  <a:gd name="T2" fmla="*/ 77 w 83"/>
                  <a:gd name="T3" fmla="*/ 12 h 12"/>
                  <a:gd name="T4" fmla="*/ 77 w 83"/>
                  <a:gd name="T5" fmla="*/ 6 h 12"/>
                  <a:gd name="T6" fmla="*/ 83 w 83"/>
                  <a:gd name="T7" fmla="*/ 6 h 12"/>
                  <a:gd name="T8" fmla="*/ 83 w 83"/>
                  <a:gd name="T9" fmla="*/ 0 h 12"/>
                  <a:gd name="T10" fmla="*/ 0 w 83"/>
                  <a:gd name="T11" fmla="*/ 0 h 12"/>
                  <a:gd name="T12" fmla="*/ 0 w 8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2">
                    <a:moveTo>
                      <a:pt x="0" y="12"/>
                    </a:moveTo>
                    <a:lnTo>
                      <a:pt x="77" y="12"/>
                    </a:lnTo>
                    <a:lnTo>
                      <a:pt x="77" y="6"/>
                    </a:lnTo>
                    <a:lnTo>
                      <a:pt x="83" y="6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5" name="Freeform 3180">
                <a:extLst>
                  <a:ext uri="{FF2B5EF4-FFF2-40B4-BE49-F238E27FC236}">
                    <a16:creationId xmlns:a16="http://schemas.microsoft.com/office/drawing/2014/main" xmlns="" id="{2F380AEA-9679-48F1-A866-E3DF0B79D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416"/>
                <a:ext cx="4" cy="1"/>
              </a:xfrm>
              <a:custGeom>
                <a:avLst/>
                <a:gdLst>
                  <a:gd name="T0" fmla="*/ 109 w 109"/>
                  <a:gd name="T1" fmla="*/ 12 h 18"/>
                  <a:gd name="T2" fmla="*/ 109 w 109"/>
                  <a:gd name="T3" fmla="*/ 6 h 18"/>
                  <a:gd name="T4" fmla="*/ 13 w 109"/>
                  <a:gd name="T5" fmla="*/ 6 h 18"/>
                  <a:gd name="T6" fmla="*/ 13 w 109"/>
                  <a:gd name="T7" fmla="*/ 0 h 18"/>
                  <a:gd name="T8" fmla="*/ 0 w 109"/>
                  <a:gd name="T9" fmla="*/ 0 h 18"/>
                  <a:gd name="T10" fmla="*/ 0 w 109"/>
                  <a:gd name="T11" fmla="*/ 6 h 18"/>
                  <a:gd name="T12" fmla="*/ 6 w 109"/>
                  <a:gd name="T13" fmla="*/ 6 h 18"/>
                  <a:gd name="T14" fmla="*/ 6 w 109"/>
                  <a:gd name="T15" fmla="*/ 12 h 18"/>
                  <a:gd name="T16" fmla="*/ 32 w 109"/>
                  <a:gd name="T17" fmla="*/ 12 h 18"/>
                  <a:gd name="T18" fmla="*/ 32 w 109"/>
                  <a:gd name="T19" fmla="*/ 18 h 18"/>
                  <a:gd name="T20" fmla="*/ 71 w 109"/>
                  <a:gd name="T21" fmla="*/ 18 h 18"/>
                  <a:gd name="T22" fmla="*/ 71 w 109"/>
                  <a:gd name="T23" fmla="*/ 12 h 18"/>
                  <a:gd name="T24" fmla="*/ 109 w 109"/>
                  <a:gd name="T25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8">
                    <a:moveTo>
                      <a:pt x="109" y="12"/>
                    </a:moveTo>
                    <a:lnTo>
                      <a:pt x="10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71" y="18"/>
                    </a:lnTo>
                    <a:lnTo>
                      <a:pt x="71" y="12"/>
                    </a:lnTo>
                    <a:lnTo>
                      <a:pt x="109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6" name="Freeform 3181">
                <a:extLst>
                  <a:ext uri="{FF2B5EF4-FFF2-40B4-BE49-F238E27FC236}">
                    <a16:creationId xmlns:a16="http://schemas.microsoft.com/office/drawing/2014/main" xmlns="" id="{C9118625-924D-485E-B1A2-C5963188A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328"/>
                <a:ext cx="3" cy="0"/>
              </a:xfrm>
              <a:custGeom>
                <a:avLst/>
                <a:gdLst>
                  <a:gd name="T0" fmla="*/ 0 w 89"/>
                  <a:gd name="T1" fmla="*/ 12 h 12"/>
                  <a:gd name="T2" fmla="*/ 63 w 89"/>
                  <a:gd name="T3" fmla="*/ 12 h 12"/>
                  <a:gd name="T4" fmla="*/ 63 w 89"/>
                  <a:gd name="T5" fmla="*/ 6 h 12"/>
                  <a:gd name="T6" fmla="*/ 89 w 89"/>
                  <a:gd name="T7" fmla="*/ 6 h 12"/>
                  <a:gd name="T8" fmla="*/ 89 w 89"/>
                  <a:gd name="T9" fmla="*/ 0 h 12"/>
                  <a:gd name="T10" fmla="*/ 0 w 89"/>
                  <a:gd name="T11" fmla="*/ 0 h 12"/>
                  <a:gd name="T12" fmla="*/ 0 w 8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12">
                    <a:moveTo>
                      <a:pt x="0" y="12"/>
                    </a:moveTo>
                    <a:lnTo>
                      <a:pt x="63" y="12"/>
                    </a:lnTo>
                    <a:lnTo>
                      <a:pt x="63" y="6"/>
                    </a:lnTo>
                    <a:lnTo>
                      <a:pt x="89" y="6"/>
                    </a:lnTo>
                    <a:lnTo>
                      <a:pt x="8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7" name="Freeform 3182">
                <a:extLst>
                  <a:ext uri="{FF2B5EF4-FFF2-40B4-BE49-F238E27FC236}">
                    <a16:creationId xmlns:a16="http://schemas.microsoft.com/office/drawing/2014/main" xmlns="" id="{0F2AB781-3930-411D-8954-ED60D26A2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170"/>
                <a:ext cx="2" cy="2"/>
              </a:xfrm>
              <a:custGeom>
                <a:avLst/>
                <a:gdLst>
                  <a:gd name="T0" fmla="*/ 0 w 57"/>
                  <a:gd name="T1" fmla="*/ 73 h 91"/>
                  <a:gd name="T2" fmla="*/ 0 w 57"/>
                  <a:gd name="T3" fmla="*/ 79 h 91"/>
                  <a:gd name="T4" fmla="*/ 13 w 57"/>
                  <a:gd name="T5" fmla="*/ 79 h 91"/>
                  <a:gd name="T6" fmla="*/ 13 w 57"/>
                  <a:gd name="T7" fmla="*/ 91 h 91"/>
                  <a:gd name="T8" fmla="*/ 20 w 57"/>
                  <a:gd name="T9" fmla="*/ 91 h 91"/>
                  <a:gd name="T10" fmla="*/ 20 w 57"/>
                  <a:gd name="T11" fmla="*/ 79 h 91"/>
                  <a:gd name="T12" fmla="*/ 57 w 57"/>
                  <a:gd name="T13" fmla="*/ 79 h 91"/>
                  <a:gd name="T14" fmla="*/ 57 w 57"/>
                  <a:gd name="T15" fmla="*/ 73 h 91"/>
                  <a:gd name="T16" fmla="*/ 26 w 57"/>
                  <a:gd name="T17" fmla="*/ 73 h 91"/>
                  <a:gd name="T18" fmla="*/ 26 w 57"/>
                  <a:gd name="T19" fmla="*/ 66 h 91"/>
                  <a:gd name="T20" fmla="*/ 20 w 57"/>
                  <a:gd name="T21" fmla="*/ 66 h 91"/>
                  <a:gd name="T22" fmla="*/ 20 w 57"/>
                  <a:gd name="T23" fmla="*/ 0 h 91"/>
                  <a:gd name="T24" fmla="*/ 13 w 57"/>
                  <a:gd name="T25" fmla="*/ 0 h 91"/>
                  <a:gd name="T26" fmla="*/ 13 w 57"/>
                  <a:gd name="T27" fmla="*/ 73 h 91"/>
                  <a:gd name="T28" fmla="*/ 0 w 57"/>
                  <a:gd name="T29" fmla="*/ 7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91">
                    <a:moveTo>
                      <a:pt x="0" y="73"/>
                    </a:moveTo>
                    <a:lnTo>
                      <a:pt x="0" y="79"/>
                    </a:lnTo>
                    <a:lnTo>
                      <a:pt x="13" y="79"/>
                    </a:lnTo>
                    <a:lnTo>
                      <a:pt x="13" y="91"/>
                    </a:lnTo>
                    <a:lnTo>
                      <a:pt x="20" y="91"/>
                    </a:lnTo>
                    <a:lnTo>
                      <a:pt x="20" y="79"/>
                    </a:lnTo>
                    <a:lnTo>
                      <a:pt x="57" y="79"/>
                    </a:lnTo>
                    <a:lnTo>
                      <a:pt x="57" y="73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0" y="66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3" y="73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8" name="Freeform 3183">
                <a:extLst>
                  <a:ext uri="{FF2B5EF4-FFF2-40B4-BE49-F238E27FC236}">
                    <a16:creationId xmlns:a16="http://schemas.microsoft.com/office/drawing/2014/main" xmlns="" id="{373A5B88-E74E-438A-A0D3-1C81E8047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125"/>
                <a:ext cx="1" cy="2"/>
              </a:xfrm>
              <a:custGeom>
                <a:avLst/>
                <a:gdLst>
                  <a:gd name="T0" fmla="*/ 13 w 25"/>
                  <a:gd name="T1" fmla="*/ 12 h 73"/>
                  <a:gd name="T2" fmla="*/ 6 w 25"/>
                  <a:gd name="T3" fmla="*/ 12 h 73"/>
                  <a:gd name="T4" fmla="*/ 6 w 25"/>
                  <a:gd name="T5" fmla="*/ 0 h 73"/>
                  <a:gd name="T6" fmla="*/ 0 w 25"/>
                  <a:gd name="T7" fmla="*/ 0 h 73"/>
                  <a:gd name="T8" fmla="*/ 0 w 25"/>
                  <a:gd name="T9" fmla="*/ 43 h 73"/>
                  <a:gd name="T10" fmla="*/ 6 w 25"/>
                  <a:gd name="T11" fmla="*/ 43 h 73"/>
                  <a:gd name="T12" fmla="*/ 6 w 25"/>
                  <a:gd name="T13" fmla="*/ 49 h 73"/>
                  <a:gd name="T14" fmla="*/ 13 w 25"/>
                  <a:gd name="T15" fmla="*/ 49 h 73"/>
                  <a:gd name="T16" fmla="*/ 13 w 25"/>
                  <a:gd name="T17" fmla="*/ 73 h 73"/>
                  <a:gd name="T18" fmla="*/ 25 w 25"/>
                  <a:gd name="T19" fmla="*/ 73 h 73"/>
                  <a:gd name="T20" fmla="*/ 25 w 25"/>
                  <a:gd name="T21" fmla="*/ 49 h 73"/>
                  <a:gd name="T22" fmla="*/ 19 w 25"/>
                  <a:gd name="T23" fmla="*/ 49 h 73"/>
                  <a:gd name="T24" fmla="*/ 19 w 25"/>
                  <a:gd name="T25" fmla="*/ 31 h 73"/>
                  <a:gd name="T26" fmla="*/ 13 w 25"/>
                  <a:gd name="T27" fmla="*/ 31 h 73"/>
                  <a:gd name="T28" fmla="*/ 13 w 25"/>
                  <a:gd name="T29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73">
                    <a:moveTo>
                      <a:pt x="13" y="12"/>
                    </a:move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6" y="43"/>
                    </a:lnTo>
                    <a:lnTo>
                      <a:pt x="6" y="49"/>
                    </a:lnTo>
                    <a:lnTo>
                      <a:pt x="13" y="49"/>
                    </a:lnTo>
                    <a:lnTo>
                      <a:pt x="13" y="73"/>
                    </a:lnTo>
                    <a:lnTo>
                      <a:pt x="25" y="73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9" y="31"/>
                    </a:lnTo>
                    <a:lnTo>
                      <a:pt x="13" y="31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79" name="Freeform 3184">
                <a:extLst>
                  <a:ext uri="{FF2B5EF4-FFF2-40B4-BE49-F238E27FC236}">
                    <a16:creationId xmlns:a16="http://schemas.microsoft.com/office/drawing/2014/main" xmlns="" id="{89AD48D6-60F5-408D-BBE0-C008AF86C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" y="52"/>
                <a:ext cx="2" cy="1"/>
              </a:xfrm>
              <a:custGeom>
                <a:avLst/>
                <a:gdLst>
                  <a:gd name="T0" fmla="*/ 0 w 57"/>
                  <a:gd name="T1" fmla="*/ 25 h 49"/>
                  <a:gd name="T2" fmla="*/ 0 w 57"/>
                  <a:gd name="T3" fmla="*/ 31 h 49"/>
                  <a:gd name="T4" fmla="*/ 19 w 57"/>
                  <a:gd name="T5" fmla="*/ 31 h 49"/>
                  <a:gd name="T6" fmla="*/ 19 w 57"/>
                  <a:gd name="T7" fmla="*/ 43 h 49"/>
                  <a:gd name="T8" fmla="*/ 0 w 57"/>
                  <a:gd name="T9" fmla="*/ 43 h 49"/>
                  <a:gd name="T10" fmla="*/ 0 w 57"/>
                  <a:gd name="T11" fmla="*/ 49 h 49"/>
                  <a:gd name="T12" fmla="*/ 25 w 57"/>
                  <a:gd name="T13" fmla="*/ 49 h 49"/>
                  <a:gd name="T14" fmla="*/ 25 w 57"/>
                  <a:gd name="T15" fmla="*/ 37 h 49"/>
                  <a:gd name="T16" fmla="*/ 31 w 57"/>
                  <a:gd name="T17" fmla="*/ 37 h 49"/>
                  <a:gd name="T18" fmla="*/ 31 w 57"/>
                  <a:gd name="T19" fmla="*/ 31 h 49"/>
                  <a:gd name="T20" fmla="*/ 45 w 57"/>
                  <a:gd name="T21" fmla="*/ 31 h 49"/>
                  <a:gd name="T22" fmla="*/ 45 w 57"/>
                  <a:gd name="T23" fmla="*/ 25 h 49"/>
                  <a:gd name="T24" fmla="*/ 51 w 57"/>
                  <a:gd name="T25" fmla="*/ 25 h 49"/>
                  <a:gd name="T26" fmla="*/ 51 w 57"/>
                  <a:gd name="T27" fmla="*/ 18 h 49"/>
                  <a:gd name="T28" fmla="*/ 57 w 57"/>
                  <a:gd name="T29" fmla="*/ 18 h 49"/>
                  <a:gd name="T30" fmla="*/ 57 w 57"/>
                  <a:gd name="T31" fmla="*/ 12 h 49"/>
                  <a:gd name="T32" fmla="*/ 45 w 57"/>
                  <a:gd name="T33" fmla="*/ 12 h 49"/>
                  <a:gd name="T34" fmla="*/ 45 w 57"/>
                  <a:gd name="T35" fmla="*/ 0 h 49"/>
                  <a:gd name="T36" fmla="*/ 37 w 57"/>
                  <a:gd name="T37" fmla="*/ 0 h 49"/>
                  <a:gd name="T38" fmla="*/ 37 w 57"/>
                  <a:gd name="T39" fmla="*/ 12 h 49"/>
                  <a:gd name="T40" fmla="*/ 31 w 57"/>
                  <a:gd name="T41" fmla="*/ 12 h 49"/>
                  <a:gd name="T42" fmla="*/ 31 w 57"/>
                  <a:gd name="T43" fmla="*/ 18 h 49"/>
                  <a:gd name="T44" fmla="*/ 25 w 57"/>
                  <a:gd name="T45" fmla="*/ 18 h 49"/>
                  <a:gd name="T46" fmla="*/ 25 w 57"/>
                  <a:gd name="T47" fmla="*/ 25 h 49"/>
                  <a:gd name="T48" fmla="*/ 0 w 57"/>
                  <a:gd name="T49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49">
                    <a:moveTo>
                      <a:pt x="0" y="25"/>
                    </a:moveTo>
                    <a:lnTo>
                      <a:pt x="0" y="31"/>
                    </a:lnTo>
                    <a:lnTo>
                      <a:pt x="19" y="31"/>
                    </a:lnTo>
                    <a:lnTo>
                      <a:pt x="19" y="43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25" y="49"/>
                    </a:lnTo>
                    <a:lnTo>
                      <a:pt x="25" y="37"/>
                    </a:lnTo>
                    <a:lnTo>
                      <a:pt x="31" y="37"/>
                    </a:lnTo>
                    <a:lnTo>
                      <a:pt x="31" y="31"/>
                    </a:lnTo>
                    <a:lnTo>
                      <a:pt x="45" y="31"/>
                    </a:lnTo>
                    <a:lnTo>
                      <a:pt x="45" y="25"/>
                    </a:lnTo>
                    <a:lnTo>
                      <a:pt x="51" y="25"/>
                    </a:lnTo>
                    <a:lnTo>
                      <a:pt x="51" y="18"/>
                    </a:lnTo>
                    <a:lnTo>
                      <a:pt x="57" y="18"/>
                    </a:lnTo>
                    <a:lnTo>
                      <a:pt x="57" y="12"/>
                    </a:lnTo>
                    <a:lnTo>
                      <a:pt x="45" y="12"/>
                    </a:lnTo>
                    <a:lnTo>
                      <a:pt x="45" y="0"/>
                    </a:lnTo>
                    <a:lnTo>
                      <a:pt x="37" y="0"/>
                    </a:lnTo>
                    <a:lnTo>
                      <a:pt x="37" y="12"/>
                    </a:lnTo>
                    <a:lnTo>
                      <a:pt x="31" y="12"/>
                    </a:lnTo>
                    <a:lnTo>
                      <a:pt x="31" y="18"/>
                    </a:lnTo>
                    <a:lnTo>
                      <a:pt x="25" y="18"/>
                    </a:lnTo>
                    <a:lnTo>
                      <a:pt x="25" y="25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0" name="Freeform 3185">
                <a:extLst>
                  <a:ext uri="{FF2B5EF4-FFF2-40B4-BE49-F238E27FC236}">
                    <a16:creationId xmlns:a16="http://schemas.microsoft.com/office/drawing/2014/main" xmlns="" id="{754B04C4-A2EB-4A87-A927-2C354BF30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401"/>
                <a:ext cx="2" cy="1"/>
              </a:xfrm>
              <a:custGeom>
                <a:avLst/>
                <a:gdLst>
                  <a:gd name="T0" fmla="*/ 0 w 51"/>
                  <a:gd name="T1" fmla="*/ 13 h 49"/>
                  <a:gd name="T2" fmla="*/ 0 w 51"/>
                  <a:gd name="T3" fmla="*/ 19 h 49"/>
                  <a:gd name="T4" fmla="*/ 6 w 51"/>
                  <a:gd name="T5" fmla="*/ 19 h 49"/>
                  <a:gd name="T6" fmla="*/ 6 w 51"/>
                  <a:gd name="T7" fmla="*/ 25 h 49"/>
                  <a:gd name="T8" fmla="*/ 12 w 51"/>
                  <a:gd name="T9" fmla="*/ 25 h 49"/>
                  <a:gd name="T10" fmla="*/ 12 w 51"/>
                  <a:gd name="T11" fmla="*/ 31 h 49"/>
                  <a:gd name="T12" fmla="*/ 20 w 51"/>
                  <a:gd name="T13" fmla="*/ 31 h 49"/>
                  <a:gd name="T14" fmla="*/ 20 w 51"/>
                  <a:gd name="T15" fmla="*/ 43 h 49"/>
                  <a:gd name="T16" fmla="*/ 32 w 51"/>
                  <a:gd name="T17" fmla="*/ 43 h 49"/>
                  <a:gd name="T18" fmla="*/ 32 w 51"/>
                  <a:gd name="T19" fmla="*/ 49 h 49"/>
                  <a:gd name="T20" fmla="*/ 38 w 51"/>
                  <a:gd name="T21" fmla="*/ 49 h 49"/>
                  <a:gd name="T22" fmla="*/ 38 w 51"/>
                  <a:gd name="T23" fmla="*/ 43 h 49"/>
                  <a:gd name="T24" fmla="*/ 51 w 51"/>
                  <a:gd name="T25" fmla="*/ 43 h 49"/>
                  <a:gd name="T26" fmla="*/ 51 w 51"/>
                  <a:gd name="T27" fmla="*/ 37 h 49"/>
                  <a:gd name="T28" fmla="*/ 38 w 51"/>
                  <a:gd name="T29" fmla="*/ 37 h 49"/>
                  <a:gd name="T30" fmla="*/ 38 w 51"/>
                  <a:gd name="T31" fmla="*/ 25 h 49"/>
                  <a:gd name="T32" fmla="*/ 32 w 51"/>
                  <a:gd name="T33" fmla="*/ 25 h 49"/>
                  <a:gd name="T34" fmla="*/ 32 w 51"/>
                  <a:gd name="T35" fmla="*/ 19 h 49"/>
                  <a:gd name="T36" fmla="*/ 26 w 51"/>
                  <a:gd name="T37" fmla="*/ 19 h 49"/>
                  <a:gd name="T38" fmla="*/ 26 w 51"/>
                  <a:gd name="T39" fmla="*/ 13 h 49"/>
                  <a:gd name="T40" fmla="*/ 20 w 51"/>
                  <a:gd name="T41" fmla="*/ 13 h 49"/>
                  <a:gd name="T42" fmla="*/ 20 w 51"/>
                  <a:gd name="T43" fmla="*/ 7 h 49"/>
                  <a:gd name="T44" fmla="*/ 12 w 51"/>
                  <a:gd name="T45" fmla="*/ 7 h 49"/>
                  <a:gd name="T46" fmla="*/ 12 w 51"/>
                  <a:gd name="T47" fmla="*/ 0 h 49"/>
                  <a:gd name="T48" fmla="*/ 6 w 51"/>
                  <a:gd name="T49" fmla="*/ 0 h 49"/>
                  <a:gd name="T50" fmla="*/ 6 w 51"/>
                  <a:gd name="T51" fmla="*/ 13 h 49"/>
                  <a:gd name="T52" fmla="*/ 0 w 51"/>
                  <a:gd name="T53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1" h="49">
                    <a:moveTo>
                      <a:pt x="0" y="13"/>
                    </a:move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12" y="25"/>
                    </a:lnTo>
                    <a:lnTo>
                      <a:pt x="12" y="31"/>
                    </a:lnTo>
                    <a:lnTo>
                      <a:pt x="20" y="31"/>
                    </a:lnTo>
                    <a:lnTo>
                      <a:pt x="20" y="43"/>
                    </a:lnTo>
                    <a:lnTo>
                      <a:pt x="32" y="43"/>
                    </a:lnTo>
                    <a:lnTo>
                      <a:pt x="32" y="49"/>
                    </a:lnTo>
                    <a:lnTo>
                      <a:pt x="38" y="49"/>
                    </a:lnTo>
                    <a:lnTo>
                      <a:pt x="38" y="43"/>
                    </a:lnTo>
                    <a:lnTo>
                      <a:pt x="51" y="43"/>
                    </a:lnTo>
                    <a:lnTo>
                      <a:pt x="51" y="37"/>
                    </a:lnTo>
                    <a:lnTo>
                      <a:pt x="38" y="37"/>
                    </a:lnTo>
                    <a:lnTo>
                      <a:pt x="38" y="25"/>
                    </a:lnTo>
                    <a:lnTo>
                      <a:pt x="32" y="25"/>
                    </a:lnTo>
                    <a:lnTo>
                      <a:pt x="32" y="19"/>
                    </a:lnTo>
                    <a:lnTo>
                      <a:pt x="26" y="19"/>
                    </a:lnTo>
                    <a:lnTo>
                      <a:pt x="26" y="13"/>
                    </a:lnTo>
                    <a:lnTo>
                      <a:pt x="20" y="13"/>
                    </a:lnTo>
                    <a:lnTo>
                      <a:pt x="20" y="7"/>
                    </a:lnTo>
                    <a:lnTo>
                      <a:pt x="12" y="7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1" name="Freeform 3186">
                <a:extLst>
                  <a:ext uri="{FF2B5EF4-FFF2-40B4-BE49-F238E27FC236}">
                    <a16:creationId xmlns:a16="http://schemas.microsoft.com/office/drawing/2014/main" xmlns="" id="{1445920D-FF76-4774-B3B8-086747C7A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" y="355"/>
                <a:ext cx="1" cy="1"/>
              </a:xfrm>
              <a:custGeom>
                <a:avLst/>
                <a:gdLst>
                  <a:gd name="T0" fmla="*/ 12 w 18"/>
                  <a:gd name="T1" fmla="*/ 0 h 67"/>
                  <a:gd name="T2" fmla="*/ 0 w 18"/>
                  <a:gd name="T3" fmla="*/ 0 h 67"/>
                  <a:gd name="T4" fmla="*/ 0 w 18"/>
                  <a:gd name="T5" fmla="*/ 55 h 67"/>
                  <a:gd name="T6" fmla="*/ 6 w 18"/>
                  <a:gd name="T7" fmla="*/ 55 h 67"/>
                  <a:gd name="T8" fmla="*/ 6 w 18"/>
                  <a:gd name="T9" fmla="*/ 67 h 67"/>
                  <a:gd name="T10" fmla="*/ 18 w 18"/>
                  <a:gd name="T11" fmla="*/ 67 h 67"/>
                  <a:gd name="T12" fmla="*/ 18 w 18"/>
                  <a:gd name="T13" fmla="*/ 49 h 67"/>
                  <a:gd name="T14" fmla="*/ 12 w 18"/>
                  <a:gd name="T15" fmla="*/ 49 h 67"/>
                  <a:gd name="T16" fmla="*/ 12 w 18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67">
                    <a:moveTo>
                      <a:pt x="12" y="0"/>
                    </a:moveTo>
                    <a:lnTo>
                      <a:pt x="0" y="0"/>
                    </a:lnTo>
                    <a:lnTo>
                      <a:pt x="0" y="55"/>
                    </a:lnTo>
                    <a:lnTo>
                      <a:pt x="6" y="55"/>
                    </a:lnTo>
                    <a:lnTo>
                      <a:pt x="6" y="67"/>
                    </a:lnTo>
                    <a:lnTo>
                      <a:pt x="18" y="67"/>
                    </a:lnTo>
                    <a:lnTo>
                      <a:pt x="18" y="49"/>
                    </a:lnTo>
                    <a:lnTo>
                      <a:pt x="12" y="49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2" name="Freeform 3187">
                <a:extLst>
                  <a:ext uri="{FF2B5EF4-FFF2-40B4-BE49-F238E27FC236}">
                    <a16:creationId xmlns:a16="http://schemas.microsoft.com/office/drawing/2014/main" xmlns="" id="{B59F29F1-8408-4122-8772-CD06150B9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" y="161"/>
                <a:ext cx="1" cy="1"/>
              </a:xfrm>
              <a:custGeom>
                <a:avLst/>
                <a:gdLst>
                  <a:gd name="T0" fmla="*/ 8 w 39"/>
                  <a:gd name="T1" fmla="*/ 18 h 60"/>
                  <a:gd name="T2" fmla="*/ 0 w 39"/>
                  <a:gd name="T3" fmla="*/ 18 h 60"/>
                  <a:gd name="T4" fmla="*/ 0 w 39"/>
                  <a:gd name="T5" fmla="*/ 42 h 60"/>
                  <a:gd name="T6" fmla="*/ 14 w 39"/>
                  <a:gd name="T7" fmla="*/ 42 h 60"/>
                  <a:gd name="T8" fmla="*/ 14 w 39"/>
                  <a:gd name="T9" fmla="*/ 60 h 60"/>
                  <a:gd name="T10" fmla="*/ 26 w 39"/>
                  <a:gd name="T11" fmla="*/ 60 h 60"/>
                  <a:gd name="T12" fmla="*/ 26 w 39"/>
                  <a:gd name="T13" fmla="*/ 48 h 60"/>
                  <a:gd name="T14" fmla="*/ 33 w 39"/>
                  <a:gd name="T15" fmla="*/ 48 h 60"/>
                  <a:gd name="T16" fmla="*/ 33 w 39"/>
                  <a:gd name="T17" fmla="*/ 54 h 60"/>
                  <a:gd name="T18" fmla="*/ 39 w 39"/>
                  <a:gd name="T19" fmla="*/ 54 h 60"/>
                  <a:gd name="T20" fmla="*/ 39 w 39"/>
                  <a:gd name="T21" fmla="*/ 42 h 60"/>
                  <a:gd name="T22" fmla="*/ 33 w 39"/>
                  <a:gd name="T23" fmla="*/ 42 h 60"/>
                  <a:gd name="T24" fmla="*/ 33 w 39"/>
                  <a:gd name="T25" fmla="*/ 36 h 60"/>
                  <a:gd name="T26" fmla="*/ 26 w 39"/>
                  <a:gd name="T27" fmla="*/ 36 h 60"/>
                  <a:gd name="T28" fmla="*/ 26 w 39"/>
                  <a:gd name="T29" fmla="*/ 0 h 60"/>
                  <a:gd name="T30" fmla="*/ 20 w 39"/>
                  <a:gd name="T31" fmla="*/ 0 h 60"/>
                  <a:gd name="T32" fmla="*/ 20 w 39"/>
                  <a:gd name="T33" fmla="*/ 36 h 60"/>
                  <a:gd name="T34" fmla="*/ 8 w 39"/>
                  <a:gd name="T35" fmla="*/ 36 h 60"/>
                  <a:gd name="T36" fmla="*/ 8 w 39"/>
                  <a:gd name="T3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60">
                    <a:moveTo>
                      <a:pt x="8" y="18"/>
                    </a:moveTo>
                    <a:lnTo>
                      <a:pt x="0" y="18"/>
                    </a:lnTo>
                    <a:lnTo>
                      <a:pt x="0" y="42"/>
                    </a:lnTo>
                    <a:lnTo>
                      <a:pt x="14" y="42"/>
                    </a:lnTo>
                    <a:lnTo>
                      <a:pt x="14" y="60"/>
                    </a:lnTo>
                    <a:lnTo>
                      <a:pt x="26" y="60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33" y="54"/>
                    </a:lnTo>
                    <a:lnTo>
                      <a:pt x="39" y="54"/>
                    </a:lnTo>
                    <a:lnTo>
                      <a:pt x="39" y="42"/>
                    </a:lnTo>
                    <a:lnTo>
                      <a:pt x="33" y="42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36"/>
                    </a:lnTo>
                    <a:lnTo>
                      <a:pt x="8" y="36"/>
                    </a:lnTo>
                    <a:lnTo>
                      <a:pt x="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3" name="Freeform 3188">
                <a:extLst>
                  <a:ext uri="{FF2B5EF4-FFF2-40B4-BE49-F238E27FC236}">
                    <a16:creationId xmlns:a16="http://schemas.microsoft.com/office/drawing/2014/main" xmlns="" id="{40F09ABC-EEB2-461B-8AA0-5A80433F1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" y="285"/>
                <a:ext cx="4" cy="0"/>
              </a:xfrm>
              <a:custGeom>
                <a:avLst/>
                <a:gdLst>
                  <a:gd name="T0" fmla="*/ 109 w 109"/>
                  <a:gd name="T1" fmla="*/ 18 h 18"/>
                  <a:gd name="T2" fmla="*/ 109 w 109"/>
                  <a:gd name="T3" fmla="*/ 12 h 18"/>
                  <a:gd name="T4" fmla="*/ 89 w 109"/>
                  <a:gd name="T5" fmla="*/ 12 h 18"/>
                  <a:gd name="T6" fmla="*/ 89 w 109"/>
                  <a:gd name="T7" fmla="*/ 6 h 18"/>
                  <a:gd name="T8" fmla="*/ 64 w 109"/>
                  <a:gd name="T9" fmla="*/ 6 h 18"/>
                  <a:gd name="T10" fmla="*/ 64 w 109"/>
                  <a:gd name="T11" fmla="*/ 0 h 18"/>
                  <a:gd name="T12" fmla="*/ 0 w 109"/>
                  <a:gd name="T13" fmla="*/ 0 h 18"/>
                  <a:gd name="T14" fmla="*/ 0 w 109"/>
                  <a:gd name="T15" fmla="*/ 6 h 18"/>
                  <a:gd name="T16" fmla="*/ 51 w 109"/>
                  <a:gd name="T17" fmla="*/ 6 h 18"/>
                  <a:gd name="T18" fmla="*/ 51 w 109"/>
                  <a:gd name="T19" fmla="*/ 12 h 18"/>
                  <a:gd name="T20" fmla="*/ 64 w 109"/>
                  <a:gd name="T21" fmla="*/ 12 h 18"/>
                  <a:gd name="T22" fmla="*/ 64 w 109"/>
                  <a:gd name="T23" fmla="*/ 18 h 18"/>
                  <a:gd name="T24" fmla="*/ 109 w 109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8">
                    <a:moveTo>
                      <a:pt x="109" y="18"/>
                    </a:moveTo>
                    <a:lnTo>
                      <a:pt x="109" y="12"/>
                    </a:lnTo>
                    <a:lnTo>
                      <a:pt x="89" y="12"/>
                    </a:lnTo>
                    <a:lnTo>
                      <a:pt x="89" y="6"/>
                    </a:lnTo>
                    <a:lnTo>
                      <a:pt x="64" y="6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51" y="6"/>
                    </a:lnTo>
                    <a:lnTo>
                      <a:pt x="51" y="12"/>
                    </a:lnTo>
                    <a:lnTo>
                      <a:pt x="64" y="12"/>
                    </a:lnTo>
                    <a:lnTo>
                      <a:pt x="64" y="18"/>
                    </a:lnTo>
                    <a:lnTo>
                      <a:pt x="10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4" name="Freeform 3189">
                <a:extLst>
                  <a:ext uri="{FF2B5EF4-FFF2-40B4-BE49-F238E27FC236}">
                    <a16:creationId xmlns:a16="http://schemas.microsoft.com/office/drawing/2014/main" xmlns="" id="{DBD25CC2-ACE4-4F1A-B212-C311DD1AB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211"/>
                <a:ext cx="1" cy="1"/>
              </a:xfrm>
              <a:custGeom>
                <a:avLst/>
                <a:gdLst>
                  <a:gd name="T0" fmla="*/ 39 w 52"/>
                  <a:gd name="T1" fmla="*/ 36 h 36"/>
                  <a:gd name="T2" fmla="*/ 52 w 52"/>
                  <a:gd name="T3" fmla="*/ 36 h 36"/>
                  <a:gd name="T4" fmla="*/ 52 w 52"/>
                  <a:gd name="T5" fmla="*/ 18 h 36"/>
                  <a:gd name="T6" fmla="*/ 45 w 52"/>
                  <a:gd name="T7" fmla="*/ 18 h 36"/>
                  <a:gd name="T8" fmla="*/ 45 w 52"/>
                  <a:gd name="T9" fmla="*/ 12 h 36"/>
                  <a:gd name="T10" fmla="*/ 39 w 52"/>
                  <a:gd name="T11" fmla="*/ 12 h 36"/>
                  <a:gd name="T12" fmla="*/ 39 w 52"/>
                  <a:gd name="T13" fmla="*/ 6 h 36"/>
                  <a:gd name="T14" fmla="*/ 32 w 52"/>
                  <a:gd name="T15" fmla="*/ 6 h 36"/>
                  <a:gd name="T16" fmla="*/ 32 w 52"/>
                  <a:gd name="T17" fmla="*/ 0 h 36"/>
                  <a:gd name="T18" fmla="*/ 20 w 52"/>
                  <a:gd name="T19" fmla="*/ 0 h 36"/>
                  <a:gd name="T20" fmla="*/ 20 w 52"/>
                  <a:gd name="T21" fmla="*/ 6 h 36"/>
                  <a:gd name="T22" fmla="*/ 14 w 52"/>
                  <a:gd name="T23" fmla="*/ 6 h 36"/>
                  <a:gd name="T24" fmla="*/ 14 w 52"/>
                  <a:gd name="T25" fmla="*/ 12 h 36"/>
                  <a:gd name="T26" fmla="*/ 0 w 52"/>
                  <a:gd name="T27" fmla="*/ 12 h 36"/>
                  <a:gd name="T28" fmla="*/ 0 w 52"/>
                  <a:gd name="T29" fmla="*/ 24 h 36"/>
                  <a:gd name="T30" fmla="*/ 20 w 52"/>
                  <a:gd name="T31" fmla="*/ 24 h 36"/>
                  <a:gd name="T32" fmla="*/ 20 w 52"/>
                  <a:gd name="T33" fmla="*/ 18 h 36"/>
                  <a:gd name="T34" fmla="*/ 32 w 52"/>
                  <a:gd name="T35" fmla="*/ 18 h 36"/>
                  <a:gd name="T36" fmla="*/ 32 w 52"/>
                  <a:gd name="T37" fmla="*/ 24 h 36"/>
                  <a:gd name="T38" fmla="*/ 39 w 52"/>
                  <a:gd name="T39" fmla="*/ 24 h 36"/>
                  <a:gd name="T40" fmla="*/ 39 w 52"/>
                  <a:gd name="T4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36">
                    <a:moveTo>
                      <a:pt x="39" y="36"/>
                    </a:moveTo>
                    <a:lnTo>
                      <a:pt x="52" y="36"/>
                    </a:lnTo>
                    <a:lnTo>
                      <a:pt x="52" y="18"/>
                    </a:lnTo>
                    <a:lnTo>
                      <a:pt x="45" y="18"/>
                    </a:lnTo>
                    <a:lnTo>
                      <a:pt x="45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4" y="12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0" y="24"/>
                    </a:lnTo>
                    <a:lnTo>
                      <a:pt x="20" y="18"/>
                    </a:lnTo>
                    <a:lnTo>
                      <a:pt x="32" y="18"/>
                    </a:lnTo>
                    <a:lnTo>
                      <a:pt x="32" y="24"/>
                    </a:lnTo>
                    <a:lnTo>
                      <a:pt x="39" y="24"/>
                    </a:lnTo>
                    <a:lnTo>
                      <a:pt x="39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5" name="Freeform 3190">
                <a:extLst>
                  <a:ext uri="{FF2B5EF4-FFF2-40B4-BE49-F238E27FC236}">
                    <a16:creationId xmlns:a16="http://schemas.microsoft.com/office/drawing/2014/main" xmlns="" id="{37A03E86-4ACC-456E-B6D8-CA8FA8F41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280"/>
                <a:ext cx="2" cy="1"/>
              </a:xfrm>
              <a:custGeom>
                <a:avLst/>
                <a:gdLst>
                  <a:gd name="T0" fmla="*/ 20 w 64"/>
                  <a:gd name="T1" fmla="*/ 18 h 18"/>
                  <a:gd name="T2" fmla="*/ 20 w 64"/>
                  <a:gd name="T3" fmla="*/ 12 h 18"/>
                  <a:gd name="T4" fmla="*/ 64 w 64"/>
                  <a:gd name="T5" fmla="*/ 12 h 18"/>
                  <a:gd name="T6" fmla="*/ 64 w 64"/>
                  <a:gd name="T7" fmla="*/ 0 h 18"/>
                  <a:gd name="T8" fmla="*/ 0 w 64"/>
                  <a:gd name="T9" fmla="*/ 0 h 18"/>
                  <a:gd name="T10" fmla="*/ 0 w 64"/>
                  <a:gd name="T11" fmla="*/ 18 h 18"/>
                  <a:gd name="T12" fmla="*/ 20 w 6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8">
                    <a:moveTo>
                      <a:pt x="20" y="18"/>
                    </a:moveTo>
                    <a:lnTo>
                      <a:pt x="20" y="12"/>
                    </a:lnTo>
                    <a:lnTo>
                      <a:pt x="64" y="12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2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6" name="Freeform 3191">
                <a:extLst>
                  <a:ext uri="{FF2B5EF4-FFF2-40B4-BE49-F238E27FC236}">
                    <a16:creationId xmlns:a16="http://schemas.microsoft.com/office/drawing/2014/main" xmlns="" id="{8F17256A-9257-497F-AB6B-555E09E45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343"/>
                <a:ext cx="1" cy="1"/>
              </a:xfrm>
              <a:custGeom>
                <a:avLst/>
                <a:gdLst>
                  <a:gd name="T0" fmla="*/ 0 w 45"/>
                  <a:gd name="T1" fmla="*/ 42 h 48"/>
                  <a:gd name="T2" fmla="*/ 6 w 45"/>
                  <a:gd name="T3" fmla="*/ 42 h 48"/>
                  <a:gd name="T4" fmla="*/ 6 w 45"/>
                  <a:gd name="T5" fmla="*/ 36 h 48"/>
                  <a:gd name="T6" fmla="*/ 19 w 45"/>
                  <a:gd name="T7" fmla="*/ 36 h 48"/>
                  <a:gd name="T8" fmla="*/ 19 w 45"/>
                  <a:gd name="T9" fmla="*/ 48 h 48"/>
                  <a:gd name="T10" fmla="*/ 26 w 45"/>
                  <a:gd name="T11" fmla="*/ 48 h 48"/>
                  <a:gd name="T12" fmla="*/ 26 w 45"/>
                  <a:gd name="T13" fmla="*/ 36 h 48"/>
                  <a:gd name="T14" fmla="*/ 32 w 45"/>
                  <a:gd name="T15" fmla="*/ 36 h 48"/>
                  <a:gd name="T16" fmla="*/ 32 w 45"/>
                  <a:gd name="T17" fmla="*/ 30 h 48"/>
                  <a:gd name="T18" fmla="*/ 38 w 45"/>
                  <a:gd name="T19" fmla="*/ 30 h 48"/>
                  <a:gd name="T20" fmla="*/ 38 w 45"/>
                  <a:gd name="T21" fmla="*/ 24 h 48"/>
                  <a:gd name="T22" fmla="*/ 45 w 45"/>
                  <a:gd name="T23" fmla="*/ 24 h 48"/>
                  <a:gd name="T24" fmla="*/ 45 w 45"/>
                  <a:gd name="T25" fmla="*/ 18 h 48"/>
                  <a:gd name="T26" fmla="*/ 38 w 45"/>
                  <a:gd name="T27" fmla="*/ 18 h 48"/>
                  <a:gd name="T28" fmla="*/ 38 w 45"/>
                  <a:gd name="T29" fmla="*/ 0 h 48"/>
                  <a:gd name="T30" fmla="*/ 32 w 45"/>
                  <a:gd name="T31" fmla="*/ 0 h 48"/>
                  <a:gd name="T32" fmla="*/ 32 w 45"/>
                  <a:gd name="T33" fmla="*/ 6 h 48"/>
                  <a:gd name="T34" fmla="*/ 26 w 45"/>
                  <a:gd name="T35" fmla="*/ 6 h 48"/>
                  <a:gd name="T36" fmla="*/ 26 w 45"/>
                  <a:gd name="T37" fmla="*/ 12 h 48"/>
                  <a:gd name="T38" fmla="*/ 19 w 45"/>
                  <a:gd name="T39" fmla="*/ 12 h 48"/>
                  <a:gd name="T40" fmla="*/ 19 w 45"/>
                  <a:gd name="T41" fmla="*/ 24 h 48"/>
                  <a:gd name="T42" fmla="*/ 6 w 45"/>
                  <a:gd name="T43" fmla="*/ 24 h 48"/>
                  <a:gd name="T44" fmla="*/ 6 w 45"/>
                  <a:gd name="T45" fmla="*/ 30 h 48"/>
                  <a:gd name="T46" fmla="*/ 0 w 45"/>
                  <a:gd name="T47" fmla="*/ 30 h 48"/>
                  <a:gd name="T48" fmla="*/ 0 w 45"/>
                  <a:gd name="T4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8">
                    <a:moveTo>
                      <a:pt x="0" y="42"/>
                    </a:moveTo>
                    <a:lnTo>
                      <a:pt x="6" y="42"/>
                    </a:lnTo>
                    <a:lnTo>
                      <a:pt x="6" y="36"/>
                    </a:lnTo>
                    <a:lnTo>
                      <a:pt x="19" y="36"/>
                    </a:lnTo>
                    <a:lnTo>
                      <a:pt x="19" y="48"/>
                    </a:lnTo>
                    <a:lnTo>
                      <a:pt x="26" y="48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2" y="30"/>
                    </a:lnTo>
                    <a:lnTo>
                      <a:pt x="38" y="30"/>
                    </a:lnTo>
                    <a:lnTo>
                      <a:pt x="38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38" y="18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7" name="Freeform 3192">
                <a:extLst>
                  <a:ext uri="{FF2B5EF4-FFF2-40B4-BE49-F238E27FC236}">
                    <a16:creationId xmlns:a16="http://schemas.microsoft.com/office/drawing/2014/main" xmlns="" id="{AD006669-B097-48B4-AF23-D811858B3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" y="144"/>
                <a:ext cx="0" cy="1"/>
              </a:xfrm>
              <a:custGeom>
                <a:avLst/>
                <a:gdLst>
                  <a:gd name="T0" fmla="*/ 0 w 19"/>
                  <a:gd name="T1" fmla="*/ 12 h 55"/>
                  <a:gd name="T2" fmla="*/ 0 w 19"/>
                  <a:gd name="T3" fmla="*/ 49 h 55"/>
                  <a:gd name="T4" fmla="*/ 7 w 19"/>
                  <a:gd name="T5" fmla="*/ 49 h 55"/>
                  <a:gd name="T6" fmla="*/ 7 w 19"/>
                  <a:gd name="T7" fmla="*/ 55 h 55"/>
                  <a:gd name="T8" fmla="*/ 19 w 19"/>
                  <a:gd name="T9" fmla="*/ 55 h 55"/>
                  <a:gd name="T10" fmla="*/ 19 w 19"/>
                  <a:gd name="T11" fmla="*/ 0 h 55"/>
                  <a:gd name="T12" fmla="*/ 13 w 19"/>
                  <a:gd name="T13" fmla="*/ 0 h 55"/>
                  <a:gd name="T14" fmla="*/ 13 w 19"/>
                  <a:gd name="T15" fmla="*/ 6 h 55"/>
                  <a:gd name="T16" fmla="*/ 7 w 19"/>
                  <a:gd name="T17" fmla="*/ 6 h 55"/>
                  <a:gd name="T18" fmla="*/ 7 w 19"/>
                  <a:gd name="T19" fmla="*/ 12 h 55"/>
                  <a:gd name="T20" fmla="*/ 0 w 19"/>
                  <a:gd name="T21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5">
                    <a:moveTo>
                      <a:pt x="0" y="12"/>
                    </a:moveTo>
                    <a:lnTo>
                      <a:pt x="0" y="49"/>
                    </a:lnTo>
                    <a:lnTo>
                      <a:pt x="7" y="49"/>
                    </a:lnTo>
                    <a:lnTo>
                      <a:pt x="7" y="55"/>
                    </a:lnTo>
                    <a:lnTo>
                      <a:pt x="19" y="55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8" name="Freeform 3193">
                <a:extLst>
                  <a:ext uri="{FF2B5EF4-FFF2-40B4-BE49-F238E27FC236}">
                    <a16:creationId xmlns:a16="http://schemas.microsoft.com/office/drawing/2014/main" xmlns="" id="{0CBDEFB5-6616-4E51-A40E-11C4D24FD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363"/>
                <a:ext cx="1" cy="1"/>
              </a:xfrm>
              <a:custGeom>
                <a:avLst/>
                <a:gdLst>
                  <a:gd name="T0" fmla="*/ 0 w 51"/>
                  <a:gd name="T1" fmla="*/ 37 h 56"/>
                  <a:gd name="T2" fmla="*/ 7 w 51"/>
                  <a:gd name="T3" fmla="*/ 37 h 56"/>
                  <a:gd name="T4" fmla="*/ 7 w 51"/>
                  <a:gd name="T5" fmla="*/ 31 h 56"/>
                  <a:gd name="T6" fmla="*/ 13 w 51"/>
                  <a:gd name="T7" fmla="*/ 31 h 56"/>
                  <a:gd name="T8" fmla="*/ 13 w 51"/>
                  <a:gd name="T9" fmla="*/ 56 h 56"/>
                  <a:gd name="T10" fmla="*/ 19 w 51"/>
                  <a:gd name="T11" fmla="*/ 56 h 56"/>
                  <a:gd name="T12" fmla="*/ 19 w 51"/>
                  <a:gd name="T13" fmla="*/ 37 h 56"/>
                  <a:gd name="T14" fmla="*/ 25 w 51"/>
                  <a:gd name="T15" fmla="*/ 37 h 56"/>
                  <a:gd name="T16" fmla="*/ 25 w 51"/>
                  <a:gd name="T17" fmla="*/ 31 h 56"/>
                  <a:gd name="T18" fmla="*/ 51 w 51"/>
                  <a:gd name="T19" fmla="*/ 31 h 56"/>
                  <a:gd name="T20" fmla="*/ 51 w 51"/>
                  <a:gd name="T21" fmla="*/ 24 h 56"/>
                  <a:gd name="T22" fmla="*/ 19 w 51"/>
                  <a:gd name="T23" fmla="*/ 24 h 56"/>
                  <a:gd name="T24" fmla="*/ 19 w 51"/>
                  <a:gd name="T25" fmla="*/ 12 h 56"/>
                  <a:gd name="T26" fmla="*/ 25 w 51"/>
                  <a:gd name="T27" fmla="*/ 12 h 56"/>
                  <a:gd name="T28" fmla="*/ 25 w 51"/>
                  <a:gd name="T29" fmla="*/ 6 h 56"/>
                  <a:gd name="T30" fmla="*/ 51 w 51"/>
                  <a:gd name="T31" fmla="*/ 6 h 56"/>
                  <a:gd name="T32" fmla="*/ 51 w 51"/>
                  <a:gd name="T33" fmla="*/ 0 h 56"/>
                  <a:gd name="T34" fmla="*/ 19 w 51"/>
                  <a:gd name="T35" fmla="*/ 0 h 56"/>
                  <a:gd name="T36" fmla="*/ 19 w 51"/>
                  <a:gd name="T37" fmla="*/ 6 h 56"/>
                  <a:gd name="T38" fmla="*/ 13 w 51"/>
                  <a:gd name="T39" fmla="*/ 6 h 56"/>
                  <a:gd name="T40" fmla="*/ 13 w 51"/>
                  <a:gd name="T41" fmla="*/ 24 h 56"/>
                  <a:gd name="T42" fmla="*/ 0 w 51"/>
                  <a:gd name="T43" fmla="*/ 24 h 56"/>
                  <a:gd name="T44" fmla="*/ 0 w 51"/>
                  <a:gd name="T45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6">
                    <a:moveTo>
                      <a:pt x="0" y="37"/>
                    </a:moveTo>
                    <a:lnTo>
                      <a:pt x="7" y="37"/>
                    </a:lnTo>
                    <a:lnTo>
                      <a:pt x="7" y="31"/>
                    </a:lnTo>
                    <a:lnTo>
                      <a:pt x="13" y="31"/>
                    </a:lnTo>
                    <a:lnTo>
                      <a:pt x="13" y="56"/>
                    </a:lnTo>
                    <a:lnTo>
                      <a:pt x="19" y="56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31"/>
                    </a:lnTo>
                    <a:lnTo>
                      <a:pt x="51" y="31"/>
                    </a:lnTo>
                    <a:lnTo>
                      <a:pt x="51" y="24"/>
                    </a:lnTo>
                    <a:lnTo>
                      <a:pt x="19" y="24"/>
                    </a:lnTo>
                    <a:lnTo>
                      <a:pt x="19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24"/>
                    </a:lnTo>
                    <a:lnTo>
                      <a:pt x="0" y="24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89" name="Freeform 3194">
                <a:extLst>
                  <a:ext uri="{FF2B5EF4-FFF2-40B4-BE49-F238E27FC236}">
                    <a16:creationId xmlns:a16="http://schemas.microsoft.com/office/drawing/2014/main" xmlns="" id="{0B690258-F392-4342-83CB-4E793A5B5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285"/>
                <a:ext cx="1" cy="2"/>
              </a:xfrm>
              <a:custGeom>
                <a:avLst/>
                <a:gdLst>
                  <a:gd name="T0" fmla="*/ 0 w 45"/>
                  <a:gd name="T1" fmla="*/ 55 h 55"/>
                  <a:gd name="T2" fmla="*/ 7 w 45"/>
                  <a:gd name="T3" fmla="*/ 55 h 55"/>
                  <a:gd name="T4" fmla="*/ 7 w 45"/>
                  <a:gd name="T5" fmla="*/ 49 h 55"/>
                  <a:gd name="T6" fmla="*/ 19 w 45"/>
                  <a:gd name="T7" fmla="*/ 49 h 55"/>
                  <a:gd name="T8" fmla="*/ 19 w 45"/>
                  <a:gd name="T9" fmla="*/ 55 h 55"/>
                  <a:gd name="T10" fmla="*/ 25 w 45"/>
                  <a:gd name="T11" fmla="*/ 55 h 55"/>
                  <a:gd name="T12" fmla="*/ 25 w 45"/>
                  <a:gd name="T13" fmla="*/ 42 h 55"/>
                  <a:gd name="T14" fmla="*/ 39 w 45"/>
                  <a:gd name="T15" fmla="*/ 42 h 55"/>
                  <a:gd name="T16" fmla="*/ 39 w 45"/>
                  <a:gd name="T17" fmla="*/ 30 h 55"/>
                  <a:gd name="T18" fmla="*/ 45 w 45"/>
                  <a:gd name="T19" fmla="*/ 30 h 55"/>
                  <a:gd name="T20" fmla="*/ 45 w 45"/>
                  <a:gd name="T21" fmla="*/ 24 h 55"/>
                  <a:gd name="T22" fmla="*/ 39 w 45"/>
                  <a:gd name="T23" fmla="*/ 24 h 55"/>
                  <a:gd name="T24" fmla="*/ 39 w 45"/>
                  <a:gd name="T25" fmla="*/ 6 h 55"/>
                  <a:gd name="T26" fmla="*/ 45 w 45"/>
                  <a:gd name="T27" fmla="*/ 6 h 55"/>
                  <a:gd name="T28" fmla="*/ 45 w 45"/>
                  <a:gd name="T29" fmla="*/ 0 h 55"/>
                  <a:gd name="T30" fmla="*/ 32 w 45"/>
                  <a:gd name="T31" fmla="*/ 0 h 55"/>
                  <a:gd name="T32" fmla="*/ 32 w 45"/>
                  <a:gd name="T33" fmla="*/ 18 h 55"/>
                  <a:gd name="T34" fmla="*/ 25 w 45"/>
                  <a:gd name="T35" fmla="*/ 18 h 55"/>
                  <a:gd name="T36" fmla="*/ 25 w 45"/>
                  <a:gd name="T37" fmla="*/ 30 h 55"/>
                  <a:gd name="T38" fmla="*/ 19 w 45"/>
                  <a:gd name="T39" fmla="*/ 30 h 55"/>
                  <a:gd name="T40" fmla="*/ 19 w 45"/>
                  <a:gd name="T41" fmla="*/ 36 h 55"/>
                  <a:gd name="T42" fmla="*/ 7 w 45"/>
                  <a:gd name="T43" fmla="*/ 36 h 55"/>
                  <a:gd name="T44" fmla="*/ 7 w 45"/>
                  <a:gd name="T45" fmla="*/ 42 h 55"/>
                  <a:gd name="T46" fmla="*/ 0 w 45"/>
                  <a:gd name="T47" fmla="*/ 42 h 55"/>
                  <a:gd name="T48" fmla="*/ 0 w 45"/>
                  <a:gd name="T4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55">
                    <a:moveTo>
                      <a:pt x="0" y="55"/>
                    </a:moveTo>
                    <a:lnTo>
                      <a:pt x="7" y="55"/>
                    </a:lnTo>
                    <a:lnTo>
                      <a:pt x="7" y="49"/>
                    </a:lnTo>
                    <a:lnTo>
                      <a:pt x="19" y="49"/>
                    </a:lnTo>
                    <a:lnTo>
                      <a:pt x="19" y="55"/>
                    </a:lnTo>
                    <a:lnTo>
                      <a:pt x="25" y="55"/>
                    </a:lnTo>
                    <a:lnTo>
                      <a:pt x="25" y="42"/>
                    </a:lnTo>
                    <a:lnTo>
                      <a:pt x="39" y="42"/>
                    </a:lnTo>
                    <a:lnTo>
                      <a:pt x="39" y="30"/>
                    </a:lnTo>
                    <a:lnTo>
                      <a:pt x="45" y="30"/>
                    </a:lnTo>
                    <a:lnTo>
                      <a:pt x="45" y="24"/>
                    </a:lnTo>
                    <a:lnTo>
                      <a:pt x="39" y="24"/>
                    </a:lnTo>
                    <a:lnTo>
                      <a:pt x="39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32" y="0"/>
                    </a:lnTo>
                    <a:lnTo>
                      <a:pt x="32" y="18"/>
                    </a:lnTo>
                    <a:lnTo>
                      <a:pt x="25" y="18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7" y="36"/>
                    </a:lnTo>
                    <a:lnTo>
                      <a:pt x="7" y="42"/>
                    </a:lnTo>
                    <a:lnTo>
                      <a:pt x="0" y="42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0" name="Freeform 3195">
                <a:extLst>
                  <a:ext uri="{FF2B5EF4-FFF2-40B4-BE49-F238E27FC236}">
                    <a16:creationId xmlns:a16="http://schemas.microsoft.com/office/drawing/2014/main" xmlns="" id="{2D25E4BE-302E-4FA0-A32A-CD13CCE05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" y="326"/>
                <a:ext cx="2" cy="2"/>
              </a:xfrm>
              <a:custGeom>
                <a:avLst/>
                <a:gdLst>
                  <a:gd name="T0" fmla="*/ 0 w 45"/>
                  <a:gd name="T1" fmla="*/ 18 h 55"/>
                  <a:gd name="T2" fmla="*/ 7 w 45"/>
                  <a:gd name="T3" fmla="*/ 18 h 55"/>
                  <a:gd name="T4" fmla="*/ 7 w 45"/>
                  <a:gd name="T5" fmla="*/ 30 h 55"/>
                  <a:gd name="T6" fmla="*/ 19 w 45"/>
                  <a:gd name="T7" fmla="*/ 30 h 55"/>
                  <a:gd name="T8" fmla="*/ 19 w 45"/>
                  <a:gd name="T9" fmla="*/ 37 h 55"/>
                  <a:gd name="T10" fmla="*/ 25 w 45"/>
                  <a:gd name="T11" fmla="*/ 37 h 55"/>
                  <a:gd name="T12" fmla="*/ 25 w 45"/>
                  <a:gd name="T13" fmla="*/ 55 h 55"/>
                  <a:gd name="T14" fmla="*/ 38 w 45"/>
                  <a:gd name="T15" fmla="*/ 55 h 55"/>
                  <a:gd name="T16" fmla="*/ 38 w 45"/>
                  <a:gd name="T17" fmla="*/ 49 h 55"/>
                  <a:gd name="T18" fmla="*/ 32 w 45"/>
                  <a:gd name="T19" fmla="*/ 49 h 55"/>
                  <a:gd name="T20" fmla="*/ 32 w 45"/>
                  <a:gd name="T21" fmla="*/ 30 h 55"/>
                  <a:gd name="T22" fmla="*/ 45 w 45"/>
                  <a:gd name="T23" fmla="*/ 30 h 55"/>
                  <a:gd name="T24" fmla="*/ 45 w 45"/>
                  <a:gd name="T25" fmla="*/ 24 h 55"/>
                  <a:gd name="T26" fmla="*/ 32 w 45"/>
                  <a:gd name="T27" fmla="*/ 24 h 55"/>
                  <a:gd name="T28" fmla="*/ 32 w 45"/>
                  <a:gd name="T29" fmla="*/ 18 h 55"/>
                  <a:gd name="T30" fmla="*/ 25 w 45"/>
                  <a:gd name="T31" fmla="*/ 18 h 55"/>
                  <a:gd name="T32" fmla="*/ 25 w 45"/>
                  <a:gd name="T33" fmla="*/ 6 h 55"/>
                  <a:gd name="T34" fmla="*/ 19 w 45"/>
                  <a:gd name="T35" fmla="*/ 6 h 55"/>
                  <a:gd name="T36" fmla="*/ 19 w 45"/>
                  <a:gd name="T37" fmla="*/ 0 h 55"/>
                  <a:gd name="T38" fmla="*/ 13 w 45"/>
                  <a:gd name="T39" fmla="*/ 0 h 55"/>
                  <a:gd name="T40" fmla="*/ 13 w 45"/>
                  <a:gd name="T41" fmla="*/ 12 h 55"/>
                  <a:gd name="T42" fmla="*/ 0 w 45"/>
                  <a:gd name="T43" fmla="*/ 12 h 55"/>
                  <a:gd name="T44" fmla="*/ 0 w 45"/>
                  <a:gd name="T45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55">
                    <a:moveTo>
                      <a:pt x="0" y="18"/>
                    </a:moveTo>
                    <a:lnTo>
                      <a:pt x="7" y="18"/>
                    </a:lnTo>
                    <a:lnTo>
                      <a:pt x="7" y="30"/>
                    </a:lnTo>
                    <a:lnTo>
                      <a:pt x="19" y="30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55"/>
                    </a:lnTo>
                    <a:lnTo>
                      <a:pt x="38" y="55"/>
                    </a:lnTo>
                    <a:lnTo>
                      <a:pt x="38" y="49"/>
                    </a:lnTo>
                    <a:lnTo>
                      <a:pt x="32" y="49"/>
                    </a:lnTo>
                    <a:lnTo>
                      <a:pt x="32" y="30"/>
                    </a:lnTo>
                    <a:lnTo>
                      <a:pt x="45" y="30"/>
                    </a:lnTo>
                    <a:lnTo>
                      <a:pt x="45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25" y="18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1" name="Freeform 3196">
                <a:extLst>
                  <a:ext uri="{FF2B5EF4-FFF2-40B4-BE49-F238E27FC236}">
                    <a16:creationId xmlns:a16="http://schemas.microsoft.com/office/drawing/2014/main" xmlns="" id="{CE4D3777-ECC6-47AD-BBE7-3EB1F42BC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" y="75"/>
                <a:ext cx="2" cy="1"/>
              </a:xfrm>
              <a:custGeom>
                <a:avLst/>
                <a:gdLst>
                  <a:gd name="T0" fmla="*/ 0 w 39"/>
                  <a:gd name="T1" fmla="*/ 43 h 55"/>
                  <a:gd name="T2" fmla="*/ 7 w 39"/>
                  <a:gd name="T3" fmla="*/ 43 h 55"/>
                  <a:gd name="T4" fmla="*/ 7 w 39"/>
                  <a:gd name="T5" fmla="*/ 55 h 55"/>
                  <a:gd name="T6" fmla="*/ 20 w 39"/>
                  <a:gd name="T7" fmla="*/ 55 h 55"/>
                  <a:gd name="T8" fmla="*/ 20 w 39"/>
                  <a:gd name="T9" fmla="*/ 43 h 55"/>
                  <a:gd name="T10" fmla="*/ 26 w 39"/>
                  <a:gd name="T11" fmla="*/ 43 h 55"/>
                  <a:gd name="T12" fmla="*/ 26 w 39"/>
                  <a:gd name="T13" fmla="*/ 31 h 55"/>
                  <a:gd name="T14" fmla="*/ 39 w 39"/>
                  <a:gd name="T15" fmla="*/ 31 h 55"/>
                  <a:gd name="T16" fmla="*/ 39 w 39"/>
                  <a:gd name="T17" fmla="*/ 18 h 55"/>
                  <a:gd name="T18" fmla="*/ 32 w 39"/>
                  <a:gd name="T19" fmla="*/ 18 h 55"/>
                  <a:gd name="T20" fmla="*/ 32 w 39"/>
                  <a:gd name="T21" fmla="*/ 0 h 55"/>
                  <a:gd name="T22" fmla="*/ 26 w 39"/>
                  <a:gd name="T23" fmla="*/ 0 h 55"/>
                  <a:gd name="T24" fmla="*/ 26 w 39"/>
                  <a:gd name="T25" fmla="*/ 18 h 55"/>
                  <a:gd name="T26" fmla="*/ 14 w 39"/>
                  <a:gd name="T27" fmla="*/ 18 h 55"/>
                  <a:gd name="T28" fmla="*/ 14 w 39"/>
                  <a:gd name="T29" fmla="*/ 25 h 55"/>
                  <a:gd name="T30" fmla="*/ 7 w 39"/>
                  <a:gd name="T31" fmla="*/ 25 h 55"/>
                  <a:gd name="T32" fmla="*/ 7 w 39"/>
                  <a:gd name="T33" fmla="*/ 37 h 55"/>
                  <a:gd name="T34" fmla="*/ 0 w 39"/>
                  <a:gd name="T35" fmla="*/ 37 h 55"/>
                  <a:gd name="T36" fmla="*/ 0 w 39"/>
                  <a:gd name="T37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55">
                    <a:moveTo>
                      <a:pt x="0" y="43"/>
                    </a:moveTo>
                    <a:lnTo>
                      <a:pt x="7" y="43"/>
                    </a:lnTo>
                    <a:lnTo>
                      <a:pt x="7" y="55"/>
                    </a:lnTo>
                    <a:lnTo>
                      <a:pt x="20" y="55"/>
                    </a:lnTo>
                    <a:lnTo>
                      <a:pt x="20" y="43"/>
                    </a:lnTo>
                    <a:lnTo>
                      <a:pt x="26" y="43"/>
                    </a:lnTo>
                    <a:lnTo>
                      <a:pt x="26" y="31"/>
                    </a:lnTo>
                    <a:lnTo>
                      <a:pt x="39" y="31"/>
                    </a:lnTo>
                    <a:lnTo>
                      <a:pt x="39" y="18"/>
                    </a:lnTo>
                    <a:lnTo>
                      <a:pt x="32" y="18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18"/>
                    </a:lnTo>
                    <a:lnTo>
                      <a:pt x="14" y="18"/>
                    </a:lnTo>
                    <a:lnTo>
                      <a:pt x="14" y="25"/>
                    </a:lnTo>
                    <a:lnTo>
                      <a:pt x="7" y="25"/>
                    </a:lnTo>
                    <a:lnTo>
                      <a:pt x="7" y="37"/>
                    </a:lnTo>
                    <a:lnTo>
                      <a:pt x="0" y="37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2" name="Freeform 3197">
                <a:extLst>
                  <a:ext uri="{FF2B5EF4-FFF2-40B4-BE49-F238E27FC236}">
                    <a16:creationId xmlns:a16="http://schemas.microsoft.com/office/drawing/2014/main" xmlns="" id="{BFB2E19D-1BBC-43C8-A87B-4CDCD64B6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" y="354"/>
                <a:ext cx="3" cy="2"/>
              </a:xfrm>
              <a:custGeom>
                <a:avLst/>
                <a:gdLst>
                  <a:gd name="T0" fmla="*/ 0 w 70"/>
                  <a:gd name="T1" fmla="*/ 6 h 73"/>
                  <a:gd name="T2" fmla="*/ 0 w 70"/>
                  <a:gd name="T3" fmla="*/ 12 h 73"/>
                  <a:gd name="T4" fmla="*/ 7 w 70"/>
                  <a:gd name="T5" fmla="*/ 12 h 73"/>
                  <a:gd name="T6" fmla="*/ 7 w 70"/>
                  <a:gd name="T7" fmla="*/ 18 h 73"/>
                  <a:gd name="T8" fmla="*/ 51 w 70"/>
                  <a:gd name="T9" fmla="*/ 18 h 73"/>
                  <a:gd name="T10" fmla="*/ 51 w 70"/>
                  <a:gd name="T11" fmla="*/ 73 h 73"/>
                  <a:gd name="T12" fmla="*/ 58 w 70"/>
                  <a:gd name="T13" fmla="*/ 73 h 73"/>
                  <a:gd name="T14" fmla="*/ 58 w 70"/>
                  <a:gd name="T15" fmla="*/ 18 h 73"/>
                  <a:gd name="T16" fmla="*/ 70 w 70"/>
                  <a:gd name="T17" fmla="*/ 18 h 73"/>
                  <a:gd name="T18" fmla="*/ 70 w 70"/>
                  <a:gd name="T19" fmla="*/ 12 h 73"/>
                  <a:gd name="T20" fmla="*/ 58 w 70"/>
                  <a:gd name="T21" fmla="*/ 12 h 73"/>
                  <a:gd name="T22" fmla="*/ 58 w 70"/>
                  <a:gd name="T23" fmla="*/ 0 h 73"/>
                  <a:gd name="T24" fmla="*/ 51 w 70"/>
                  <a:gd name="T25" fmla="*/ 0 h 73"/>
                  <a:gd name="T26" fmla="*/ 51 w 70"/>
                  <a:gd name="T27" fmla="*/ 12 h 73"/>
                  <a:gd name="T28" fmla="*/ 13 w 70"/>
                  <a:gd name="T29" fmla="*/ 12 h 73"/>
                  <a:gd name="T30" fmla="*/ 13 w 70"/>
                  <a:gd name="T31" fmla="*/ 6 h 73"/>
                  <a:gd name="T32" fmla="*/ 0 w 70"/>
                  <a:gd name="T33" fmla="*/ 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73">
                    <a:moveTo>
                      <a:pt x="0" y="6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51" y="18"/>
                    </a:lnTo>
                    <a:lnTo>
                      <a:pt x="51" y="73"/>
                    </a:lnTo>
                    <a:lnTo>
                      <a:pt x="58" y="73"/>
                    </a:lnTo>
                    <a:lnTo>
                      <a:pt x="58" y="18"/>
                    </a:lnTo>
                    <a:lnTo>
                      <a:pt x="70" y="18"/>
                    </a:lnTo>
                    <a:lnTo>
                      <a:pt x="70" y="12"/>
                    </a:lnTo>
                    <a:lnTo>
                      <a:pt x="58" y="1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51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3" name="Freeform 3198">
                <a:extLst>
                  <a:ext uri="{FF2B5EF4-FFF2-40B4-BE49-F238E27FC236}">
                    <a16:creationId xmlns:a16="http://schemas.microsoft.com/office/drawing/2014/main" xmlns="" id="{C611664F-2245-4A4B-AF22-E8E1DEA13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" y="216"/>
                <a:ext cx="2" cy="1"/>
              </a:xfrm>
              <a:custGeom>
                <a:avLst/>
                <a:gdLst>
                  <a:gd name="T0" fmla="*/ 0 w 51"/>
                  <a:gd name="T1" fmla="*/ 30 h 36"/>
                  <a:gd name="T2" fmla="*/ 12 w 51"/>
                  <a:gd name="T3" fmla="*/ 30 h 36"/>
                  <a:gd name="T4" fmla="*/ 12 w 51"/>
                  <a:gd name="T5" fmla="*/ 36 h 36"/>
                  <a:gd name="T6" fmla="*/ 18 w 51"/>
                  <a:gd name="T7" fmla="*/ 36 h 36"/>
                  <a:gd name="T8" fmla="*/ 18 w 51"/>
                  <a:gd name="T9" fmla="*/ 30 h 36"/>
                  <a:gd name="T10" fmla="*/ 31 w 51"/>
                  <a:gd name="T11" fmla="*/ 30 h 36"/>
                  <a:gd name="T12" fmla="*/ 31 w 51"/>
                  <a:gd name="T13" fmla="*/ 24 h 36"/>
                  <a:gd name="T14" fmla="*/ 44 w 51"/>
                  <a:gd name="T15" fmla="*/ 24 h 36"/>
                  <a:gd name="T16" fmla="*/ 44 w 51"/>
                  <a:gd name="T17" fmla="*/ 18 h 36"/>
                  <a:gd name="T18" fmla="*/ 51 w 51"/>
                  <a:gd name="T19" fmla="*/ 18 h 36"/>
                  <a:gd name="T20" fmla="*/ 51 w 51"/>
                  <a:gd name="T21" fmla="*/ 12 h 36"/>
                  <a:gd name="T22" fmla="*/ 31 w 51"/>
                  <a:gd name="T23" fmla="*/ 12 h 36"/>
                  <a:gd name="T24" fmla="*/ 31 w 51"/>
                  <a:gd name="T25" fmla="*/ 0 h 36"/>
                  <a:gd name="T26" fmla="*/ 25 w 51"/>
                  <a:gd name="T27" fmla="*/ 0 h 36"/>
                  <a:gd name="T28" fmla="*/ 25 w 51"/>
                  <a:gd name="T29" fmla="*/ 6 h 36"/>
                  <a:gd name="T30" fmla="*/ 18 w 51"/>
                  <a:gd name="T31" fmla="*/ 6 h 36"/>
                  <a:gd name="T32" fmla="*/ 18 w 51"/>
                  <a:gd name="T33" fmla="*/ 12 h 36"/>
                  <a:gd name="T34" fmla="*/ 6 w 51"/>
                  <a:gd name="T35" fmla="*/ 12 h 36"/>
                  <a:gd name="T36" fmla="*/ 6 w 51"/>
                  <a:gd name="T37" fmla="*/ 24 h 36"/>
                  <a:gd name="T38" fmla="*/ 0 w 51"/>
                  <a:gd name="T39" fmla="*/ 24 h 36"/>
                  <a:gd name="T40" fmla="*/ 0 w 51"/>
                  <a:gd name="T4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36">
                    <a:moveTo>
                      <a:pt x="0" y="30"/>
                    </a:moveTo>
                    <a:lnTo>
                      <a:pt x="12" y="30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18" y="30"/>
                    </a:lnTo>
                    <a:lnTo>
                      <a:pt x="31" y="30"/>
                    </a:lnTo>
                    <a:lnTo>
                      <a:pt x="31" y="24"/>
                    </a:lnTo>
                    <a:lnTo>
                      <a:pt x="44" y="24"/>
                    </a:lnTo>
                    <a:lnTo>
                      <a:pt x="44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31" y="12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4" name="Freeform 3199">
                <a:extLst>
                  <a:ext uri="{FF2B5EF4-FFF2-40B4-BE49-F238E27FC236}">
                    <a16:creationId xmlns:a16="http://schemas.microsoft.com/office/drawing/2014/main" xmlns="" id="{215A9B38-0764-49BE-A9B2-67F95F239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420"/>
                <a:ext cx="3" cy="1"/>
              </a:xfrm>
              <a:custGeom>
                <a:avLst/>
                <a:gdLst>
                  <a:gd name="T0" fmla="*/ 0 w 103"/>
                  <a:gd name="T1" fmla="*/ 25 h 25"/>
                  <a:gd name="T2" fmla="*/ 14 w 103"/>
                  <a:gd name="T3" fmla="*/ 25 h 25"/>
                  <a:gd name="T4" fmla="*/ 14 w 103"/>
                  <a:gd name="T5" fmla="*/ 18 h 25"/>
                  <a:gd name="T6" fmla="*/ 65 w 103"/>
                  <a:gd name="T7" fmla="*/ 18 h 25"/>
                  <a:gd name="T8" fmla="*/ 65 w 103"/>
                  <a:gd name="T9" fmla="*/ 12 h 25"/>
                  <a:gd name="T10" fmla="*/ 84 w 103"/>
                  <a:gd name="T11" fmla="*/ 12 h 25"/>
                  <a:gd name="T12" fmla="*/ 84 w 103"/>
                  <a:gd name="T13" fmla="*/ 6 h 25"/>
                  <a:gd name="T14" fmla="*/ 103 w 103"/>
                  <a:gd name="T15" fmla="*/ 6 h 25"/>
                  <a:gd name="T16" fmla="*/ 103 w 103"/>
                  <a:gd name="T17" fmla="*/ 0 h 25"/>
                  <a:gd name="T18" fmla="*/ 65 w 103"/>
                  <a:gd name="T19" fmla="*/ 0 h 25"/>
                  <a:gd name="T20" fmla="*/ 65 w 103"/>
                  <a:gd name="T21" fmla="*/ 6 h 25"/>
                  <a:gd name="T22" fmla="*/ 52 w 103"/>
                  <a:gd name="T23" fmla="*/ 6 h 25"/>
                  <a:gd name="T24" fmla="*/ 52 w 103"/>
                  <a:gd name="T25" fmla="*/ 12 h 25"/>
                  <a:gd name="T26" fmla="*/ 8 w 103"/>
                  <a:gd name="T27" fmla="*/ 12 h 25"/>
                  <a:gd name="T28" fmla="*/ 8 w 103"/>
                  <a:gd name="T29" fmla="*/ 18 h 25"/>
                  <a:gd name="T30" fmla="*/ 0 w 103"/>
                  <a:gd name="T31" fmla="*/ 18 h 25"/>
                  <a:gd name="T32" fmla="*/ 0 w 103"/>
                  <a:gd name="T3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" h="25">
                    <a:moveTo>
                      <a:pt x="0" y="25"/>
                    </a:moveTo>
                    <a:lnTo>
                      <a:pt x="14" y="25"/>
                    </a:lnTo>
                    <a:lnTo>
                      <a:pt x="14" y="18"/>
                    </a:lnTo>
                    <a:lnTo>
                      <a:pt x="65" y="18"/>
                    </a:lnTo>
                    <a:lnTo>
                      <a:pt x="65" y="12"/>
                    </a:lnTo>
                    <a:lnTo>
                      <a:pt x="84" y="12"/>
                    </a:lnTo>
                    <a:lnTo>
                      <a:pt x="84" y="6"/>
                    </a:lnTo>
                    <a:lnTo>
                      <a:pt x="103" y="6"/>
                    </a:lnTo>
                    <a:lnTo>
                      <a:pt x="103" y="0"/>
                    </a:lnTo>
                    <a:lnTo>
                      <a:pt x="65" y="0"/>
                    </a:lnTo>
                    <a:lnTo>
                      <a:pt x="65" y="6"/>
                    </a:lnTo>
                    <a:lnTo>
                      <a:pt x="52" y="6"/>
                    </a:lnTo>
                    <a:lnTo>
                      <a:pt x="52" y="12"/>
                    </a:lnTo>
                    <a:lnTo>
                      <a:pt x="8" y="12"/>
                    </a:lnTo>
                    <a:lnTo>
                      <a:pt x="8" y="18"/>
                    </a:lnTo>
                    <a:lnTo>
                      <a:pt x="0" y="18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5" name="Freeform 3200">
                <a:extLst>
                  <a:ext uri="{FF2B5EF4-FFF2-40B4-BE49-F238E27FC236}">
                    <a16:creationId xmlns:a16="http://schemas.microsoft.com/office/drawing/2014/main" xmlns="" id="{5F004210-E0F3-45C8-BAAE-3533C8BF6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63"/>
                <a:ext cx="1" cy="1"/>
              </a:xfrm>
              <a:custGeom>
                <a:avLst/>
                <a:gdLst>
                  <a:gd name="T0" fmla="*/ 32 w 45"/>
                  <a:gd name="T1" fmla="*/ 36 h 36"/>
                  <a:gd name="T2" fmla="*/ 45 w 45"/>
                  <a:gd name="T3" fmla="*/ 36 h 36"/>
                  <a:gd name="T4" fmla="*/ 45 w 45"/>
                  <a:gd name="T5" fmla="*/ 24 h 36"/>
                  <a:gd name="T6" fmla="*/ 38 w 45"/>
                  <a:gd name="T7" fmla="*/ 24 h 36"/>
                  <a:gd name="T8" fmla="*/ 38 w 45"/>
                  <a:gd name="T9" fmla="*/ 18 h 36"/>
                  <a:gd name="T10" fmla="*/ 32 w 45"/>
                  <a:gd name="T11" fmla="*/ 18 h 36"/>
                  <a:gd name="T12" fmla="*/ 32 w 45"/>
                  <a:gd name="T13" fmla="*/ 12 h 36"/>
                  <a:gd name="T14" fmla="*/ 26 w 45"/>
                  <a:gd name="T15" fmla="*/ 12 h 36"/>
                  <a:gd name="T16" fmla="*/ 26 w 45"/>
                  <a:gd name="T17" fmla="*/ 6 h 36"/>
                  <a:gd name="T18" fmla="*/ 20 w 45"/>
                  <a:gd name="T19" fmla="*/ 6 h 36"/>
                  <a:gd name="T20" fmla="*/ 20 w 45"/>
                  <a:gd name="T21" fmla="*/ 0 h 36"/>
                  <a:gd name="T22" fmla="*/ 0 w 45"/>
                  <a:gd name="T23" fmla="*/ 0 h 36"/>
                  <a:gd name="T24" fmla="*/ 0 w 45"/>
                  <a:gd name="T25" fmla="*/ 18 h 36"/>
                  <a:gd name="T26" fmla="*/ 13 w 45"/>
                  <a:gd name="T27" fmla="*/ 18 h 36"/>
                  <a:gd name="T28" fmla="*/ 13 w 45"/>
                  <a:gd name="T29" fmla="*/ 24 h 36"/>
                  <a:gd name="T30" fmla="*/ 20 w 45"/>
                  <a:gd name="T31" fmla="*/ 24 h 36"/>
                  <a:gd name="T32" fmla="*/ 20 w 45"/>
                  <a:gd name="T33" fmla="*/ 30 h 36"/>
                  <a:gd name="T34" fmla="*/ 32 w 45"/>
                  <a:gd name="T35" fmla="*/ 30 h 36"/>
                  <a:gd name="T36" fmla="*/ 32 w 45"/>
                  <a:gd name="T3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36">
                    <a:moveTo>
                      <a:pt x="32" y="36"/>
                    </a:moveTo>
                    <a:lnTo>
                      <a:pt x="45" y="36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lnTo>
                      <a:pt x="13" y="24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32" y="30"/>
                    </a:lnTo>
                    <a:lnTo>
                      <a:pt x="32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6" name="Freeform 3201">
                <a:extLst>
                  <a:ext uri="{FF2B5EF4-FFF2-40B4-BE49-F238E27FC236}">
                    <a16:creationId xmlns:a16="http://schemas.microsoft.com/office/drawing/2014/main" xmlns="" id="{DDB201B8-7F29-4BA1-9C29-FBB8B8DF5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" y="398"/>
                <a:ext cx="3" cy="1"/>
              </a:xfrm>
              <a:custGeom>
                <a:avLst/>
                <a:gdLst>
                  <a:gd name="T0" fmla="*/ 83 w 83"/>
                  <a:gd name="T1" fmla="*/ 36 h 36"/>
                  <a:gd name="T2" fmla="*/ 83 w 83"/>
                  <a:gd name="T3" fmla="*/ 24 h 36"/>
                  <a:gd name="T4" fmla="*/ 76 w 83"/>
                  <a:gd name="T5" fmla="*/ 24 h 36"/>
                  <a:gd name="T6" fmla="*/ 76 w 83"/>
                  <a:gd name="T7" fmla="*/ 18 h 36"/>
                  <a:gd name="T8" fmla="*/ 57 w 83"/>
                  <a:gd name="T9" fmla="*/ 18 h 36"/>
                  <a:gd name="T10" fmla="*/ 57 w 83"/>
                  <a:gd name="T11" fmla="*/ 12 h 36"/>
                  <a:gd name="T12" fmla="*/ 51 w 83"/>
                  <a:gd name="T13" fmla="*/ 12 h 36"/>
                  <a:gd name="T14" fmla="*/ 51 w 83"/>
                  <a:gd name="T15" fmla="*/ 6 h 36"/>
                  <a:gd name="T16" fmla="*/ 44 w 83"/>
                  <a:gd name="T17" fmla="*/ 6 h 36"/>
                  <a:gd name="T18" fmla="*/ 44 w 83"/>
                  <a:gd name="T19" fmla="*/ 0 h 36"/>
                  <a:gd name="T20" fmla="*/ 0 w 83"/>
                  <a:gd name="T21" fmla="*/ 0 h 36"/>
                  <a:gd name="T22" fmla="*/ 0 w 83"/>
                  <a:gd name="T23" fmla="*/ 6 h 36"/>
                  <a:gd name="T24" fmla="*/ 25 w 83"/>
                  <a:gd name="T25" fmla="*/ 6 h 36"/>
                  <a:gd name="T26" fmla="*/ 25 w 83"/>
                  <a:gd name="T27" fmla="*/ 12 h 36"/>
                  <a:gd name="T28" fmla="*/ 31 w 83"/>
                  <a:gd name="T29" fmla="*/ 12 h 36"/>
                  <a:gd name="T30" fmla="*/ 31 w 83"/>
                  <a:gd name="T31" fmla="*/ 18 h 36"/>
                  <a:gd name="T32" fmla="*/ 51 w 83"/>
                  <a:gd name="T33" fmla="*/ 18 h 36"/>
                  <a:gd name="T34" fmla="*/ 51 w 83"/>
                  <a:gd name="T35" fmla="*/ 24 h 36"/>
                  <a:gd name="T36" fmla="*/ 69 w 83"/>
                  <a:gd name="T37" fmla="*/ 24 h 36"/>
                  <a:gd name="T38" fmla="*/ 69 w 83"/>
                  <a:gd name="T39" fmla="*/ 30 h 36"/>
                  <a:gd name="T40" fmla="*/ 76 w 83"/>
                  <a:gd name="T41" fmla="*/ 30 h 36"/>
                  <a:gd name="T42" fmla="*/ 76 w 83"/>
                  <a:gd name="T43" fmla="*/ 36 h 36"/>
                  <a:gd name="T44" fmla="*/ 83 w 83"/>
                  <a:gd name="T4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3" h="36">
                    <a:moveTo>
                      <a:pt x="83" y="36"/>
                    </a:moveTo>
                    <a:lnTo>
                      <a:pt x="83" y="24"/>
                    </a:lnTo>
                    <a:lnTo>
                      <a:pt x="76" y="24"/>
                    </a:lnTo>
                    <a:lnTo>
                      <a:pt x="76" y="18"/>
                    </a:lnTo>
                    <a:lnTo>
                      <a:pt x="57" y="18"/>
                    </a:lnTo>
                    <a:lnTo>
                      <a:pt x="57" y="12"/>
                    </a:lnTo>
                    <a:lnTo>
                      <a:pt x="51" y="12"/>
                    </a:lnTo>
                    <a:lnTo>
                      <a:pt x="51" y="6"/>
                    </a:lnTo>
                    <a:lnTo>
                      <a:pt x="44" y="6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5" y="6"/>
                    </a:lnTo>
                    <a:lnTo>
                      <a:pt x="25" y="12"/>
                    </a:lnTo>
                    <a:lnTo>
                      <a:pt x="31" y="12"/>
                    </a:lnTo>
                    <a:lnTo>
                      <a:pt x="31" y="18"/>
                    </a:lnTo>
                    <a:lnTo>
                      <a:pt x="51" y="18"/>
                    </a:lnTo>
                    <a:lnTo>
                      <a:pt x="51" y="24"/>
                    </a:lnTo>
                    <a:lnTo>
                      <a:pt x="69" y="24"/>
                    </a:lnTo>
                    <a:lnTo>
                      <a:pt x="69" y="30"/>
                    </a:lnTo>
                    <a:lnTo>
                      <a:pt x="76" y="30"/>
                    </a:lnTo>
                    <a:lnTo>
                      <a:pt x="76" y="36"/>
                    </a:lnTo>
                    <a:lnTo>
                      <a:pt x="83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7" name="Freeform 3202">
                <a:extLst>
                  <a:ext uri="{FF2B5EF4-FFF2-40B4-BE49-F238E27FC236}">
                    <a16:creationId xmlns:a16="http://schemas.microsoft.com/office/drawing/2014/main" xmlns="" id="{70352754-9548-47E7-87E4-9EA51067B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" y="341"/>
                <a:ext cx="1" cy="1"/>
              </a:xfrm>
              <a:custGeom>
                <a:avLst/>
                <a:gdLst>
                  <a:gd name="T0" fmla="*/ 0 w 44"/>
                  <a:gd name="T1" fmla="*/ 12 h 43"/>
                  <a:gd name="T2" fmla="*/ 0 w 44"/>
                  <a:gd name="T3" fmla="*/ 25 h 43"/>
                  <a:gd name="T4" fmla="*/ 6 w 44"/>
                  <a:gd name="T5" fmla="*/ 25 h 43"/>
                  <a:gd name="T6" fmla="*/ 6 w 44"/>
                  <a:gd name="T7" fmla="*/ 31 h 43"/>
                  <a:gd name="T8" fmla="*/ 13 w 44"/>
                  <a:gd name="T9" fmla="*/ 31 h 43"/>
                  <a:gd name="T10" fmla="*/ 13 w 44"/>
                  <a:gd name="T11" fmla="*/ 37 h 43"/>
                  <a:gd name="T12" fmla="*/ 19 w 44"/>
                  <a:gd name="T13" fmla="*/ 37 h 43"/>
                  <a:gd name="T14" fmla="*/ 19 w 44"/>
                  <a:gd name="T15" fmla="*/ 43 h 43"/>
                  <a:gd name="T16" fmla="*/ 44 w 44"/>
                  <a:gd name="T17" fmla="*/ 43 h 43"/>
                  <a:gd name="T18" fmla="*/ 44 w 44"/>
                  <a:gd name="T19" fmla="*/ 37 h 43"/>
                  <a:gd name="T20" fmla="*/ 26 w 44"/>
                  <a:gd name="T21" fmla="*/ 37 h 43"/>
                  <a:gd name="T22" fmla="*/ 26 w 44"/>
                  <a:gd name="T23" fmla="*/ 25 h 43"/>
                  <a:gd name="T24" fmla="*/ 44 w 44"/>
                  <a:gd name="T25" fmla="*/ 25 h 43"/>
                  <a:gd name="T26" fmla="*/ 44 w 44"/>
                  <a:gd name="T27" fmla="*/ 19 h 43"/>
                  <a:gd name="T28" fmla="*/ 19 w 44"/>
                  <a:gd name="T29" fmla="*/ 19 h 43"/>
                  <a:gd name="T30" fmla="*/ 19 w 44"/>
                  <a:gd name="T31" fmla="*/ 6 h 43"/>
                  <a:gd name="T32" fmla="*/ 13 w 44"/>
                  <a:gd name="T33" fmla="*/ 6 h 43"/>
                  <a:gd name="T34" fmla="*/ 13 w 44"/>
                  <a:gd name="T35" fmla="*/ 0 h 43"/>
                  <a:gd name="T36" fmla="*/ 6 w 44"/>
                  <a:gd name="T37" fmla="*/ 0 h 43"/>
                  <a:gd name="T38" fmla="*/ 6 w 44"/>
                  <a:gd name="T39" fmla="*/ 12 h 43"/>
                  <a:gd name="T40" fmla="*/ 0 w 44"/>
                  <a:gd name="T41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43">
                    <a:moveTo>
                      <a:pt x="0" y="12"/>
                    </a:moveTo>
                    <a:lnTo>
                      <a:pt x="0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13" y="31"/>
                    </a:lnTo>
                    <a:lnTo>
                      <a:pt x="13" y="37"/>
                    </a:lnTo>
                    <a:lnTo>
                      <a:pt x="19" y="37"/>
                    </a:lnTo>
                    <a:lnTo>
                      <a:pt x="19" y="43"/>
                    </a:lnTo>
                    <a:lnTo>
                      <a:pt x="44" y="43"/>
                    </a:lnTo>
                    <a:lnTo>
                      <a:pt x="44" y="37"/>
                    </a:lnTo>
                    <a:lnTo>
                      <a:pt x="26" y="37"/>
                    </a:lnTo>
                    <a:lnTo>
                      <a:pt x="26" y="25"/>
                    </a:lnTo>
                    <a:lnTo>
                      <a:pt x="44" y="25"/>
                    </a:lnTo>
                    <a:lnTo>
                      <a:pt x="44" y="19"/>
                    </a:lnTo>
                    <a:lnTo>
                      <a:pt x="19" y="19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8" name="Freeform 3203">
                <a:extLst>
                  <a:ext uri="{FF2B5EF4-FFF2-40B4-BE49-F238E27FC236}">
                    <a16:creationId xmlns:a16="http://schemas.microsoft.com/office/drawing/2014/main" xmlns="" id="{820EF49E-38A9-45CC-A242-D9741598E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" y="190"/>
                <a:ext cx="2" cy="1"/>
              </a:xfrm>
              <a:custGeom>
                <a:avLst/>
                <a:gdLst>
                  <a:gd name="T0" fmla="*/ 0 w 51"/>
                  <a:gd name="T1" fmla="*/ 13 h 55"/>
                  <a:gd name="T2" fmla="*/ 0 w 51"/>
                  <a:gd name="T3" fmla="*/ 19 h 55"/>
                  <a:gd name="T4" fmla="*/ 19 w 51"/>
                  <a:gd name="T5" fmla="*/ 19 h 55"/>
                  <a:gd name="T6" fmla="*/ 19 w 51"/>
                  <a:gd name="T7" fmla="*/ 25 h 55"/>
                  <a:gd name="T8" fmla="*/ 25 w 51"/>
                  <a:gd name="T9" fmla="*/ 25 h 55"/>
                  <a:gd name="T10" fmla="*/ 25 w 51"/>
                  <a:gd name="T11" fmla="*/ 43 h 55"/>
                  <a:gd name="T12" fmla="*/ 33 w 51"/>
                  <a:gd name="T13" fmla="*/ 43 h 55"/>
                  <a:gd name="T14" fmla="*/ 33 w 51"/>
                  <a:gd name="T15" fmla="*/ 55 h 55"/>
                  <a:gd name="T16" fmla="*/ 39 w 51"/>
                  <a:gd name="T17" fmla="*/ 55 h 55"/>
                  <a:gd name="T18" fmla="*/ 39 w 51"/>
                  <a:gd name="T19" fmla="*/ 43 h 55"/>
                  <a:gd name="T20" fmla="*/ 45 w 51"/>
                  <a:gd name="T21" fmla="*/ 43 h 55"/>
                  <a:gd name="T22" fmla="*/ 45 w 51"/>
                  <a:gd name="T23" fmla="*/ 49 h 55"/>
                  <a:gd name="T24" fmla="*/ 51 w 51"/>
                  <a:gd name="T25" fmla="*/ 49 h 55"/>
                  <a:gd name="T26" fmla="*/ 51 w 51"/>
                  <a:gd name="T27" fmla="*/ 37 h 55"/>
                  <a:gd name="T28" fmla="*/ 45 w 51"/>
                  <a:gd name="T29" fmla="*/ 37 h 55"/>
                  <a:gd name="T30" fmla="*/ 45 w 51"/>
                  <a:gd name="T31" fmla="*/ 31 h 55"/>
                  <a:gd name="T32" fmla="*/ 39 w 51"/>
                  <a:gd name="T33" fmla="*/ 31 h 55"/>
                  <a:gd name="T34" fmla="*/ 39 w 51"/>
                  <a:gd name="T35" fmla="*/ 19 h 55"/>
                  <a:gd name="T36" fmla="*/ 33 w 51"/>
                  <a:gd name="T37" fmla="*/ 19 h 55"/>
                  <a:gd name="T38" fmla="*/ 33 w 51"/>
                  <a:gd name="T39" fmla="*/ 13 h 55"/>
                  <a:gd name="T40" fmla="*/ 25 w 51"/>
                  <a:gd name="T41" fmla="*/ 13 h 55"/>
                  <a:gd name="T42" fmla="*/ 25 w 51"/>
                  <a:gd name="T43" fmla="*/ 0 h 55"/>
                  <a:gd name="T44" fmla="*/ 19 w 51"/>
                  <a:gd name="T45" fmla="*/ 0 h 55"/>
                  <a:gd name="T46" fmla="*/ 19 w 51"/>
                  <a:gd name="T47" fmla="*/ 13 h 55"/>
                  <a:gd name="T48" fmla="*/ 0 w 51"/>
                  <a:gd name="T49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55">
                    <a:moveTo>
                      <a:pt x="0" y="13"/>
                    </a:moveTo>
                    <a:lnTo>
                      <a:pt x="0" y="19"/>
                    </a:lnTo>
                    <a:lnTo>
                      <a:pt x="19" y="19"/>
                    </a:lnTo>
                    <a:lnTo>
                      <a:pt x="19" y="25"/>
                    </a:lnTo>
                    <a:lnTo>
                      <a:pt x="25" y="25"/>
                    </a:lnTo>
                    <a:lnTo>
                      <a:pt x="25" y="43"/>
                    </a:lnTo>
                    <a:lnTo>
                      <a:pt x="33" y="43"/>
                    </a:lnTo>
                    <a:lnTo>
                      <a:pt x="33" y="55"/>
                    </a:lnTo>
                    <a:lnTo>
                      <a:pt x="39" y="55"/>
                    </a:lnTo>
                    <a:lnTo>
                      <a:pt x="39" y="43"/>
                    </a:lnTo>
                    <a:lnTo>
                      <a:pt x="45" y="43"/>
                    </a:lnTo>
                    <a:lnTo>
                      <a:pt x="45" y="49"/>
                    </a:lnTo>
                    <a:lnTo>
                      <a:pt x="51" y="49"/>
                    </a:lnTo>
                    <a:lnTo>
                      <a:pt x="51" y="37"/>
                    </a:lnTo>
                    <a:lnTo>
                      <a:pt x="45" y="37"/>
                    </a:lnTo>
                    <a:lnTo>
                      <a:pt x="45" y="31"/>
                    </a:lnTo>
                    <a:lnTo>
                      <a:pt x="39" y="31"/>
                    </a:lnTo>
                    <a:lnTo>
                      <a:pt x="39" y="19"/>
                    </a:lnTo>
                    <a:lnTo>
                      <a:pt x="33" y="19"/>
                    </a:lnTo>
                    <a:lnTo>
                      <a:pt x="33" y="13"/>
                    </a:lnTo>
                    <a:lnTo>
                      <a:pt x="25" y="13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699" name="Freeform 3204">
                <a:extLst>
                  <a:ext uri="{FF2B5EF4-FFF2-40B4-BE49-F238E27FC236}">
                    <a16:creationId xmlns:a16="http://schemas.microsoft.com/office/drawing/2014/main" xmlns="" id="{F1E8B49C-1618-41E0-836F-EB967B21C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" y="96"/>
                <a:ext cx="1" cy="2"/>
              </a:xfrm>
              <a:custGeom>
                <a:avLst/>
                <a:gdLst>
                  <a:gd name="T0" fmla="*/ 33 w 33"/>
                  <a:gd name="T1" fmla="*/ 54 h 54"/>
                  <a:gd name="T2" fmla="*/ 33 w 33"/>
                  <a:gd name="T3" fmla="*/ 0 h 54"/>
                  <a:gd name="T4" fmla="*/ 26 w 33"/>
                  <a:gd name="T5" fmla="*/ 0 h 54"/>
                  <a:gd name="T6" fmla="*/ 26 w 33"/>
                  <a:gd name="T7" fmla="*/ 30 h 54"/>
                  <a:gd name="T8" fmla="*/ 20 w 33"/>
                  <a:gd name="T9" fmla="*/ 30 h 54"/>
                  <a:gd name="T10" fmla="*/ 20 w 33"/>
                  <a:gd name="T11" fmla="*/ 36 h 54"/>
                  <a:gd name="T12" fmla="*/ 0 w 33"/>
                  <a:gd name="T13" fmla="*/ 36 h 54"/>
                  <a:gd name="T14" fmla="*/ 0 w 33"/>
                  <a:gd name="T15" fmla="*/ 54 h 54"/>
                  <a:gd name="T16" fmla="*/ 33 w 33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4">
                    <a:moveTo>
                      <a:pt x="33" y="54"/>
                    </a:moveTo>
                    <a:lnTo>
                      <a:pt x="33" y="0"/>
                    </a:lnTo>
                    <a:lnTo>
                      <a:pt x="26" y="0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20" y="36"/>
                    </a:lnTo>
                    <a:lnTo>
                      <a:pt x="0" y="36"/>
                    </a:lnTo>
                    <a:lnTo>
                      <a:pt x="0" y="54"/>
                    </a:lnTo>
                    <a:lnTo>
                      <a:pt x="33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0" name="Freeform 3205">
                <a:extLst>
                  <a:ext uri="{FF2B5EF4-FFF2-40B4-BE49-F238E27FC236}">
                    <a16:creationId xmlns:a16="http://schemas.microsoft.com/office/drawing/2014/main" xmlns="" id="{BEE17409-BEE0-4B22-86E1-83D9308B9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" y="316"/>
                <a:ext cx="2" cy="1"/>
              </a:xfrm>
              <a:custGeom>
                <a:avLst/>
                <a:gdLst>
                  <a:gd name="T0" fmla="*/ 0 w 44"/>
                  <a:gd name="T1" fmla="*/ 12 h 54"/>
                  <a:gd name="T2" fmla="*/ 0 w 44"/>
                  <a:gd name="T3" fmla="*/ 18 h 54"/>
                  <a:gd name="T4" fmla="*/ 13 w 44"/>
                  <a:gd name="T5" fmla="*/ 18 h 54"/>
                  <a:gd name="T6" fmla="*/ 13 w 44"/>
                  <a:gd name="T7" fmla="*/ 36 h 54"/>
                  <a:gd name="T8" fmla="*/ 26 w 44"/>
                  <a:gd name="T9" fmla="*/ 36 h 54"/>
                  <a:gd name="T10" fmla="*/ 26 w 44"/>
                  <a:gd name="T11" fmla="*/ 54 h 54"/>
                  <a:gd name="T12" fmla="*/ 32 w 44"/>
                  <a:gd name="T13" fmla="*/ 54 h 54"/>
                  <a:gd name="T14" fmla="*/ 32 w 44"/>
                  <a:gd name="T15" fmla="*/ 36 h 54"/>
                  <a:gd name="T16" fmla="*/ 44 w 44"/>
                  <a:gd name="T17" fmla="*/ 36 h 54"/>
                  <a:gd name="T18" fmla="*/ 44 w 44"/>
                  <a:gd name="T19" fmla="*/ 30 h 54"/>
                  <a:gd name="T20" fmla="*/ 38 w 44"/>
                  <a:gd name="T21" fmla="*/ 30 h 54"/>
                  <a:gd name="T22" fmla="*/ 38 w 44"/>
                  <a:gd name="T23" fmla="*/ 24 h 54"/>
                  <a:gd name="T24" fmla="*/ 32 w 44"/>
                  <a:gd name="T25" fmla="*/ 24 h 54"/>
                  <a:gd name="T26" fmla="*/ 32 w 44"/>
                  <a:gd name="T27" fmla="*/ 12 h 54"/>
                  <a:gd name="T28" fmla="*/ 19 w 44"/>
                  <a:gd name="T29" fmla="*/ 12 h 54"/>
                  <a:gd name="T30" fmla="*/ 19 w 44"/>
                  <a:gd name="T31" fmla="*/ 0 h 54"/>
                  <a:gd name="T32" fmla="*/ 13 w 44"/>
                  <a:gd name="T33" fmla="*/ 0 h 54"/>
                  <a:gd name="T34" fmla="*/ 13 w 44"/>
                  <a:gd name="T35" fmla="*/ 12 h 54"/>
                  <a:gd name="T36" fmla="*/ 0 w 44"/>
                  <a:gd name="T3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54">
                    <a:moveTo>
                      <a:pt x="0" y="12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36"/>
                    </a:lnTo>
                    <a:lnTo>
                      <a:pt x="26" y="36"/>
                    </a:lnTo>
                    <a:lnTo>
                      <a:pt x="26" y="54"/>
                    </a:lnTo>
                    <a:lnTo>
                      <a:pt x="32" y="54"/>
                    </a:lnTo>
                    <a:lnTo>
                      <a:pt x="32" y="36"/>
                    </a:lnTo>
                    <a:lnTo>
                      <a:pt x="44" y="36"/>
                    </a:lnTo>
                    <a:lnTo>
                      <a:pt x="44" y="30"/>
                    </a:lnTo>
                    <a:lnTo>
                      <a:pt x="38" y="30"/>
                    </a:lnTo>
                    <a:lnTo>
                      <a:pt x="38" y="24"/>
                    </a:lnTo>
                    <a:lnTo>
                      <a:pt x="32" y="24"/>
                    </a:lnTo>
                    <a:lnTo>
                      <a:pt x="32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1" name="Freeform 3206">
                <a:extLst>
                  <a:ext uri="{FF2B5EF4-FFF2-40B4-BE49-F238E27FC236}">
                    <a16:creationId xmlns:a16="http://schemas.microsoft.com/office/drawing/2014/main" xmlns="" id="{605D07E5-9F38-464C-AE84-9950C3757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294"/>
                <a:ext cx="3" cy="0"/>
              </a:xfrm>
              <a:custGeom>
                <a:avLst/>
                <a:gdLst>
                  <a:gd name="T0" fmla="*/ 13 w 90"/>
                  <a:gd name="T1" fmla="*/ 24 h 24"/>
                  <a:gd name="T2" fmla="*/ 13 w 90"/>
                  <a:gd name="T3" fmla="*/ 18 h 24"/>
                  <a:gd name="T4" fmla="*/ 84 w 90"/>
                  <a:gd name="T5" fmla="*/ 18 h 24"/>
                  <a:gd name="T6" fmla="*/ 84 w 90"/>
                  <a:gd name="T7" fmla="*/ 12 h 24"/>
                  <a:gd name="T8" fmla="*/ 90 w 90"/>
                  <a:gd name="T9" fmla="*/ 12 h 24"/>
                  <a:gd name="T10" fmla="*/ 90 w 90"/>
                  <a:gd name="T11" fmla="*/ 6 h 24"/>
                  <a:gd name="T12" fmla="*/ 77 w 90"/>
                  <a:gd name="T13" fmla="*/ 6 h 24"/>
                  <a:gd name="T14" fmla="*/ 77 w 90"/>
                  <a:gd name="T15" fmla="*/ 12 h 24"/>
                  <a:gd name="T16" fmla="*/ 19 w 90"/>
                  <a:gd name="T17" fmla="*/ 12 h 24"/>
                  <a:gd name="T18" fmla="*/ 19 w 90"/>
                  <a:gd name="T19" fmla="*/ 0 h 24"/>
                  <a:gd name="T20" fmla="*/ 0 w 90"/>
                  <a:gd name="T21" fmla="*/ 0 h 24"/>
                  <a:gd name="T22" fmla="*/ 0 w 90"/>
                  <a:gd name="T23" fmla="*/ 18 h 24"/>
                  <a:gd name="T24" fmla="*/ 7 w 90"/>
                  <a:gd name="T25" fmla="*/ 18 h 24"/>
                  <a:gd name="T26" fmla="*/ 7 w 90"/>
                  <a:gd name="T27" fmla="*/ 24 h 24"/>
                  <a:gd name="T28" fmla="*/ 13 w 90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24">
                    <a:moveTo>
                      <a:pt x="13" y="24"/>
                    </a:moveTo>
                    <a:lnTo>
                      <a:pt x="13" y="18"/>
                    </a:lnTo>
                    <a:lnTo>
                      <a:pt x="84" y="18"/>
                    </a:lnTo>
                    <a:lnTo>
                      <a:pt x="84" y="12"/>
                    </a:lnTo>
                    <a:lnTo>
                      <a:pt x="90" y="12"/>
                    </a:lnTo>
                    <a:lnTo>
                      <a:pt x="90" y="6"/>
                    </a:lnTo>
                    <a:lnTo>
                      <a:pt x="77" y="6"/>
                    </a:lnTo>
                    <a:lnTo>
                      <a:pt x="77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2" name="Freeform 3207">
                <a:extLst>
                  <a:ext uri="{FF2B5EF4-FFF2-40B4-BE49-F238E27FC236}">
                    <a16:creationId xmlns:a16="http://schemas.microsoft.com/office/drawing/2014/main" xmlns="" id="{EEB0060E-A134-421F-B3FE-D180C903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176"/>
                <a:ext cx="2" cy="1"/>
              </a:xfrm>
              <a:custGeom>
                <a:avLst/>
                <a:gdLst>
                  <a:gd name="T0" fmla="*/ 6 w 57"/>
                  <a:gd name="T1" fmla="*/ 13 h 25"/>
                  <a:gd name="T2" fmla="*/ 6 w 57"/>
                  <a:gd name="T3" fmla="*/ 19 h 25"/>
                  <a:gd name="T4" fmla="*/ 0 w 57"/>
                  <a:gd name="T5" fmla="*/ 19 h 25"/>
                  <a:gd name="T6" fmla="*/ 0 w 57"/>
                  <a:gd name="T7" fmla="*/ 25 h 25"/>
                  <a:gd name="T8" fmla="*/ 45 w 57"/>
                  <a:gd name="T9" fmla="*/ 25 h 25"/>
                  <a:gd name="T10" fmla="*/ 45 w 57"/>
                  <a:gd name="T11" fmla="*/ 19 h 25"/>
                  <a:gd name="T12" fmla="*/ 51 w 57"/>
                  <a:gd name="T13" fmla="*/ 19 h 25"/>
                  <a:gd name="T14" fmla="*/ 51 w 57"/>
                  <a:gd name="T15" fmla="*/ 13 h 25"/>
                  <a:gd name="T16" fmla="*/ 57 w 57"/>
                  <a:gd name="T17" fmla="*/ 13 h 25"/>
                  <a:gd name="T18" fmla="*/ 57 w 57"/>
                  <a:gd name="T19" fmla="*/ 0 h 25"/>
                  <a:gd name="T20" fmla="*/ 39 w 57"/>
                  <a:gd name="T21" fmla="*/ 0 h 25"/>
                  <a:gd name="T22" fmla="*/ 39 w 57"/>
                  <a:gd name="T23" fmla="*/ 6 h 25"/>
                  <a:gd name="T24" fmla="*/ 26 w 57"/>
                  <a:gd name="T25" fmla="*/ 6 h 25"/>
                  <a:gd name="T26" fmla="*/ 26 w 57"/>
                  <a:gd name="T27" fmla="*/ 13 h 25"/>
                  <a:gd name="T28" fmla="*/ 6 w 57"/>
                  <a:gd name="T2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25">
                    <a:moveTo>
                      <a:pt x="6" y="13"/>
                    </a:moveTo>
                    <a:lnTo>
                      <a:pt x="6" y="19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45" y="25"/>
                    </a:lnTo>
                    <a:lnTo>
                      <a:pt x="45" y="19"/>
                    </a:lnTo>
                    <a:lnTo>
                      <a:pt x="51" y="19"/>
                    </a:lnTo>
                    <a:lnTo>
                      <a:pt x="51" y="13"/>
                    </a:lnTo>
                    <a:lnTo>
                      <a:pt x="57" y="13"/>
                    </a:lnTo>
                    <a:lnTo>
                      <a:pt x="57" y="0"/>
                    </a:lnTo>
                    <a:lnTo>
                      <a:pt x="39" y="0"/>
                    </a:lnTo>
                    <a:lnTo>
                      <a:pt x="39" y="6"/>
                    </a:lnTo>
                    <a:lnTo>
                      <a:pt x="26" y="6"/>
                    </a:lnTo>
                    <a:lnTo>
                      <a:pt x="26" y="13"/>
                    </a:lnTo>
                    <a:lnTo>
                      <a:pt x="6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3" name="Freeform 3208">
                <a:extLst>
                  <a:ext uri="{FF2B5EF4-FFF2-40B4-BE49-F238E27FC236}">
                    <a16:creationId xmlns:a16="http://schemas.microsoft.com/office/drawing/2014/main" xmlns="" id="{A3C2AFB2-56AC-45A2-AAAA-B177D4984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335"/>
                <a:ext cx="2" cy="1"/>
              </a:xfrm>
              <a:custGeom>
                <a:avLst/>
                <a:gdLst>
                  <a:gd name="T0" fmla="*/ 0 w 45"/>
                  <a:gd name="T1" fmla="*/ 37 h 49"/>
                  <a:gd name="T2" fmla="*/ 7 w 45"/>
                  <a:gd name="T3" fmla="*/ 37 h 49"/>
                  <a:gd name="T4" fmla="*/ 7 w 45"/>
                  <a:gd name="T5" fmla="*/ 31 h 49"/>
                  <a:gd name="T6" fmla="*/ 20 w 45"/>
                  <a:gd name="T7" fmla="*/ 31 h 49"/>
                  <a:gd name="T8" fmla="*/ 20 w 45"/>
                  <a:gd name="T9" fmla="*/ 49 h 49"/>
                  <a:gd name="T10" fmla="*/ 26 w 45"/>
                  <a:gd name="T11" fmla="*/ 49 h 49"/>
                  <a:gd name="T12" fmla="*/ 26 w 45"/>
                  <a:gd name="T13" fmla="*/ 43 h 49"/>
                  <a:gd name="T14" fmla="*/ 33 w 45"/>
                  <a:gd name="T15" fmla="*/ 43 h 49"/>
                  <a:gd name="T16" fmla="*/ 33 w 45"/>
                  <a:gd name="T17" fmla="*/ 31 h 49"/>
                  <a:gd name="T18" fmla="*/ 39 w 45"/>
                  <a:gd name="T19" fmla="*/ 31 h 49"/>
                  <a:gd name="T20" fmla="*/ 39 w 45"/>
                  <a:gd name="T21" fmla="*/ 25 h 49"/>
                  <a:gd name="T22" fmla="*/ 45 w 45"/>
                  <a:gd name="T23" fmla="*/ 25 h 49"/>
                  <a:gd name="T24" fmla="*/ 45 w 45"/>
                  <a:gd name="T25" fmla="*/ 19 h 49"/>
                  <a:gd name="T26" fmla="*/ 33 w 45"/>
                  <a:gd name="T27" fmla="*/ 19 h 49"/>
                  <a:gd name="T28" fmla="*/ 33 w 45"/>
                  <a:gd name="T29" fmla="*/ 6 h 49"/>
                  <a:gd name="T30" fmla="*/ 39 w 45"/>
                  <a:gd name="T31" fmla="*/ 6 h 49"/>
                  <a:gd name="T32" fmla="*/ 39 w 45"/>
                  <a:gd name="T33" fmla="*/ 0 h 49"/>
                  <a:gd name="T34" fmla="*/ 26 w 45"/>
                  <a:gd name="T35" fmla="*/ 0 h 49"/>
                  <a:gd name="T36" fmla="*/ 26 w 45"/>
                  <a:gd name="T37" fmla="*/ 6 h 49"/>
                  <a:gd name="T38" fmla="*/ 20 w 45"/>
                  <a:gd name="T39" fmla="*/ 6 h 49"/>
                  <a:gd name="T40" fmla="*/ 20 w 45"/>
                  <a:gd name="T41" fmla="*/ 25 h 49"/>
                  <a:gd name="T42" fmla="*/ 0 w 45"/>
                  <a:gd name="T43" fmla="*/ 25 h 49"/>
                  <a:gd name="T44" fmla="*/ 0 w 45"/>
                  <a:gd name="T45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49">
                    <a:moveTo>
                      <a:pt x="0" y="37"/>
                    </a:moveTo>
                    <a:lnTo>
                      <a:pt x="7" y="37"/>
                    </a:lnTo>
                    <a:lnTo>
                      <a:pt x="7" y="31"/>
                    </a:lnTo>
                    <a:lnTo>
                      <a:pt x="20" y="31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3"/>
                    </a:lnTo>
                    <a:lnTo>
                      <a:pt x="33" y="43"/>
                    </a:lnTo>
                    <a:lnTo>
                      <a:pt x="33" y="31"/>
                    </a:lnTo>
                    <a:lnTo>
                      <a:pt x="39" y="31"/>
                    </a:lnTo>
                    <a:lnTo>
                      <a:pt x="39" y="25"/>
                    </a:lnTo>
                    <a:lnTo>
                      <a:pt x="45" y="25"/>
                    </a:lnTo>
                    <a:lnTo>
                      <a:pt x="45" y="19"/>
                    </a:lnTo>
                    <a:lnTo>
                      <a:pt x="33" y="19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25"/>
                    </a:lnTo>
                    <a:lnTo>
                      <a:pt x="0" y="25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4" name="Freeform 3209">
                <a:extLst>
                  <a:ext uri="{FF2B5EF4-FFF2-40B4-BE49-F238E27FC236}">
                    <a16:creationId xmlns:a16="http://schemas.microsoft.com/office/drawing/2014/main" xmlns="" id="{C1CFA77D-4A4C-4BE4-84CC-CD62BFAE4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" y="105"/>
                <a:ext cx="2" cy="1"/>
              </a:xfrm>
              <a:custGeom>
                <a:avLst/>
                <a:gdLst>
                  <a:gd name="T0" fmla="*/ 26 w 45"/>
                  <a:gd name="T1" fmla="*/ 24 h 31"/>
                  <a:gd name="T2" fmla="*/ 26 w 45"/>
                  <a:gd name="T3" fmla="*/ 18 h 31"/>
                  <a:gd name="T4" fmla="*/ 45 w 45"/>
                  <a:gd name="T5" fmla="*/ 18 h 31"/>
                  <a:gd name="T6" fmla="*/ 45 w 45"/>
                  <a:gd name="T7" fmla="*/ 0 h 31"/>
                  <a:gd name="T8" fmla="*/ 26 w 45"/>
                  <a:gd name="T9" fmla="*/ 0 h 31"/>
                  <a:gd name="T10" fmla="*/ 26 w 45"/>
                  <a:gd name="T11" fmla="*/ 6 h 31"/>
                  <a:gd name="T12" fmla="*/ 20 w 45"/>
                  <a:gd name="T13" fmla="*/ 6 h 31"/>
                  <a:gd name="T14" fmla="*/ 20 w 45"/>
                  <a:gd name="T15" fmla="*/ 12 h 31"/>
                  <a:gd name="T16" fmla="*/ 0 w 45"/>
                  <a:gd name="T17" fmla="*/ 12 h 31"/>
                  <a:gd name="T18" fmla="*/ 0 w 45"/>
                  <a:gd name="T19" fmla="*/ 31 h 31"/>
                  <a:gd name="T20" fmla="*/ 20 w 45"/>
                  <a:gd name="T21" fmla="*/ 31 h 31"/>
                  <a:gd name="T22" fmla="*/ 20 w 45"/>
                  <a:gd name="T23" fmla="*/ 24 h 31"/>
                  <a:gd name="T24" fmla="*/ 26 w 45"/>
                  <a:gd name="T25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31">
                    <a:moveTo>
                      <a:pt x="26" y="24"/>
                    </a:moveTo>
                    <a:lnTo>
                      <a:pt x="26" y="18"/>
                    </a:lnTo>
                    <a:lnTo>
                      <a:pt x="45" y="18"/>
                    </a:lnTo>
                    <a:lnTo>
                      <a:pt x="45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0" y="12"/>
                    </a:lnTo>
                    <a:lnTo>
                      <a:pt x="0" y="31"/>
                    </a:lnTo>
                    <a:lnTo>
                      <a:pt x="20" y="31"/>
                    </a:lnTo>
                    <a:lnTo>
                      <a:pt x="20" y="24"/>
                    </a:lnTo>
                    <a:lnTo>
                      <a:pt x="26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5" name="Freeform 3210">
                <a:extLst>
                  <a:ext uri="{FF2B5EF4-FFF2-40B4-BE49-F238E27FC236}">
                    <a16:creationId xmlns:a16="http://schemas.microsoft.com/office/drawing/2014/main" xmlns="" id="{546FE23C-7FB1-4615-A751-D5C08D1B0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" y="326"/>
                <a:ext cx="3" cy="1"/>
              </a:xfrm>
              <a:custGeom>
                <a:avLst/>
                <a:gdLst>
                  <a:gd name="T0" fmla="*/ 0 w 96"/>
                  <a:gd name="T1" fmla="*/ 18 h 18"/>
                  <a:gd name="T2" fmla="*/ 37 w 96"/>
                  <a:gd name="T3" fmla="*/ 18 h 18"/>
                  <a:gd name="T4" fmla="*/ 37 w 96"/>
                  <a:gd name="T5" fmla="*/ 6 h 18"/>
                  <a:gd name="T6" fmla="*/ 63 w 96"/>
                  <a:gd name="T7" fmla="*/ 6 h 18"/>
                  <a:gd name="T8" fmla="*/ 63 w 96"/>
                  <a:gd name="T9" fmla="*/ 12 h 18"/>
                  <a:gd name="T10" fmla="*/ 70 w 96"/>
                  <a:gd name="T11" fmla="*/ 12 h 18"/>
                  <a:gd name="T12" fmla="*/ 70 w 96"/>
                  <a:gd name="T13" fmla="*/ 18 h 18"/>
                  <a:gd name="T14" fmla="*/ 96 w 96"/>
                  <a:gd name="T15" fmla="*/ 18 h 18"/>
                  <a:gd name="T16" fmla="*/ 96 w 96"/>
                  <a:gd name="T17" fmla="*/ 12 h 18"/>
                  <a:gd name="T18" fmla="*/ 76 w 96"/>
                  <a:gd name="T19" fmla="*/ 12 h 18"/>
                  <a:gd name="T20" fmla="*/ 76 w 96"/>
                  <a:gd name="T21" fmla="*/ 6 h 18"/>
                  <a:gd name="T22" fmla="*/ 70 w 96"/>
                  <a:gd name="T23" fmla="*/ 6 h 18"/>
                  <a:gd name="T24" fmla="*/ 70 w 96"/>
                  <a:gd name="T25" fmla="*/ 0 h 18"/>
                  <a:gd name="T26" fmla="*/ 31 w 96"/>
                  <a:gd name="T27" fmla="*/ 0 h 18"/>
                  <a:gd name="T28" fmla="*/ 31 w 96"/>
                  <a:gd name="T29" fmla="*/ 6 h 18"/>
                  <a:gd name="T30" fmla="*/ 19 w 96"/>
                  <a:gd name="T31" fmla="*/ 6 h 18"/>
                  <a:gd name="T32" fmla="*/ 19 w 96"/>
                  <a:gd name="T33" fmla="*/ 12 h 18"/>
                  <a:gd name="T34" fmla="*/ 0 w 96"/>
                  <a:gd name="T35" fmla="*/ 12 h 18"/>
                  <a:gd name="T36" fmla="*/ 0 w 96"/>
                  <a:gd name="T3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6" h="18">
                    <a:moveTo>
                      <a:pt x="0" y="18"/>
                    </a:moveTo>
                    <a:lnTo>
                      <a:pt x="37" y="18"/>
                    </a:lnTo>
                    <a:lnTo>
                      <a:pt x="37" y="6"/>
                    </a:lnTo>
                    <a:lnTo>
                      <a:pt x="63" y="6"/>
                    </a:lnTo>
                    <a:lnTo>
                      <a:pt x="63" y="12"/>
                    </a:lnTo>
                    <a:lnTo>
                      <a:pt x="70" y="12"/>
                    </a:lnTo>
                    <a:lnTo>
                      <a:pt x="70" y="18"/>
                    </a:lnTo>
                    <a:lnTo>
                      <a:pt x="96" y="18"/>
                    </a:lnTo>
                    <a:lnTo>
                      <a:pt x="96" y="12"/>
                    </a:lnTo>
                    <a:lnTo>
                      <a:pt x="76" y="12"/>
                    </a:lnTo>
                    <a:lnTo>
                      <a:pt x="76" y="6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31" y="0"/>
                    </a:lnTo>
                    <a:lnTo>
                      <a:pt x="31" y="6"/>
                    </a:lnTo>
                    <a:lnTo>
                      <a:pt x="19" y="6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6" name="Freeform 3211">
                <a:extLst>
                  <a:ext uri="{FF2B5EF4-FFF2-40B4-BE49-F238E27FC236}">
                    <a16:creationId xmlns:a16="http://schemas.microsoft.com/office/drawing/2014/main" xmlns="" id="{D6028B81-5EC6-48D5-B592-9BA0CA2B1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342"/>
                <a:ext cx="1" cy="1"/>
              </a:xfrm>
              <a:custGeom>
                <a:avLst/>
                <a:gdLst>
                  <a:gd name="T0" fmla="*/ 0 w 51"/>
                  <a:gd name="T1" fmla="*/ 6 h 42"/>
                  <a:gd name="T2" fmla="*/ 0 w 51"/>
                  <a:gd name="T3" fmla="*/ 12 h 42"/>
                  <a:gd name="T4" fmla="*/ 6 w 51"/>
                  <a:gd name="T5" fmla="*/ 12 h 42"/>
                  <a:gd name="T6" fmla="*/ 6 w 51"/>
                  <a:gd name="T7" fmla="*/ 24 h 42"/>
                  <a:gd name="T8" fmla="*/ 13 w 51"/>
                  <a:gd name="T9" fmla="*/ 24 h 42"/>
                  <a:gd name="T10" fmla="*/ 13 w 51"/>
                  <a:gd name="T11" fmla="*/ 30 h 42"/>
                  <a:gd name="T12" fmla="*/ 20 w 51"/>
                  <a:gd name="T13" fmla="*/ 30 h 42"/>
                  <a:gd name="T14" fmla="*/ 20 w 51"/>
                  <a:gd name="T15" fmla="*/ 42 h 42"/>
                  <a:gd name="T16" fmla="*/ 26 w 51"/>
                  <a:gd name="T17" fmla="*/ 42 h 42"/>
                  <a:gd name="T18" fmla="*/ 26 w 51"/>
                  <a:gd name="T19" fmla="*/ 30 h 42"/>
                  <a:gd name="T20" fmla="*/ 51 w 51"/>
                  <a:gd name="T21" fmla="*/ 30 h 42"/>
                  <a:gd name="T22" fmla="*/ 51 w 51"/>
                  <a:gd name="T23" fmla="*/ 24 h 42"/>
                  <a:gd name="T24" fmla="*/ 38 w 51"/>
                  <a:gd name="T25" fmla="*/ 24 h 42"/>
                  <a:gd name="T26" fmla="*/ 38 w 51"/>
                  <a:gd name="T27" fmla="*/ 18 h 42"/>
                  <a:gd name="T28" fmla="*/ 26 w 51"/>
                  <a:gd name="T29" fmla="*/ 18 h 42"/>
                  <a:gd name="T30" fmla="*/ 26 w 51"/>
                  <a:gd name="T31" fmla="*/ 6 h 42"/>
                  <a:gd name="T32" fmla="*/ 13 w 51"/>
                  <a:gd name="T33" fmla="*/ 6 h 42"/>
                  <a:gd name="T34" fmla="*/ 13 w 51"/>
                  <a:gd name="T35" fmla="*/ 0 h 42"/>
                  <a:gd name="T36" fmla="*/ 6 w 51"/>
                  <a:gd name="T37" fmla="*/ 0 h 42"/>
                  <a:gd name="T38" fmla="*/ 6 w 51"/>
                  <a:gd name="T39" fmla="*/ 6 h 42"/>
                  <a:gd name="T40" fmla="*/ 0 w 51"/>
                  <a:gd name="T4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2">
                    <a:moveTo>
                      <a:pt x="0" y="6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0" y="30"/>
                    </a:lnTo>
                    <a:lnTo>
                      <a:pt x="20" y="42"/>
                    </a:lnTo>
                    <a:lnTo>
                      <a:pt x="26" y="42"/>
                    </a:lnTo>
                    <a:lnTo>
                      <a:pt x="26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26" y="18"/>
                    </a:lnTo>
                    <a:lnTo>
                      <a:pt x="26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7" name="Freeform 3212">
                <a:extLst>
                  <a:ext uri="{FF2B5EF4-FFF2-40B4-BE49-F238E27FC236}">
                    <a16:creationId xmlns:a16="http://schemas.microsoft.com/office/drawing/2014/main" xmlns="" id="{0FFD0B0D-EC37-4810-B70A-CC543AFD3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303"/>
                <a:ext cx="2" cy="2"/>
              </a:xfrm>
              <a:custGeom>
                <a:avLst/>
                <a:gdLst>
                  <a:gd name="T0" fmla="*/ 31 w 45"/>
                  <a:gd name="T1" fmla="*/ 43 h 43"/>
                  <a:gd name="T2" fmla="*/ 31 w 45"/>
                  <a:gd name="T3" fmla="*/ 30 h 43"/>
                  <a:gd name="T4" fmla="*/ 45 w 45"/>
                  <a:gd name="T5" fmla="*/ 30 h 43"/>
                  <a:gd name="T6" fmla="*/ 45 w 45"/>
                  <a:gd name="T7" fmla="*/ 24 h 43"/>
                  <a:gd name="T8" fmla="*/ 39 w 45"/>
                  <a:gd name="T9" fmla="*/ 24 h 43"/>
                  <a:gd name="T10" fmla="*/ 39 w 45"/>
                  <a:gd name="T11" fmla="*/ 18 h 43"/>
                  <a:gd name="T12" fmla="*/ 31 w 45"/>
                  <a:gd name="T13" fmla="*/ 18 h 43"/>
                  <a:gd name="T14" fmla="*/ 31 w 45"/>
                  <a:gd name="T15" fmla="*/ 6 h 43"/>
                  <a:gd name="T16" fmla="*/ 25 w 45"/>
                  <a:gd name="T17" fmla="*/ 6 h 43"/>
                  <a:gd name="T18" fmla="*/ 25 w 45"/>
                  <a:gd name="T19" fmla="*/ 0 h 43"/>
                  <a:gd name="T20" fmla="*/ 19 w 45"/>
                  <a:gd name="T21" fmla="*/ 0 h 43"/>
                  <a:gd name="T22" fmla="*/ 19 w 45"/>
                  <a:gd name="T23" fmla="*/ 12 h 43"/>
                  <a:gd name="T24" fmla="*/ 6 w 45"/>
                  <a:gd name="T25" fmla="*/ 12 h 43"/>
                  <a:gd name="T26" fmla="*/ 6 w 45"/>
                  <a:gd name="T27" fmla="*/ 0 h 43"/>
                  <a:gd name="T28" fmla="*/ 0 w 45"/>
                  <a:gd name="T29" fmla="*/ 0 h 43"/>
                  <a:gd name="T30" fmla="*/ 0 w 45"/>
                  <a:gd name="T31" fmla="*/ 18 h 43"/>
                  <a:gd name="T32" fmla="*/ 13 w 45"/>
                  <a:gd name="T33" fmla="*/ 18 h 43"/>
                  <a:gd name="T34" fmla="*/ 13 w 45"/>
                  <a:gd name="T35" fmla="*/ 24 h 43"/>
                  <a:gd name="T36" fmla="*/ 19 w 45"/>
                  <a:gd name="T37" fmla="*/ 24 h 43"/>
                  <a:gd name="T38" fmla="*/ 19 w 45"/>
                  <a:gd name="T39" fmla="*/ 36 h 43"/>
                  <a:gd name="T40" fmla="*/ 25 w 45"/>
                  <a:gd name="T41" fmla="*/ 36 h 43"/>
                  <a:gd name="T42" fmla="*/ 25 w 45"/>
                  <a:gd name="T43" fmla="*/ 43 h 43"/>
                  <a:gd name="T44" fmla="*/ 31 w 45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43">
                    <a:moveTo>
                      <a:pt x="31" y="43"/>
                    </a:moveTo>
                    <a:lnTo>
                      <a:pt x="31" y="30"/>
                    </a:lnTo>
                    <a:lnTo>
                      <a:pt x="45" y="30"/>
                    </a:lnTo>
                    <a:lnTo>
                      <a:pt x="45" y="24"/>
                    </a:lnTo>
                    <a:lnTo>
                      <a:pt x="39" y="24"/>
                    </a:lnTo>
                    <a:lnTo>
                      <a:pt x="39" y="18"/>
                    </a:lnTo>
                    <a:lnTo>
                      <a:pt x="31" y="18"/>
                    </a:lnTo>
                    <a:lnTo>
                      <a:pt x="31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lnTo>
                      <a:pt x="13" y="24"/>
                    </a:lnTo>
                    <a:lnTo>
                      <a:pt x="19" y="24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43"/>
                    </a:lnTo>
                    <a:lnTo>
                      <a:pt x="31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8" name="Freeform 3213">
                <a:extLst>
                  <a:ext uri="{FF2B5EF4-FFF2-40B4-BE49-F238E27FC236}">
                    <a16:creationId xmlns:a16="http://schemas.microsoft.com/office/drawing/2014/main" xmlns="" id="{D6C71126-8B05-432A-BE1B-694F71571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" y="259"/>
                <a:ext cx="2" cy="1"/>
              </a:xfrm>
              <a:custGeom>
                <a:avLst/>
                <a:gdLst>
                  <a:gd name="T0" fmla="*/ 13 w 64"/>
                  <a:gd name="T1" fmla="*/ 18 h 24"/>
                  <a:gd name="T2" fmla="*/ 32 w 64"/>
                  <a:gd name="T3" fmla="*/ 18 h 24"/>
                  <a:gd name="T4" fmla="*/ 32 w 64"/>
                  <a:gd name="T5" fmla="*/ 24 h 24"/>
                  <a:gd name="T6" fmla="*/ 64 w 64"/>
                  <a:gd name="T7" fmla="*/ 24 h 24"/>
                  <a:gd name="T8" fmla="*/ 64 w 64"/>
                  <a:gd name="T9" fmla="*/ 18 h 24"/>
                  <a:gd name="T10" fmla="*/ 58 w 64"/>
                  <a:gd name="T11" fmla="*/ 18 h 24"/>
                  <a:gd name="T12" fmla="*/ 58 w 64"/>
                  <a:gd name="T13" fmla="*/ 12 h 24"/>
                  <a:gd name="T14" fmla="*/ 32 w 64"/>
                  <a:gd name="T15" fmla="*/ 12 h 24"/>
                  <a:gd name="T16" fmla="*/ 32 w 64"/>
                  <a:gd name="T17" fmla="*/ 6 h 24"/>
                  <a:gd name="T18" fmla="*/ 26 w 64"/>
                  <a:gd name="T19" fmla="*/ 6 h 24"/>
                  <a:gd name="T20" fmla="*/ 26 w 64"/>
                  <a:gd name="T21" fmla="*/ 0 h 24"/>
                  <a:gd name="T22" fmla="*/ 0 w 64"/>
                  <a:gd name="T23" fmla="*/ 0 h 24"/>
                  <a:gd name="T24" fmla="*/ 0 w 64"/>
                  <a:gd name="T25" fmla="*/ 12 h 24"/>
                  <a:gd name="T26" fmla="*/ 13 w 64"/>
                  <a:gd name="T27" fmla="*/ 12 h 24"/>
                  <a:gd name="T28" fmla="*/ 13 w 64"/>
                  <a:gd name="T2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24">
                    <a:moveTo>
                      <a:pt x="13" y="18"/>
                    </a:moveTo>
                    <a:lnTo>
                      <a:pt x="32" y="18"/>
                    </a:lnTo>
                    <a:lnTo>
                      <a:pt x="32" y="24"/>
                    </a:lnTo>
                    <a:lnTo>
                      <a:pt x="64" y="24"/>
                    </a:lnTo>
                    <a:lnTo>
                      <a:pt x="64" y="18"/>
                    </a:lnTo>
                    <a:lnTo>
                      <a:pt x="58" y="18"/>
                    </a:lnTo>
                    <a:lnTo>
                      <a:pt x="58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09" name="Freeform 3214">
                <a:extLst>
                  <a:ext uri="{FF2B5EF4-FFF2-40B4-BE49-F238E27FC236}">
                    <a16:creationId xmlns:a16="http://schemas.microsoft.com/office/drawing/2014/main" xmlns="" id="{70E142C6-45AD-43C5-B9A0-C2495740D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" y="389"/>
                <a:ext cx="3" cy="1"/>
              </a:xfrm>
              <a:custGeom>
                <a:avLst/>
                <a:gdLst>
                  <a:gd name="T0" fmla="*/ 90 w 90"/>
                  <a:gd name="T1" fmla="*/ 36 h 36"/>
                  <a:gd name="T2" fmla="*/ 90 w 90"/>
                  <a:gd name="T3" fmla="*/ 30 h 36"/>
                  <a:gd name="T4" fmla="*/ 84 w 90"/>
                  <a:gd name="T5" fmla="*/ 30 h 36"/>
                  <a:gd name="T6" fmla="*/ 84 w 90"/>
                  <a:gd name="T7" fmla="*/ 24 h 36"/>
                  <a:gd name="T8" fmla="*/ 77 w 90"/>
                  <a:gd name="T9" fmla="*/ 24 h 36"/>
                  <a:gd name="T10" fmla="*/ 77 w 90"/>
                  <a:gd name="T11" fmla="*/ 18 h 36"/>
                  <a:gd name="T12" fmla="*/ 51 w 90"/>
                  <a:gd name="T13" fmla="*/ 18 h 36"/>
                  <a:gd name="T14" fmla="*/ 51 w 90"/>
                  <a:gd name="T15" fmla="*/ 12 h 36"/>
                  <a:gd name="T16" fmla="*/ 45 w 90"/>
                  <a:gd name="T17" fmla="*/ 12 h 36"/>
                  <a:gd name="T18" fmla="*/ 45 w 90"/>
                  <a:gd name="T19" fmla="*/ 6 h 36"/>
                  <a:gd name="T20" fmla="*/ 39 w 90"/>
                  <a:gd name="T21" fmla="*/ 6 h 36"/>
                  <a:gd name="T22" fmla="*/ 39 w 90"/>
                  <a:gd name="T23" fmla="*/ 0 h 36"/>
                  <a:gd name="T24" fmla="*/ 0 w 90"/>
                  <a:gd name="T25" fmla="*/ 0 h 36"/>
                  <a:gd name="T26" fmla="*/ 0 w 90"/>
                  <a:gd name="T27" fmla="*/ 6 h 36"/>
                  <a:gd name="T28" fmla="*/ 33 w 90"/>
                  <a:gd name="T29" fmla="*/ 6 h 36"/>
                  <a:gd name="T30" fmla="*/ 33 w 90"/>
                  <a:gd name="T31" fmla="*/ 18 h 36"/>
                  <a:gd name="T32" fmla="*/ 39 w 90"/>
                  <a:gd name="T33" fmla="*/ 18 h 36"/>
                  <a:gd name="T34" fmla="*/ 39 w 90"/>
                  <a:gd name="T35" fmla="*/ 24 h 36"/>
                  <a:gd name="T36" fmla="*/ 70 w 90"/>
                  <a:gd name="T37" fmla="*/ 24 h 36"/>
                  <a:gd name="T38" fmla="*/ 70 w 90"/>
                  <a:gd name="T39" fmla="*/ 30 h 36"/>
                  <a:gd name="T40" fmla="*/ 77 w 90"/>
                  <a:gd name="T41" fmla="*/ 30 h 36"/>
                  <a:gd name="T42" fmla="*/ 77 w 90"/>
                  <a:gd name="T43" fmla="*/ 36 h 36"/>
                  <a:gd name="T44" fmla="*/ 90 w 90"/>
                  <a:gd name="T4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36">
                    <a:moveTo>
                      <a:pt x="90" y="36"/>
                    </a:moveTo>
                    <a:lnTo>
                      <a:pt x="90" y="30"/>
                    </a:lnTo>
                    <a:lnTo>
                      <a:pt x="84" y="30"/>
                    </a:lnTo>
                    <a:lnTo>
                      <a:pt x="84" y="24"/>
                    </a:lnTo>
                    <a:lnTo>
                      <a:pt x="77" y="24"/>
                    </a:lnTo>
                    <a:lnTo>
                      <a:pt x="77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33" y="6"/>
                    </a:lnTo>
                    <a:lnTo>
                      <a:pt x="33" y="18"/>
                    </a:lnTo>
                    <a:lnTo>
                      <a:pt x="39" y="18"/>
                    </a:lnTo>
                    <a:lnTo>
                      <a:pt x="39" y="24"/>
                    </a:lnTo>
                    <a:lnTo>
                      <a:pt x="70" y="24"/>
                    </a:lnTo>
                    <a:lnTo>
                      <a:pt x="70" y="30"/>
                    </a:lnTo>
                    <a:lnTo>
                      <a:pt x="77" y="30"/>
                    </a:lnTo>
                    <a:lnTo>
                      <a:pt x="77" y="36"/>
                    </a:lnTo>
                    <a:lnTo>
                      <a:pt x="9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0" name="Freeform 3215">
                <a:extLst>
                  <a:ext uri="{FF2B5EF4-FFF2-40B4-BE49-F238E27FC236}">
                    <a16:creationId xmlns:a16="http://schemas.microsoft.com/office/drawing/2014/main" xmlns="" id="{069BC3F2-EC58-4D0F-8DE5-358595BF9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144"/>
                <a:ext cx="2" cy="2"/>
              </a:xfrm>
              <a:custGeom>
                <a:avLst/>
                <a:gdLst>
                  <a:gd name="T0" fmla="*/ 31 w 51"/>
                  <a:gd name="T1" fmla="*/ 61 h 61"/>
                  <a:gd name="T2" fmla="*/ 31 w 51"/>
                  <a:gd name="T3" fmla="*/ 49 h 61"/>
                  <a:gd name="T4" fmla="*/ 45 w 51"/>
                  <a:gd name="T5" fmla="*/ 49 h 61"/>
                  <a:gd name="T6" fmla="*/ 45 w 51"/>
                  <a:gd name="T7" fmla="*/ 55 h 61"/>
                  <a:gd name="T8" fmla="*/ 51 w 51"/>
                  <a:gd name="T9" fmla="*/ 55 h 61"/>
                  <a:gd name="T10" fmla="*/ 51 w 51"/>
                  <a:gd name="T11" fmla="*/ 43 h 61"/>
                  <a:gd name="T12" fmla="*/ 31 w 51"/>
                  <a:gd name="T13" fmla="*/ 43 h 61"/>
                  <a:gd name="T14" fmla="*/ 31 w 51"/>
                  <a:gd name="T15" fmla="*/ 37 h 61"/>
                  <a:gd name="T16" fmla="*/ 25 w 51"/>
                  <a:gd name="T17" fmla="*/ 37 h 61"/>
                  <a:gd name="T18" fmla="*/ 25 w 51"/>
                  <a:gd name="T19" fmla="*/ 43 h 61"/>
                  <a:gd name="T20" fmla="*/ 13 w 51"/>
                  <a:gd name="T21" fmla="*/ 43 h 61"/>
                  <a:gd name="T22" fmla="*/ 13 w 51"/>
                  <a:gd name="T23" fmla="*/ 37 h 61"/>
                  <a:gd name="T24" fmla="*/ 6 w 51"/>
                  <a:gd name="T25" fmla="*/ 37 h 61"/>
                  <a:gd name="T26" fmla="*/ 6 w 51"/>
                  <a:gd name="T27" fmla="*/ 0 h 61"/>
                  <a:gd name="T28" fmla="*/ 0 w 51"/>
                  <a:gd name="T29" fmla="*/ 0 h 61"/>
                  <a:gd name="T30" fmla="*/ 0 w 51"/>
                  <a:gd name="T31" fmla="*/ 43 h 61"/>
                  <a:gd name="T32" fmla="*/ 6 w 51"/>
                  <a:gd name="T33" fmla="*/ 43 h 61"/>
                  <a:gd name="T34" fmla="*/ 6 w 51"/>
                  <a:gd name="T35" fmla="*/ 49 h 61"/>
                  <a:gd name="T36" fmla="*/ 13 w 51"/>
                  <a:gd name="T37" fmla="*/ 49 h 61"/>
                  <a:gd name="T38" fmla="*/ 13 w 51"/>
                  <a:gd name="T39" fmla="*/ 55 h 61"/>
                  <a:gd name="T40" fmla="*/ 25 w 51"/>
                  <a:gd name="T41" fmla="*/ 55 h 61"/>
                  <a:gd name="T42" fmla="*/ 25 w 51"/>
                  <a:gd name="T43" fmla="*/ 61 h 61"/>
                  <a:gd name="T44" fmla="*/ 31 w 51"/>
                  <a:gd name="T4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1">
                    <a:moveTo>
                      <a:pt x="31" y="61"/>
                    </a:moveTo>
                    <a:lnTo>
                      <a:pt x="31" y="49"/>
                    </a:lnTo>
                    <a:lnTo>
                      <a:pt x="45" y="49"/>
                    </a:lnTo>
                    <a:lnTo>
                      <a:pt x="45" y="55"/>
                    </a:lnTo>
                    <a:lnTo>
                      <a:pt x="51" y="55"/>
                    </a:lnTo>
                    <a:lnTo>
                      <a:pt x="51" y="43"/>
                    </a:lnTo>
                    <a:lnTo>
                      <a:pt x="31" y="43"/>
                    </a:lnTo>
                    <a:lnTo>
                      <a:pt x="31" y="37"/>
                    </a:lnTo>
                    <a:lnTo>
                      <a:pt x="25" y="37"/>
                    </a:lnTo>
                    <a:lnTo>
                      <a:pt x="25" y="43"/>
                    </a:lnTo>
                    <a:lnTo>
                      <a:pt x="13" y="43"/>
                    </a:lnTo>
                    <a:lnTo>
                      <a:pt x="13" y="37"/>
                    </a:lnTo>
                    <a:lnTo>
                      <a:pt x="6" y="3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6" y="43"/>
                    </a:lnTo>
                    <a:lnTo>
                      <a:pt x="6" y="49"/>
                    </a:lnTo>
                    <a:lnTo>
                      <a:pt x="13" y="49"/>
                    </a:lnTo>
                    <a:lnTo>
                      <a:pt x="13" y="55"/>
                    </a:lnTo>
                    <a:lnTo>
                      <a:pt x="25" y="55"/>
                    </a:lnTo>
                    <a:lnTo>
                      <a:pt x="25" y="61"/>
                    </a:lnTo>
                    <a:lnTo>
                      <a:pt x="31" y="6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1" name="Freeform 3216">
                <a:extLst>
                  <a:ext uri="{FF2B5EF4-FFF2-40B4-BE49-F238E27FC236}">
                    <a16:creationId xmlns:a16="http://schemas.microsoft.com/office/drawing/2014/main" xmlns="" id="{0EA28B6C-9974-4518-B9A6-6D2E5D0F2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" y="255"/>
                <a:ext cx="3" cy="1"/>
              </a:xfrm>
              <a:custGeom>
                <a:avLst/>
                <a:gdLst>
                  <a:gd name="T0" fmla="*/ 0 w 90"/>
                  <a:gd name="T1" fmla="*/ 18 h 18"/>
                  <a:gd name="T2" fmla="*/ 7 w 90"/>
                  <a:gd name="T3" fmla="*/ 18 h 18"/>
                  <a:gd name="T4" fmla="*/ 7 w 90"/>
                  <a:gd name="T5" fmla="*/ 12 h 18"/>
                  <a:gd name="T6" fmla="*/ 14 w 90"/>
                  <a:gd name="T7" fmla="*/ 12 h 18"/>
                  <a:gd name="T8" fmla="*/ 14 w 90"/>
                  <a:gd name="T9" fmla="*/ 6 h 18"/>
                  <a:gd name="T10" fmla="*/ 20 w 90"/>
                  <a:gd name="T11" fmla="*/ 6 h 18"/>
                  <a:gd name="T12" fmla="*/ 20 w 90"/>
                  <a:gd name="T13" fmla="*/ 12 h 18"/>
                  <a:gd name="T14" fmla="*/ 26 w 90"/>
                  <a:gd name="T15" fmla="*/ 12 h 18"/>
                  <a:gd name="T16" fmla="*/ 26 w 90"/>
                  <a:gd name="T17" fmla="*/ 18 h 18"/>
                  <a:gd name="T18" fmla="*/ 83 w 90"/>
                  <a:gd name="T19" fmla="*/ 18 h 18"/>
                  <a:gd name="T20" fmla="*/ 83 w 90"/>
                  <a:gd name="T21" fmla="*/ 12 h 18"/>
                  <a:gd name="T22" fmla="*/ 90 w 90"/>
                  <a:gd name="T23" fmla="*/ 12 h 18"/>
                  <a:gd name="T24" fmla="*/ 90 w 90"/>
                  <a:gd name="T25" fmla="*/ 6 h 18"/>
                  <a:gd name="T26" fmla="*/ 77 w 90"/>
                  <a:gd name="T27" fmla="*/ 6 h 18"/>
                  <a:gd name="T28" fmla="*/ 77 w 90"/>
                  <a:gd name="T29" fmla="*/ 12 h 18"/>
                  <a:gd name="T30" fmla="*/ 45 w 90"/>
                  <a:gd name="T31" fmla="*/ 12 h 18"/>
                  <a:gd name="T32" fmla="*/ 45 w 90"/>
                  <a:gd name="T33" fmla="*/ 6 h 18"/>
                  <a:gd name="T34" fmla="*/ 26 w 90"/>
                  <a:gd name="T35" fmla="*/ 6 h 18"/>
                  <a:gd name="T36" fmla="*/ 26 w 90"/>
                  <a:gd name="T37" fmla="*/ 0 h 18"/>
                  <a:gd name="T38" fmla="*/ 7 w 90"/>
                  <a:gd name="T39" fmla="*/ 0 h 18"/>
                  <a:gd name="T40" fmla="*/ 7 w 90"/>
                  <a:gd name="T41" fmla="*/ 6 h 18"/>
                  <a:gd name="T42" fmla="*/ 0 w 90"/>
                  <a:gd name="T43" fmla="*/ 6 h 18"/>
                  <a:gd name="T44" fmla="*/ 0 w 90"/>
                  <a:gd name="T4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14" y="12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26" y="12"/>
                    </a:lnTo>
                    <a:lnTo>
                      <a:pt x="26" y="18"/>
                    </a:lnTo>
                    <a:lnTo>
                      <a:pt x="83" y="18"/>
                    </a:lnTo>
                    <a:lnTo>
                      <a:pt x="83" y="12"/>
                    </a:lnTo>
                    <a:lnTo>
                      <a:pt x="90" y="12"/>
                    </a:lnTo>
                    <a:lnTo>
                      <a:pt x="90" y="6"/>
                    </a:lnTo>
                    <a:lnTo>
                      <a:pt x="77" y="6"/>
                    </a:lnTo>
                    <a:lnTo>
                      <a:pt x="77" y="12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2" name="Freeform 3217">
                <a:extLst>
                  <a:ext uri="{FF2B5EF4-FFF2-40B4-BE49-F238E27FC236}">
                    <a16:creationId xmlns:a16="http://schemas.microsoft.com/office/drawing/2014/main" xmlns="" id="{FE8D2293-6127-4CB3-9160-59E3C6D38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" y="83"/>
                <a:ext cx="1" cy="1"/>
              </a:xfrm>
              <a:custGeom>
                <a:avLst/>
                <a:gdLst>
                  <a:gd name="T0" fmla="*/ 0 w 45"/>
                  <a:gd name="T1" fmla="*/ 37 h 49"/>
                  <a:gd name="T2" fmla="*/ 13 w 45"/>
                  <a:gd name="T3" fmla="*/ 37 h 49"/>
                  <a:gd name="T4" fmla="*/ 13 w 45"/>
                  <a:gd name="T5" fmla="*/ 49 h 49"/>
                  <a:gd name="T6" fmla="*/ 19 w 45"/>
                  <a:gd name="T7" fmla="*/ 49 h 49"/>
                  <a:gd name="T8" fmla="*/ 19 w 45"/>
                  <a:gd name="T9" fmla="*/ 37 h 49"/>
                  <a:gd name="T10" fmla="*/ 26 w 45"/>
                  <a:gd name="T11" fmla="*/ 37 h 49"/>
                  <a:gd name="T12" fmla="*/ 26 w 45"/>
                  <a:gd name="T13" fmla="*/ 31 h 49"/>
                  <a:gd name="T14" fmla="*/ 32 w 45"/>
                  <a:gd name="T15" fmla="*/ 31 h 49"/>
                  <a:gd name="T16" fmla="*/ 32 w 45"/>
                  <a:gd name="T17" fmla="*/ 25 h 49"/>
                  <a:gd name="T18" fmla="*/ 39 w 45"/>
                  <a:gd name="T19" fmla="*/ 25 h 49"/>
                  <a:gd name="T20" fmla="*/ 39 w 45"/>
                  <a:gd name="T21" fmla="*/ 19 h 49"/>
                  <a:gd name="T22" fmla="*/ 45 w 45"/>
                  <a:gd name="T23" fmla="*/ 19 h 49"/>
                  <a:gd name="T24" fmla="*/ 45 w 45"/>
                  <a:gd name="T25" fmla="*/ 13 h 49"/>
                  <a:gd name="T26" fmla="*/ 32 w 45"/>
                  <a:gd name="T27" fmla="*/ 13 h 49"/>
                  <a:gd name="T28" fmla="*/ 32 w 45"/>
                  <a:gd name="T29" fmla="*/ 0 h 49"/>
                  <a:gd name="T30" fmla="*/ 26 w 45"/>
                  <a:gd name="T31" fmla="*/ 0 h 49"/>
                  <a:gd name="T32" fmla="*/ 26 w 45"/>
                  <a:gd name="T33" fmla="*/ 6 h 49"/>
                  <a:gd name="T34" fmla="*/ 19 w 45"/>
                  <a:gd name="T35" fmla="*/ 6 h 49"/>
                  <a:gd name="T36" fmla="*/ 19 w 45"/>
                  <a:gd name="T37" fmla="*/ 19 h 49"/>
                  <a:gd name="T38" fmla="*/ 13 w 45"/>
                  <a:gd name="T39" fmla="*/ 19 h 49"/>
                  <a:gd name="T40" fmla="*/ 13 w 45"/>
                  <a:gd name="T41" fmla="*/ 25 h 49"/>
                  <a:gd name="T42" fmla="*/ 6 w 45"/>
                  <a:gd name="T43" fmla="*/ 25 h 49"/>
                  <a:gd name="T44" fmla="*/ 6 w 45"/>
                  <a:gd name="T45" fmla="*/ 31 h 49"/>
                  <a:gd name="T46" fmla="*/ 0 w 45"/>
                  <a:gd name="T47" fmla="*/ 31 h 49"/>
                  <a:gd name="T48" fmla="*/ 0 w 45"/>
                  <a:gd name="T49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49">
                    <a:moveTo>
                      <a:pt x="0" y="37"/>
                    </a:moveTo>
                    <a:lnTo>
                      <a:pt x="13" y="37"/>
                    </a:lnTo>
                    <a:lnTo>
                      <a:pt x="13" y="49"/>
                    </a:lnTo>
                    <a:lnTo>
                      <a:pt x="19" y="49"/>
                    </a:lnTo>
                    <a:lnTo>
                      <a:pt x="19" y="37"/>
                    </a:lnTo>
                    <a:lnTo>
                      <a:pt x="26" y="37"/>
                    </a:lnTo>
                    <a:lnTo>
                      <a:pt x="26" y="31"/>
                    </a:lnTo>
                    <a:lnTo>
                      <a:pt x="32" y="31"/>
                    </a:lnTo>
                    <a:lnTo>
                      <a:pt x="32" y="25"/>
                    </a:lnTo>
                    <a:lnTo>
                      <a:pt x="39" y="25"/>
                    </a:lnTo>
                    <a:lnTo>
                      <a:pt x="39" y="19"/>
                    </a:lnTo>
                    <a:lnTo>
                      <a:pt x="45" y="19"/>
                    </a:lnTo>
                    <a:lnTo>
                      <a:pt x="45" y="13"/>
                    </a:lnTo>
                    <a:lnTo>
                      <a:pt x="32" y="13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9" y="19"/>
                    </a:lnTo>
                    <a:lnTo>
                      <a:pt x="13" y="19"/>
                    </a:lnTo>
                    <a:lnTo>
                      <a:pt x="13" y="25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3" name="Freeform 3218">
                <a:extLst>
                  <a:ext uri="{FF2B5EF4-FFF2-40B4-BE49-F238E27FC236}">
                    <a16:creationId xmlns:a16="http://schemas.microsoft.com/office/drawing/2014/main" xmlns="" id="{9ADF2C79-B44D-4316-B609-AEABC04CB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264"/>
                <a:ext cx="1" cy="3"/>
              </a:xfrm>
              <a:custGeom>
                <a:avLst/>
                <a:gdLst>
                  <a:gd name="T0" fmla="*/ 14 w 26"/>
                  <a:gd name="T1" fmla="*/ 97 h 97"/>
                  <a:gd name="T2" fmla="*/ 20 w 26"/>
                  <a:gd name="T3" fmla="*/ 97 h 97"/>
                  <a:gd name="T4" fmla="*/ 20 w 26"/>
                  <a:gd name="T5" fmla="*/ 91 h 97"/>
                  <a:gd name="T6" fmla="*/ 26 w 26"/>
                  <a:gd name="T7" fmla="*/ 91 h 97"/>
                  <a:gd name="T8" fmla="*/ 26 w 26"/>
                  <a:gd name="T9" fmla="*/ 48 h 97"/>
                  <a:gd name="T10" fmla="*/ 20 w 26"/>
                  <a:gd name="T11" fmla="*/ 48 h 97"/>
                  <a:gd name="T12" fmla="*/ 20 w 26"/>
                  <a:gd name="T13" fmla="*/ 18 h 97"/>
                  <a:gd name="T14" fmla="*/ 14 w 26"/>
                  <a:gd name="T15" fmla="*/ 18 h 97"/>
                  <a:gd name="T16" fmla="*/ 14 w 26"/>
                  <a:gd name="T17" fmla="*/ 6 h 97"/>
                  <a:gd name="T18" fmla="*/ 7 w 26"/>
                  <a:gd name="T19" fmla="*/ 6 h 97"/>
                  <a:gd name="T20" fmla="*/ 7 w 26"/>
                  <a:gd name="T21" fmla="*/ 0 h 97"/>
                  <a:gd name="T22" fmla="*/ 0 w 26"/>
                  <a:gd name="T23" fmla="*/ 0 h 97"/>
                  <a:gd name="T24" fmla="*/ 0 w 26"/>
                  <a:gd name="T25" fmla="*/ 12 h 97"/>
                  <a:gd name="T26" fmla="*/ 7 w 26"/>
                  <a:gd name="T27" fmla="*/ 12 h 97"/>
                  <a:gd name="T28" fmla="*/ 7 w 26"/>
                  <a:gd name="T29" fmla="*/ 24 h 97"/>
                  <a:gd name="T30" fmla="*/ 14 w 26"/>
                  <a:gd name="T31" fmla="*/ 24 h 97"/>
                  <a:gd name="T32" fmla="*/ 14 w 26"/>
                  <a:gd name="T33" fmla="*/ 54 h 97"/>
                  <a:gd name="T34" fmla="*/ 20 w 26"/>
                  <a:gd name="T35" fmla="*/ 54 h 97"/>
                  <a:gd name="T36" fmla="*/ 20 w 26"/>
                  <a:gd name="T37" fmla="*/ 78 h 97"/>
                  <a:gd name="T38" fmla="*/ 14 w 26"/>
                  <a:gd name="T39" fmla="*/ 78 h 97"/>
                  <a:gd name="T40" fmla="*/ 14 w 26"/>
                  <a:gd name="T4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97">
                    <a:moveTo>
                      <a:pt x="14" y="97"/>
                    </a:moveTo>
                    <a:lnTo>
                      <a:pt x="20" y="97"/>
                    </a:lnTo>
                    <a:lnTo>
                      <a:pt x="20" y="91"/>
                    </a:lnTo>
                    <a:lnTo>
                      <a:pt x="26" y="91"/>
                    </a:lnTo>
                    <a:lnTo>
                      <a:pt x="26" y="48"/>
                    </a:lnTo>
                    <a:lnTo>
                      <a:pt x="20" y="48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lnTo>
                      <a:pt x="14" y="24"/>
                    </a:lnTo>
                    <a:lnTo>
                      <a:pt x="14" y="54"/>
                    </a:lnTo>
                    <a:lnTo>
                      <a:pt x="20" y="54"/>
                    </a:lnTo>
                    <a:lnTo>
                      <a:pt x="20" y="78"/>
                    </a:lnTo>
                    <a:lnTo>
                      <a:pt x="14" y="78"/>
                    </a:lnTo>
                    <a:lnTo>
                      <a:pt x="14" y="9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4" name="Freeform 3219">
                <a:extLst>
                  <a:ext uri="{FF2B5EF4-FFF2-40B4-BE49-F238E27FC236}">
                    <a16:creationId xmlns:a16="http://schemas.microsoft.com/office/drawing/2014/main" xmlns="" id="{39F9D7C3-6066-42D1-95B9-C10678028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" y="222"/>
                <a:ext cx="3" cy="0"/>
              </a:xfrm>
              <a:custGeom>
                <a:avLst/>
                <a:gdLst>
                  <a:gd name="T0" fmla="*/ 0 w 89"/>
                  <a:gd name="T1" fmla="*/ 6 h 19"/>
                  <a:gd name="T2" fmla="*/ 0 w 89"/>
                  <a:gd name="T3" fmla="*/ 19 h 19"/>
                  <a:gd name="T4" fmla="*/ 51 w 89"/>
                  <a:gd name="T5" fmla="*/ 19 h 19"/>
                  <a:gd name="T6" fmla="*/ 51 w 89"/>
                  <a:gd name="T7" fmla="*/ 13 h 19"/>
                  <a:gd name="T8" fmla="*/ 89 w 89"/>
                  <a:gd name="T9" fmla="*/ 13 h 19"/>
                  <a:gd name="T10" fmla="*/ 89 w 89"/>
                  <a:gd name="T11" fmla="*/ 6 h 19"/>
                  <a:gd name="T12" fmla="*/ 83 w 89"/>
                  <a:gd name="T13" fmla="*/ 6 h 19"/>
                  <a:gd name="T14" fmla="*/ 83 w 89"/>
                  <a:gd name="T15" fmla="*/ 0 h 19"/>
                  <a:gd name="T16" fmla="*/ 57 w 89"/>
                  <a:gd name="T17" fmla="*/ 0 h 19"/>
                  <a:gd name="T18" fmla="*/ 57 w 89"/>
                  <a:gd name="T19" fmla="*/ 6 h 19"/>
                  <a:gd name="T20" fmla="*/ 45 w 89"/>
                  <a:gd name="T21" fmla="*/ 6 h 19"/>
                  <a:gd name="T22" fmla="*/ 45 w 89"/>
                  <a:gd name="T23" fmla="*/ 13 h 19"/>
                  <a:gd name="T24" fmla="*/ 6 w 89"/>
                  <a:gd name="T25" fmla="*/ 13 h 19"/>
                  <a:gd name="T26" fmla="*/ 6 w 89"/>
                  <a:gd name="T27" fmla="*/ 6 h 19"/>
                  <a:gd name="T28" fmla="*/ 0 w 89"/>
                  <a:gd name="T2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19">
                    <a:moveTo>
                      <a:pt x="0" y="6"/>
                    </a:moveTo>
                    <a:lnTo>
                      <a:pt x="0" y="19"/>
                    </a:lnTo>
                    <a:lnTo>
                      <a:pt x="51" y="19"/>
                    </a:lnTo>
                    <a:lnTo>
                      <a:pt x="51" y="13"/>
                    </a:lnTo>
                    <a:lnTo>
                      <a:pt x="89" y="13"/>
                    </a:lnTo>
                    <a:lnTo>
                      <a:pt x="89" y="6"/>
                    </a:lnTo>
                    <a:lnTo>
                      <a:pt x="83" y="6"/>
                    </a:lnTo>
                    <a:lnTo>
                      <a:pt x="83" y="0"/>
                    </a:lnTo>
                    <a:lnTo>
                      <a:pt x="57" y="0"/>
                    </a:lnTo>
                    <a:lnTo>
                      <a:pt x="57" y="6"/>
                    </a:lnTo>
                    <a:lnTo>
                      <a:pt x="45" y="6"/>
                    </a:lnTo>
                    <a:lnTo>
                      <a:pt x="45" y="13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5" name="Freeform 3220">
                <a:extLst>
                  <a:ext uri="{FF2B5EF4-FFF2-40B4-BE49-F238E27FC236}">
                    <a16:creationId xmlns:a16="http://schemas.microsoft.com/office/drawing/2014/main" xmlns="" id="{CD23C0F9-C14D-48AE-A60E-68CB556A0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" y="260"/>
                <a:ext cx="1" cy="2"/>
              </a:xfrm>
              <a:custGeom>
                <a:avLst/>
                <a:gdLst>
                  <a:gd name="T0" fmla="*/ 13 w 13"/>
                  <a:gd name="T1" fmla="*/ 97 h 97"/>
                  <a:gd name="T2" fmla="*/ 13 w 13"/>
                  <a:gd name="T3" fmla="*/ 85 h 97"/>
                  <a:gd name="T4" fmla="*/ 6 w 13"/>
                  <a:gd name="T5" fmla="*/ 85 h 97"/>
                  <a:gd name="T6" fmla="*/ 6 w 13"/>
                  <a:gd name="T7" fmla="*/ 18 h 97"/>
                  <a:gd name="T8" fmla="*/ 13 w 13"/>
                  <a:gd name="T9" fmla="*/ 18 h 97"/>
                  <a:gd name="T10" fmla="*/ 13 w 13"/>
                  <a:gd name="T11" fmla="*/ 0 h 97"/>
                  <a:gd name="T12" fmla="*/ 0 w 13"/>
                  <a:gd name="T13" fmla="*/ 0 h 97"/>
                  <a:gd name="T14" fmla="*/ 0 w 13"/>
                  <a:gd name="T15" fmla="*/ 91 h 97"/>
                  <a:gd name="T16" fmla="*/ 6 w 13"/>
                  <a:gd name="T17" fmla="*/ 91 h 97"/>
                  <a:gd name="T18" fmla="*/ 6 w 13"/>
                  <a:gd name="T19" fmla="*/ 97 h 97"/>
                  <a:gd name="T20" fmla="*/ 13 w 13"/>
                  <a:gd name="T2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97">
                    <a:moveTo>
                      <a:pt x="13" y="97"/>
                    </a:moveTo>
                    <a:lnTo>
                      <a:pt x="13" y="85"/>
                    </a:lnTo>
                    <a:lnTo>
                      <a:pt x="6" y="85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91"/>
                    </a:lnTo>
                    <a:lnTo>
                      <a:pt x="6" y="91"/>
                    </a:lnTo>
                    <a:lnTo>
                      <a:pt x="6" y="97"/>
                    </a:lnTo>
                    <a:lnTo>
                      <a:pt x="13" y="9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6" name="Freeform 3221">
                <a:extLst>
                  <a:ext uri="{FF2B5EF4-FFF2-40B4-BE49-F238E27FC236}">
                    <a16:creationId xmlns:a16="http://schemas.microsoft.com/office/drawing/2014/main" xmlns="" id="{C8F42562-1C4E-4327-BF23-0DC8FA08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234"/>
                <a:ext cx="1" cy="1"/>
              </a:xfrm>
              <a:custGeom>
                <a:avLst/>
                <a:gdLst>
                  <a:gd name="T0" fmla="*/ 0 w 44"/>
                  <a:gd name="T1" fmla="*/ 30 h 48"/>
                  <a:gd name="T2" fmla="*/ 12 w 44"/>
                  <a:gd name="T3" fmla="*/ 30 h 48"/>
                  <a:gd name="T4" fmla="*/ 12 w 44"/>
                  <a:gd name="T5" fmla="*/ 48 h 48"/>
                  <a:gd name="T6" fmla="*/ 18 w 44"/>
                  <a:gd name="T7" fmla="*/ 48 h 48"/>
                  <a:gd name="T8" fmla="*/ 18 w 44"/>
                  <a:gd name="T9" fmla="*/ 36 h 48"/>
                  <a:gd name="T10" fmla="*/ 26 w 44"/>
                  <a:gd name="T11" fmla="*/ 36 h 48"/>
                  <a:gd name="T12" fmla="*/ 26 w 44"/>
                  <a:gd name="T13" fmla="*/ 24 h 48"/>
                  <a:gd name="T14" fmla="*/ 32 w 44"/>
                  <a:gd name="T15" fmla="*/ 24 h 48"/>
                  <a:gd name="T16" fmla="*/ 32 w 44"/>
                  <a:gd name="T17" fmla="*/ 18 h 48"/>
                  <a:gd name="T18" fmla="*/ 44 w 44"/>
                  <a:gd name="T19" fmla="*/ 18 h 48"/>
                  <a:gd name="T20" fmla="*/ 44 w 44"/>
                  <a:gd name="T21" fmla="*/ 6 h 48"/>
                  <a:gd name="T22" fmla="*/ 38 w 44"/>
                  <a:gd name="T23" fmla="*/ 6 h 48"/>
                  <a:gd name="T24" fmla="*/ 38 w 44"/>
                  <a:gd name="T25" fmla="*/ 12 h 48"/>
                  <a:gd name="T26" fmla="*/ 26 w 44"/>
                  <a:gd name="T27" fmla="*/ 12 h 48"/>
                  <a:gd name="T28" fmla="*/ 26 w 44"/>
                  <a:gd name="T29" fmla="*/ 0 h 48"/>
                  <a:gd name="T30" fmla="*/ 18 w 44"/>
                  <a:gd name="T31" fmla="*/ 0 h 48"/>
                  <a:gd name="T32" fmla="*/ 18 w 44"/>
                  <a:gd name="T33" fmla="*/ 12 h 48"/>
                  <a:gd name="T34" fmla="*/ 12 w 44"/>
                  <a:gd name="T35" fmla="*/ 12 h 48"/>
                  <a:gd name="T36" fmla="*/ 12 w 44"/>
                  <a:gd name="T37" fmla="*/ 18 h 48"/>
                  <a:gd name="T38" fmla="*/ 6 w 44"/>
                  <a:gd name="T39" fmla="*/ 18 h 48"/>
                  <a:gd name="T40" fmla="*/ 6 w 44"/>
                  <a:gd name="T41" fmla="*/ 24 h 48"/>
                  <a:gd name="T42" fmla="*/ 0 w 44"/>
                  <a:gd name="T43" fmla="*/ 24 h 48"/>
                  <a:gd name="T44" fmla="*/ 0 w 44"/>
                  <a:gd name="T45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48">
                    <a:moveTo>
                      <a:pt x="0" y="30"/>
                    </a:moveTo>
                    <a:lnTo>
                      <a:pt x="12" y="30"/>
                    </a:lnTo>
                    <a:lnTo>
                      <a:pt x="12" y="48"/>
                    </a:lnTo>
                    <a:lnTo>
                      <a:pt x="18" y="48"/>
                    </a:lnTo>
                    <a:lnTo>
                      <a:pt x="18" y="36"/>
                    </a:lnTo>
                    <a:lnTo>
                      <a:pt x="26" y="36"/>
                    </a:lnTo>
                    <a:lnTo>
                      <a:pt x="26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44" y="18"/>
                    </a:lnTo>
                    <a:lnTo>
                      <a:pt x="44" y="6"/>
                    </a:lnTo>
                    <a:lnTo>
                      <a:pt x="38" y="6"/>
                    </a:lnTo>
                    <a:lnTo>
                      <a:pt x="38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7" name="Freeform 3222">
                <a:extLst>
                  <a:ext uri="{FF2B5EF4-FFF2-40B4-BE49-F238E27FC236}">
                    <a16:creationId xmlns:a16="http://schemas.microsoft.com/office/drawing/2014/main" xmlns="" id="{3991C3BF-BFBD-4548-9A2E-CCD368DD2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354"/>
                <a:ext cx="1" cy="1"/>
              </a:xfrm>
              <a:custGeom>
                <a:avLst/>
                <a:gdLst>
                  <a:gd name="T0" fmla="*/ 0 w 45"/>
                  <a:gd name="T1" fmla="*/ 18 h 48"/>
                  <a:gd name="T2" fmla="*/ 0 w 45"/>
                  <a:gd name="T3" fmla="*/ 24 h 48"/>
                  <a:gd name="T4" fmla="*/ 14 w 45"/>
                  <a:gd name="T5" fmla="*/ 24 h 48"/>
                  <a:gd name="T6" fmla="*/ 14 w 45"/>
                  <a:gd name="T7" fmla="*/ 30 h 48"/>
                  <a:gd name="T8" fmla="*/ 20 w 45"/>
                  <a:gd name="T9" fmla="*/ 30 h 48"/>
                  <a:gd name="T10" fmla="*/ 20 w 45"/>
                  <a:gd name="T11" fmla="*/ 36 h 48"/>
                  <a:gd name="T12" fmla="*/ 26 w 45"/>
                  <a:gd name="T13" fmla="*/ 36 h 48"/>
                  <a:gd name="T14" fmla="*/ 26 w 45"/>
                  <a:gd name="T15" fmla="*/ 48 h 48"/>
                  <a:gd name="T16" fmla="*/ 32 w 45"/>
                  <a:gd name="T17" fmla="*/ 48 h 48"/>
                  <a:gd name="T18" fmla="*/ 32 w 45"/>
                  <a:gd name="T19" fmla="*/ 36 h 48"/>
                  <a:gd name="T20" fmla="*/ 45 w 45"/>
                  <a:gd name="T21" fmla="*/ 36 h 48"/>
                  <a:gd name="T22" fmla="*/ 45 w 45"/>
                  <a:gd name="T23" fmla="*/ 30 h 48"/>
                  <a:gd name="T24" fmla="*/ 39 w 45"/>
                  <a:gd name="T25" fmla="*/ 30 h 48"/>
                  <a:gd name="T26" fmla="*/ 39 w 45"/>
                  <a:gd name="T27" fmla="*/ 24 h 48"/>
                  <a:gd name="T28" fmla="*/ 32 w 45"/>
                  <a:gd name="T29" fmla="*/ 24 h 48"/>
                  <a:gd name="T30" fmla="*/ 32 w 45"/>
                  <a:gd name="T31" fmla="*/ 18 h 48"/>
                  <a:gd name="T32" fmla="*/ 26 w 45"/>
                  <a:gd name="T33" fmla="*/ 18 h 48"/>
                  <a:gd name="T34" fmla="*/ 26 w 45"/>
                  <a:gd name="T35" fmla="*/ 6 h 48"/>
                  <a:gd name="T36" fmla="*/ 20 w 45"/>
                  <a:gd name="T37" fmla="*/ 6 h 48"/>
                  <a:gd name="T38" fmla="*/ 20 w 45"/>
                  <a:gd name="T39" fmla="*/ 0 h 48"/>
                  <a:gd name="T40" fmla="*/ 14 w 45"/>
                  <a:gd name="T41" fmla="*/ 0 h 48"/>
                  <a:gd name="T42" fmla="*/ 14 w 45"/>
                  <a:gd name="T43" fmla="*/ 18 h 48"/>
                  <a:gd name="T44" fmla="*/ 0 w 45"/>
                  <a:gd name="T4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48">
                    <a:moveTo>
                      <a:pt x="0" y="18"/>
                    </a:moveTo>
                    <a:lnTo>
                      <a:pt x="0" y="24"/>
                    </a:lnTo>
                    <a:lnTo>
                      <a:pt x="14" y="24"/>
                    </a:lnTo>
                    <a:lnTo>
                      <a:pt x="14" y="30"/>
                    </a:lnTo>
                    <a:lnTo>
                      <a:pt x="20" y="30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26" y="48"/>
                    </a:lnTo>
                    <a:lnTo>
                      <a:pt x="32" y="48"/>
                    </a:lnTo>
                    <a:lnTo>
                      <a:pt x="32" y="36"/>
                    </a:lnTo>
                    <a:lnTo>
                      <a:pt x="45" y="36"/>
                    </a:lnTo>
                    <a:lnTo>
                      <a:pt x="45" y="30"/>
                    </a:lnTo>
                    <a:lnTo>
                      <a:pt x="39" y="30"/>
                    </a:lnTo>
                    <a:lnTo>
                      <a:pt x="39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26" y="18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8" name="Freeform 3223">
                <a:extLst>
                  <a:ext uri="{FF2B5EF4-FFF2-40B4-BE49-F238E27FC236}">
                    <a16:creationId xmlns:a16="http://schemas.microsoft.com/office/drawing/2014/main" xmlns="" id="{DA194E58-8F24-45C4-A5C1-D8197447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" y="396"/>
                <a:ext cx="3" cy="1"/>
              </a:xfrm>
              <a:custGeom>
                <a:avLst/>
                <a:gdLst>
                  <a:gd name="T0" fmla="*/ 0 w 83"/>
                  <a:gd name="T1" fmla="*/ 24 h 24"/>
                  <a:gd name="T2" fmla="*/ 32 w 83"/>
                  <a:gd name="T3" fmla="*/ 24 h 24"/>
                  <a:gd name="T4" fmla="*/ 32 w 83"/>
                  <a:gd name="T5" fmla="*/ 18 h 24"/>
                  <a:gd name="T6" fmla="*/ 45 w 83"/>
                  <a:gd name="T7" fmla="*/ 18 h 24"/>
                  <a:gd name="T8" fmla="*/ 45 w 83"/>
                  <a:gd name="T9" fmla="*/ 12 h 24"/>
                  <a:gd name="T10" fmla="*/ 83 w 83"/>
                  <a:gd name="T11" fmla="*/ 12 h 24"/>
                  <a:gd name="T12" fmla="*/ 83 w 83"/>
                  <a:gd name="T13" fmla="*/ 0 h 24"/>
                  <a:gd name="T14" fmla="*/ 77 w 83"/>
                  <a:gd name="T15" fmla="*/ 0 h 24"/>
                  <a:gd name="T16" fmla="*/ 77 w 83"/>
                  <a:gd name="T17" fmla="*/ 6 h 24"/>
                  <a:gd name="T18" fmla="*/ 32 w 83"/>
                  <a:gd name="T19" fmla="*/ 6 h 24"/>
                  <a:gd name="T20" fmla="*/ 32 w 83"/>
                  <a:gd name="T21" fmla="*/ 12 h 24"/>
                  <a:gd name="T22" fmla="*/ 7 w 83"/>
                  <a:gd name="T23" fmla="*/ 12 h 24"/>
                  <a:gd name="T24" fmla="*/ 7 w 83"/>
                  <a:gd name="T25" fmla="*/ 18 h 24"/>
                  <a:gd name="T26" fmla="*/ 0 w 83"/>
                  <a:gd name="T27" fmla="*/ 18 h 24"/>
                  <a:gd name="T28" fmla="*/ 0 w 83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24">
                    <a:moveTo>
                      <a:pt x="0" y="24"/>
                    </a:moveTo>
                    <a:lnTo>
                      <a:pt x="32" y="24"/>
                    </a:lnTo>
                    <a:lnTo>
                      <a:pt x="32" y="18"/>
                    </a:lnTo>
                    <a:lnTo>
                      <a:pt x="45" y="18"/>
                    </a:lnTo>
                    <a:lnTo>
                      <a:pt x="45" y="12"/>
                    </a:lnTo>
                    <a:lnTo>
                      <a:pt x="83" y="12"/>
                    </a:lnTo>
                    <a:lnTo>
                      <a:pt x="83" y="0"/>
                    </a:lnTo>
                    <a:lnTo>
                      <a:pt x="77" y="0"/>
                    </a:lnTo>
                    <a:lnTo>
                      <a:pt x="77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19" name="Rectangle 3224">
                <a:extLst>
                  <a:ext uri="{FF2B5EF4-FFF2-40B4-BE49-F238E27FC236}">
                    <a16:creationId xmlns:a16="http://schemas.microsoft.com/office/drawing/2014/main" xmlns="" id="{20A40E02-4A3D-43B5-A536-97A50F0C9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" y="121"/>
                <a:ext cx="2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0" name="Freeform 3225">
                <a:extLst>
                  <a:ext uri="{FF2B5EF4-FFF2-40B4-BE49-F238E27FC236}">
                    <a16:creationId xmlns:a16="http://schemas.microsoft.com/office/drawing/2014/main" xmlns="" id="{2A1E6ECE-29EE-422E-9BFC-92FBF982C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" y="85"/>
                <a:ext cx="1" cy="3"/>
              </a:xfrm>
              <a:custGeom>
                <a:avLst/>
                <a:gdLst>
                  <a:gd name="T0" fmla="*/ 0 w 26"/>
                  <a:gd name="T1" fmla="*/ 96 h 96"/>
                  <a:gd name="T2" fmla="*/ 6 w 26"/>
                  <a:gd name="T3" fmla="*/ 96 h 96"/>
                  <a:gd name="T4" fmla="*/ 6 w 26"/>
                  <a:gd name="T5" fmla="*/ 48 h 96"/>
                  <a:gd name="T6" fmla="*/ 12 w 26"/>
                  <a:gd name="T7" fmla="*/ 48 h 96"/>
                  <a:gd name="T8" fmla="*/ 12 w 26"/>
                  <a:gd name="T9" fmla="*/ 36 h 96"/>
                  <a:gd name="T10" fmla="*/ 18 w 26"/>
                  <a:gd name="T11" fmla="*/ 36 h 96"/>
                  <a:gd name="T12" fmla="*/ 18 w 26"/>
                  <a:gd name="T13" fmla="*/ 12 h 96"/>
                  <a:gd name="T14" fmla="*/ 26 w 26"/>
                  <a:gd name="T15" fmla="*/ 12 h 96"/>
                  <a:gd name="T16" fmla="*/ 26 w 26"/>
                  <a:gd name="T17" fmla="*/ 0 h 96"/>
                  <a:gd name="T18" fmla="*/ 12 w 26"/>
                  <a:gd name="T19" fmla="*/ 0 h 96"/>
                  <a:gd name="T20" fmla="*/ 12 w 26"/>
                  <a:gd name="T21" fmla="*/ 30 h 96"/>
                  <a:gd name="T22" fmla="*/ 6 w 26"/>
                  <a:gd name="T23" fmla="*/ 30 h 96"/>
                  <a:gd name="T24" fmla="*/ 6 w 26"/>
                  <a:gd name="T25" fmla="*/ 42 h 96"/>
                  <a:gd name="T26" fmla="*/ 0 w 26"/>
                  <a:gd name="T27" fmla="*/ 42 h 96"/>
                  <a:gd name="T28" fmla="*/ 0 w 26"/>
                  <a:gd name="T2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96">
                    <a:moveTo>
                      <a:pt x="0" y="96"/>
                    </a:moveTo>
                    <a:lnTo>
                      <a:pt x="6" y="96"/>
                    </a:lnTo>
                    <a:lnTo>
                      <a:pt x="6" y="48"/>
                    </a:lnTo>
                    <a:lnTo>
                      <a:pt x="12" y="48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18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12" y="30"/>
                    </a:lnTo>
                    <a:lnTo>
                      <a:pt x="6" y="30"/>
                    </a:lnTo>
                    <a:lnTo>
                      <a:pt x="6" y="42"/>
                    </a:lnTo>
                    <a:lnTo>
                      <a:pt x="0" y="42"/>
                    </a:lnTo>
                    <a:lnTo>
                      <a:pt x="0" y="9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1" name="Freeform 3226">
                <a:extLst>
                  <a:ext uri="{FF2B5EF4-FFF2-40B4-BE49-F238E27FC236}">
                    <a16:creationId xmlns:a16="http://schemas.microsoft.com/office/drawing/2014/main" xmlns="" id="{41C1699E-910D-4CD5-A85D-1D3A8F28C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" y="130"/>
                <a:ext cx="1" cy="2"/>
              </a:xfrm>
              <a:custGeom>
                <a:avLst/>
                <a:gdLst>
                  <a:gd name="T0" fmla="*/ 13 w 13"/>
                  <a:gd name="T1" fmla="*/ 55 h 61"/>
                  <a:gd name="T2" fmla="*/ 13 w 13"/>
                  <a:gd name="T3" fmla="*/ 0 h 61"/>
                  <a:gd name="T4" fmla="*/ 0 w 13"/>
                  <a:gd name="T5" fmla="*/ 0 h 61"/>
                  <a:gd name="T6" fmla="*/ 0 w 13"/>
                  <a:gd name="T7" fmla="*/ 61 h 61"/>
                  <a:gd name="T8" fmla="*/ 7 w 13"/>
                  <a:gd name="T9" fmla="*/ 61 h 61"/>
                  <a:gd name="T10" fmla="*/ 7 w 13"/>
                  <a:gd name="T11" fmla="*/ 55 h 61"/>
                  <a:gd name="T12" fmla="*/ 13 w 13"/>
                  <a:gd name="T13" fmla="*/ 5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1">
                    <a:moveTo>
                      <a:pt x="13" y="55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7" y="61"/>
                    </a:lnTo>
                    <a:lnTo>
                      <a:pt x="7" y="55"/>
                    </a:lnTo>
                    <a:lnTo>
                      <a:pt x="13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2" name="Freeform 3227">
                <a:extLst>
                  <a:ext uri="{FF2B5EF4-FFF2-40B4-BE49-F238E27FC236}">
                    <a16:creationId xmlns:a16="http://schemas.microsoft.com/office/drawing/2014/main" xmlns="" id="{6188699C-F024-48F0-9E24-E7F228E1D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214"/>
                <a:ext cx="2" cy="1"/>
              </a:xfrm>
              <a:custGeom>
                <a:avLst/>
                <a:gdLst>
                  <a:gd name="T0" fmla="*/ 0 w 45"/>
                  <a:gd name="T1" fmla="*/ 13 h 37"/>
                  <a:gd name="T2" fmla="*/ 0 w 45"/>
                  <a:gd name="T3" fmla="*/ 25 h 37"/>
                  <a:gd name="T4" fmla="*/ 19 w 45"/>
                  <a:gd name="T5" fmla="*/ 25 h 37"/>
                  <a:gd name="T6" fmla="*/ 19 w 45"/>
                  <a:gd name="T7" fmla="*/ 37 h 37"/>
                  <a:gd name="T8" fmla="*/ 25 w 45"/>
                  <a:gd name="T9" fmla="*/ 37 h 37"/>
                  <a:gd name="T10" fmla="*/ 25 w 45"/>
                  <a:gd name="T11" fmla="*/ 19 h 37"/>
                  <a:gd name="T12" fmla="*/ 45 w 45"/>
                  <a:gd name="T13" fmla="*/ 19 h 37"/>
                  <a:gd name="T14" fmla="*/ 45 w 45"/>
                  <a:gd name="T15" fmla="*/ 6 h 37"/>
                  <a:gd name="T16" fmla="*/ 19 w 45"/>
                  <a:gd name="T17" fmla="*/ 6 h 37"/>
                  <a:gd name="T18" fmla="*/ 19 w 45"/>
                  <a:gd name="T19" fmla="*/ 0 h 37"/>
                  <a:gd name="T20" fmla="*/ 13 w 45"/>
                  <a:gd name="T21" fmla="*/ 0 h 37"/>
                  <a:gd name="T22" fmla="*/ 13 w 45"/>
                  <a:gd name="T23" fmla="*/ 13 h 37"/>
                  <a:gd name="T24" fmla="*/ 0 w 45"/>
                  <a:gd name="T25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37">
                    <a:moveTo>
                      <a:pt x="0" y="13"/>
                    </a:moveTo>
                    <a:lnTo>
                      <a:pt x="0" y="25"/>
                    </a:lnTo>
                    <a:lnTo>
                      <a:pt x="19" y="25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19"/>
                    </a:lnTo>
                    <a:lnTo>
                      <a:pt x="45" y="19"/>
                    </a:lnTo>
                    <a:lnTo>
                      <a:pt x="4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3" name="Freeform 3228">
                <a:extLst>
                  <a:ext uri="{FF2B5EF4-FFF2-40B4-BE49-F238E27FC236}">
                    <a16:creationId xmlns:a16="http://schemas.microsoft.com/office/drawing/2014/main" xmlns="" id="{5C54E355-3461-448D-B897-17507691A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397"/>
                <a:ext cx="2" cy="1"/>
              </a:xfrm>
              <a:custGeom>
                <a:avLst/>
                <a:gdLst>
                  <a:gd name="T0" fmla="*/ 0 w 64"/>
                  <a:gd name="T1" fmla="*/ 24 h 43"/>
                  <a:gd name="T2" fmla="*/ 0 w 64"/>
                  <a:gd name="T3" fmla="*/ 30 h 43"/>
                  <a:gd name="T4" fmla="*/ 13 w 64"/>
                  <a:gd name="T5" fmla="*/ 30 h 43"/>
                  <a:gd name="T6" fmla="*/ 13 w 64"/>
                  <a:gd name="T7" fmla="*/ 43 h 43"/>
                  <a:gd name="T8" fmla="*/ 19 w 64"/>
                  <a:gd name="T9" fmla="*/ 43 h 43"/>
                  <a:gd name="T10" fmla="*/ 19 w 64"/>
                  <a:gd name="T11" fmla="*/ 30 h 43"/>
                  <a:gd name="T12" fmla="*/ 51 w 64"/>
                  <a:gd name="T13" fmla="*/ 30 h 43"/>
                  <a:gd name="T14" fmla="*/ 51 w 64"/>
                  <a:gd name="T15" fmla="*/ 24 h 43"/>
                  <a:gd name="T16" fmla="*/ 57 w 64"/>
                  <a:gd name="T17" fmla="*/ 24 h 43"/>
                  <a:gd name="T18" fmla="*/ 57 w 64"/>
                  <a:gd name="T19" fmla="*/ 18 h 43"/>
                  <a:gd name="T20" fmla="*/ 64 w 64"/>
                  <a:gd name="T21" fmla="*/ 18 h 43"/>
                  <a:gd name="T22" fmla="*/ 64 w 64"/>
                  <a:gd name="T23" fmla="*/ 12 h 43"/>
                  <a:gd name="T24" fmla="*/ 51 w 64"/>
                  <a:gd name="T25" fmla="*/ 12 h 43"/>
                  <a:gd name="T26" fmla="*/ 51 w 64"/>
                  <a:gd name="T27" fmla="*/ 18 h 43"/>
                  <a:gd name="T28" fmla="*/ 39 w 64"/>
                  <a:gd name="T29" fmla="*/ 18 h 43"/>
                  <a:gd name="T30" fmla="*/ 39 w 64"/>
                  <a:gd name="T31" fmla="*/ 24 h 43"/>
                  <a:gd name="T32" fmla="*/ 19 w 64"/>
                  <a:gd name="T33" fmla="*/ 24 h 43"/>
                  <a:gd name="T34" fmla="*/ 19 w 64"/>
                  <a:gd name="T35" fmla="*/ 0 h 43"/>
                  <a:gd name="T36" fmla="*/ 13 w 64"/>
                  <a:gd name="T37" fmla="*/ 0 h 43"/>
                  <a:gd name="T38" fmla="*/ 13 w 64"/>
                  <a:gd name="T39" fmla="*/ 24 h 43"/>
                  <a:gd name="T40" fmla="*/ 0 w 64"/>
                  <a:gd name="T41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43">
                    <a:moveTo>
                      <a:pt x="0" y="24"/>
                    </a:moveTo>
                    <a:lnTo>
                      <a:pt x="0" y="30"/>
                    </a:lnTo>
                    <a:lnTo>
                      <a:pt x="13" y="30"/>
                    </a:lnTo>
                    <a:lnTo>
                      <a:pt x="13" y="43"/>
                    </a:lnTo>
                    <a:lnTo>
                      <a:pt x="19" y="43"/>
                    </a:lnTo>
                    <a:lnTo>
                      <a:pt x="19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57" y="18"/>
                    </a:lnTo>
                    <a:lnTo>
                      <a:pt x="64" y="18"/>
                    </a:lnTo>
                    <a:lnTo>
                      <a:pt x="64" y="12"/>
                    </a:lnTo>
                    <a:lnTo>
                      <a:pt x="51" y="12"/>
                    </a:lnTo>
                    <a:lnTo>
                      <a:pt x="51" y="18"/>
                    </a:lnTo>
                    <a:lnTo>
                      <a:pt x="39" y="18"/>
                    </a:lnTo>
                    <a:lnTo>
                      <a:pt x="39" y="24"/>
                    </a:lnTo>
                    <a:lnTo>
                      <a:pt x="19" y="24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24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4" name="Freeform 3229">
                <a:extLst>
                  <a:ext uri="{FF2B5EF4-FFF2-40B4-BE49-F238E27FC236}">
                    <a16:creationId xmlns:a16="http://schemas.microsoft.com/office/drawing/2014/main" xmlns="" id="{CB1DB5ED-604E-49EB-9DB1-D2B2FE7EC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" y="289"/>
                <a:ext cx="2" cy="2"/>
              </a:xfrm>
              <a:custGeom>
                <a:avLst/>
                <a:gdLst>
                  <a:gd name="T0" fmla="*/ 6 w 63"/>
                  <a:gd name="T1" fmla="*/ 61 h 61"/>
                  <a:gd name="T2" fmla="*/ 6 w 63"/>
                  <a:gd name="T3" fmla="*/ 7 h 61"/>
                  <a:gd name="T4" fmla="*/ 63 w 63"/>
                  <a:gd name="T5" fmla="*/ 7 h 61"/>
                  <a:gd name="T6" fmla="*/ 63 w 63"/>
                  <a:gd name="T7" fmla="*/ 0 h 61"/>
                  <a:gd name="T8" fmla="*/ 0 w 63"/>
                  <a:gd name="T9" fmla="*/ 0 h 61"/>
                  <a:gd name="T10" fmla="*/ 0 w 63"/>
                  <a:gd name="T11" fmla="*/ 61 h 61"/>
                  <a:gd name="T12" fmla="*/ 6 w 6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6" y="61"/>
                    </a:moveTo>
                    <a:lnTo>
                      <a:pt x="6" y="7"/>
                    </a:lnTo>
                    <a:lnTo>
                      <a:pt x="63" y="7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6" y="6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5" name="Freeform 3230">
                <a:extLst>
                  <a:ext uri="{FF2B5EF4-FFF2-40B4-BE49-F238E27FC236}">
                    <a16:creationId xmlns:a16="http://schemas.microsoft.com/office/drawing/2014/main" xmlns="" id="{36A74F19-BFC1-4B86-AD8F-4158138C1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" y="136"/>
                <a:ext cx="1" cy="1"/>
              </a:xfrm>
              <a:custGeom>
                <a:avLst/>
                <a:gdLst>
                  <a:gd name="T0" fmla="*/ 0 w 38"/>
                  <a:gd name="T1" fmla="*/ 30 h 48"/>
                  <a:gd name="T2" fmla="*/ 13 w 38"/>
                  <a:gd name="T3" fmla="*/ 30 h 48"/>
                  <a:gd name="T4" fmla="*/ 13 w 38"/>
                  <a:gd name="T5" fmla="*/ 48 h 48"/>
                  <a:gd name="T6" fmla="*/ 19 w 38"/>
                  <a:gd name="T7" fmla="*/ 48 h 48"/>
                  <a:gd name="T8" fmla="*/ 19 w 38"/>
                  <a:gd name="T9" fmla="*/ 36 h 48"/>
                  <a:gd name="T10" fmla="*/ 25 w 38"/>
                  <a:gd name="T11" fmla="*/ 36 h 48"/>
                  <a:gd name="T12" fmla="*/ 25 w 38"/>
                  <a:gd name="T13" fmla="*/ 24 h 48"/>
                  <a:gd name="T14" fmla="*/ 38 w 38"/>
                  <a:gd name="T15" fmla="*/ 24 h 48"/>
                  <a:gd name="T16" fmla="*/ 38 w 38"/>
                  <a:gd name="T17" fmla="*/ 18 h 48"/>
                  <a:gd name="T18" fmla="*/ 25 w 38"/>
                  <a:gd name="T19" fmla="*/ 18 h 48"/>
                  <a:gd name="T20" fmla="*/ 25 w 38"/>
                  <a:gd name="T21" fmla="*/ 6 h 48"/>
                  <a:gd name="T22" fmla="*/ 32 w 38"/>
                  <a:gd name="T23" fmla="*/ 6 h 48"/>
                  <a:gd name="T24" fmla="*/ 32 w 38"/>
                  <a:gd name="T25" fmla="*/ 0 h 48"/>
                  <a:gd name="T26" fmla="*/ 19 w 38"/>
                  <a:gd name="T27" fmla="*/ 0 h 48"/>
                  <a:gd name="T28" fmla="*/ 19 w 38"/>
                  <a:gd name="T29" fmla="*/ 12 h 48"/>
                  <a:gd name="T30" fmla="*/ 13 w 38"/>
                  <a:gd name="T31" fmla="*/ 12 h 48"/>
                  <a:gd name="T32" fmla="*/ 13 w 38"/>
                  <a:gd name="T33" fmla="*/ 18 h 48"/>
                  <a:gd name="T34" fmla="*/ 0 w 38"/>
                  <a:gd name="T35" fmla="*/ 18 h 48"/>
                  <a:gd name="T36" fmla="*/ 0 w 38"/>
                  <a:gd name="T37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48">
                    <a:moveTo>
                      <a:pt x="0" y="30"/>
                    </a:moveTo>
                    <a:lnTo>
                      <a:pt x="13" y="30"/>
                    </a:lnTo>
                    <a:lnTo>
                      <a:pt x="13" y="48"/>
                    </a:lnTo>
                    <a:lnTo>
                      <a:pt x="19" y="48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25" y="18"/>
                    </a:lnTo>
                    <a:lnTo>
                      <a:pt x="25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6" name="Freeform 3231">
                <a:extLst>
                  <a:ext uri="{FF2B5EF4-FFF2-40B4-BE49-F238E27FC236}">
                    <a16:creationId xmlns:a16="http://schemas.microsoft.com/office/drawing/2014/main" xmlns="" id="{3321D1B6-C99C-49FA-A83F-D83A095C4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" y="120"/>
                <a:ext cx="2" cy="1"/>
              </a:xfrm>
              <a:custGeom>
                <a:avLst/>
                <a:gdLst>
                  <a:gd name="T0" fmla="*/ 0 w 39"/>
                  <a:gd name="T1" fmla="*/ 18 h 30"/>
                  <a:gd name="T2" fmla="*/ 0 w 39"/>
                  <a:gd name="T3" fmla="*/ 30 h 30"/>
                  <a:gd name="T4" fmla="*/ 26 w 39"/>
                  <a:gd name="T5" fmla="*/ 30 h 30"/>
                  <a:gd name="T6" fmla="*/ 26 w 39"/>
                  <a:gd name="T7" fmla="*/ 24 h 30"/>
                  <a:gd name="T8" fmla="*/ 39 w 39"/>
                  <a:gd name="T9" fmla="*/ 24 h 30"/>
                  <a:gd name="T10" fmla="*/ 39 w 39"/>
                  <a:gd name="T11" fmla="*/ 0 h 30"/>
                  <a:gd name="T12" fmla="*/ 26 w 39"/>
                  <a:gd name="T13" fmla="*/ 0 h 30"/>
                  <a:gd name="T14" fmla="*/ 26 w 39"/>
                  <a:gd name="T15" fmla="*/ 6 h 30"/>
                  <a:gd name="T16" fmla="*/ 20 w 39"/>
                  <a:gd name="T17" fmla="*/ 6 h 30"/>
                  <a:gd name="T18" fmla="*/ 20 w 39"/>
                  <a:gd name="T19" fmla="*/ 12 h 30"/>
                  <a:gd name="T20" fmla="*/ 14 w 39"/>
                  <a:gd name="T21" fmla="*/ 12 h 30"/>
                  <a:gd name="T22" fmla="*/ 14 w 39"/>
                  <a:gd name="T23" fmla="*/ 18 h 30"/>
                  <a:gd name="T24" fmla="*/ 0 w 39"/>
                  <a:gd name="T25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30">
                    <a:moveTo>
                      <a:pt x="0" y="18"/>
                    </a:moveTo>
                    <a:lnTo>
                      <a:pt x="0" y="30"/>
                    </a:lnTo>
                    <a:lnTo>
                      <a:pt x="26" y="30"/>
                    </a:lnTo>
                    <a:lnTo>
                      <a:pt x="26" y="24"/>
                    </a:lnTo>
                    <a:lnTo>
                      <a:pt x="39" y="24"/>
                    </a:lnTo>
                    <a:lnTo>
                      <a:pt x="39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7" name="Freeform 3232">
                <a:extLst>
                  <a:ext uri="{FF2B5EF4-FFF2-40B4-BE49-F238E27FC236}">
                    <a16:creationId xmlns:a16="http://schemas.microsoft.com/office/drawing/2014/main" xmlns="" id="{A742ACBD-6B83-4B59-8935-5D87F6CF8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215"/>
                <a:ext cx="1" cy="1"/>
              </a:xfrm>
              <a:custGeom>
                <a:avLst/>
                <a:gdLst>
                  <a:gd name="T0" fmla="*/ 0 w 38"/>
                  <a:gd name="T1" fmla="*/ 24 h 36"/>
                  <a:gd name="T2" fmla="*/ 0 w 38"/>
                  <a:gd name="T3" fmla="*/ 36 h 36"/>
                  <a:gd name="T4" fmla="*/ 20 w 38"/>
                  <a:gd name="T5" fmla="*/ 36 h 36"/>
                  <a:gd name="T6" fmla="*/ 20 w 38"/>
                  <a:gd name="T7" fmla="*/ 24 h 36"/>
                  <a:gd name="T8" fmla="*/ 26 w 38"/>
                  <a:gd name="T9" fmla="*/ 24 h 36"/>
                  <a:gd name="T10" fmla="*/ 26 w 38"/>
                  <a:gd name="T11" fmla="*/ 18 h 36"/>
                  <a:gd name="T12" fmla="*/ 38 w 38"/>
                  <a:gd name="T13" fmla="*/ 18 h 36"/>
                  <a:gd name="T14" fmla="*/ 38 w 38"/>
                  <a:gd name="T15" fmla="*/ 0 h 36"/>
                  <a:gd name="T16" fmla="*/ 20 w 38"/>
                  <a:gd name="T17" fmla="*/ 0 h 36"/>
                  <a:gd name="T18" fmla="*/ 20 w 38"/>
                  <a:gd name="T19" fmla="*/ 12 h 36"/>
                  <a:gd name="T20" fmla="*/ 13 w 38"/>
                  <a:gd name="T21" fmla="*/ 12 h 36"/>
                  <a:gd name="T22" fmla="*/ 13 w 38"/>
                  <a:gd name="T23" fmla="*/ 18 h 36"/>
                  <a:gd name="T24" fmla="*/ 6 w 38"/>
                  <a:gd name="T25" fmla="*/ 18 h 36"/>
                  <a:gd name="T26" fmla="*/ 6 w 38"/>
                  <a:gd name="T27" fmla="*/ 24 h 36"/>
                  <a:gd name="T28" fmla="*/ 0 w 38"/>
                  <a:gd name="T2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6">
                    <a:moveTo>
                      <a:pt x="0" y="24"/>
                    </a:moveTo>
                    <a:lnTo>
                      <a:pt x="0" y="36"/>
                    </a:lnTo>
                    <a:lnTo>
                      <a:pt x="20" y="36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26" y="18"/>
                    </a:lnTo>
                    <a:lnTo>
                      <a:pt x="38" y="18"/>
                    </a:lnTo>
                    <a:lnTo>
                      <a:pt x="38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8" name="Freeform 3233">
                <a:extLst>
                  <a:ext uri="{FF2B5EF4-FFF2-40B4-BE49-F238E27FC236}">
                    <a16:creationId xmlns:a16="http://schemas.microsoft.com/office/drawing/2014/main" xmlns="" id="{0D98FDFF-6846-47A2-9534-BD16FB4D7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" y="257"/>
                <a:ext cx="1" cy="2"/>
              </a:xfrm>
              <a:custGeom>
                <a:avLst/>
                <a:gdLst>
                  <a:gd name="T0" fmla="*/ 13 w 32"/>
                  <a:gd name="T1" fmla="*/ 49 h 49"/>
                  <a:gd name="T2" fmla="*/ 13 w 32"/>
                  <a:gd name="T3" fmla="*/ 36 h 49"/>
                  <a:gd name="T4" fmla="*/ 19 w 32"/>
                  <a:gd name="T5" fmla="*/ 36 h 49"/>
                  <a:gd name="T6" fmla="*/ 19 w 32"/>
                  <a:gd name="T7" fmla="*/ 42 h 49"/>
                  <a:gd name="T8" fmla="*/ 25 w 32"/>
                  <a:gd name="T9" fmla="*/ 42 h 49"/>
                  <a:gd name="T10" fmla="*/ 25 w 32"/>
                  <a:gd name="T11" fmla="*/ 30 h 49"/>
                  <a:gd name="T12" fmla="*/ 32 w 32"/>
                  <a:gd name="T13" fmla="*/ 30 h 49"/>
                  <a:gd name="T14" fmla="*/ 32 w 32"/>
                  <a:gd name="T15" fmla="*/ 24 h 49"/>
                  <a:gd name="T16" fmla="*/ 19 w 32"/>
                  <a:gd name="T17" fmla="*/ 24 h 49"/>
                  <a:gd name="T18" fmla="*/ 19 w 32"/>
                  <a:gd name="T19" fmla="*/ 12 h 49"/>
                  <a:gd name="T20" fmla="*/ 25 w 32"/>
                  <a:gd name="T21" fmla="*/ 12 h 49"/>
                  <a:gd name="T22" fmla="*/ 25 w 32"/>
                  <a:gd name="T23" fmla="*/ 6 h 49"/>
                  <a:gd name="T24" fmla="*/ 32 w 32"/>
                  <a:gd name="T25" fmla="*/ 6 h 49"/>
                  <a:gd name="T26" fmla="*/ 32 w 32"/>
                  <a:gd name="T27" fmla="*/ 0 h 49"/>
                  <a:gd name="T28" fmla="*/ 19 w 32"/>
                  <a:gd name="T29" fmla="*/ 0 h 49"/>
                  <a:gd name="T30" fmla="*/ 19 w 32"/>
                  <a:gd name="T31" fmla="*/ 6 h 49"/>
                  <a:gd name="T32" fmla="*/ 13 w 32"/>
                  <a:gd name="T33" fmla="*/ 6 h 49"/>
                  <a:gd name="T34" fmla="*/ 13 w 32"/>
                  <a:gd name="T35" fmla="*/ 24 h 49"/>
                  <a:gd name="T36" fmla="*/ 0 w 32"/>
                  <a:gd name="T37" fmla="*/ 24 h 49"/>
                  <a:gd name="T38" fmla="*/ 0 w 32"/>
                  <a:gd name="T39" fmla="*/ 42 h 49"/>
                  <a:gd name="T40" fmla="*/ 7 w 32"/>
                  <a:gd name="T41" fmla="*/ 42 h 49"/>
                  <a:gd name="T42" fmla="*/ 7 w 32"/>
                  <a:gd name="T43" fmla="*/ 49 h 49"/>
                  <a:gd name="T44" fmla="*/ 13 w 32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" h="49">
                    <a:moveTo>
                      <a:pt x="13" y="49"/>
                    </a:moveTo>
                    <a:lnTo>
                      <a:pt x="13" y="36"/>
                    </a:lnTo>
                    <a:lnTo>
                      <a:pt x="19" y="36"/>
                    </a:lnTo>
                    <a:lnTo>
                      <a:pt x="19" y="42"/>
                    </a:lnTo>
                    <a:lnTo>
                      <a:pt x="25" y="42"/>
                    </a:lnTo>
                    <a:lnTo>
                      <a:pt x="25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19" y="24"/>
                    </a:lnTo>
                    <a:lnTo>
                      <a:pt x="19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24"/>
                    </a:lnTo>
                    <a:lnTo>
                      <a:pt x="0" y="24"/>
                    </a:lnTo>
                    <a:lnTo>
                      <a:pt x="0" y="42"/>
                    </a:lnTo>
                    <a:lnTo>
                      <a:pt x="7" y="42"/>
                    </a:lnTo>
                    <a:lnTo>
                      <a:pt x="7" y="49"/>
                    </a:lnTo>
                    <a:lnTo>
                      <a:pt x="13" y="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29" name="Freeform 3234">
                <a:extLst>
                  <a:ext uri="{FF2B5EF4-FFF2-40B4-BE49-F238E27FC236}">
                    <a16:creationId xmlns:a16="http://schemas.microsoft.com/office/drawing/2014/main" xmlns="" id="{948D18BE-1637-4907-8982-4B1E49F75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93"/>
                <a:ext cx="1" cy="1"/>
              </a:xfrm>
              <a:custGeom>
                <a:avLst/>
                <a:gdLst>
                  <a:gd name="T0" fmla="*/ 0 w 38"/>
                  <a:gd name="T1" fmla="*/ 37 h 55"/>
                  <a:gd name="T2" fmla="*/ 12 w 38"/>
                  <a:gd name="T3" fmla="*/ 37 h 55"/>
                  <a:gd name="T4" fmla="*/ 12 w 38"/>
                  <a:gd name="T5" fmla="*/ 55 h 55"/>
                  <a:gd name="T6" fmla="*/ 18 w 38"/>
                  <a:gd name="T7" fmla="*/ 55 h 55"/>
                  <a:gd name="T8" fmla="*/ 18 w 38"/>
                  <a:gd name="T9" fmla="*/ 43 h 55"/>
                  <a:gd name="T10" fmla="*/ 26 w 38"/>
                  <a:gd name="T11" fmla="*/ 43 h 55"/>
                  <a:gd name="T12" fmla="*/ 26 w 38"/>
                  <a:gd name="T13" fmla="*/ 18 h 55"/>
                  <a:gd name="T14" fmla="*/ 38 w 38"/>
                  <a:gd name="T15" fmla="*/ 18 h 55"/>
                  <a:gd name="T16" fmla="*/ 38 w 38"/>
                  <a:gd name="T17" fmla="*/ 12 h 55"/>
                  <a:gd name="T18" fmla="*/ 26 w 38"/>
                  <a:gd name="T19" fmla="*/ 12 h 55"/>
                  <a:gd name="T20" fmla="*/ 26 w 38"/>
                  <a:gd name="T21" fmla="*/ 0 h 55"/>
                  <a:gd name="T22" fmla="*/ 18 w 38"/>
                  <a:gd name="T23" fmla="*/ 0 h 55"/>
                  <a:gd name="T24" fmla="*/ 18 w 38"/>
                  <a:gd name="T25" fmla="*/ 18 h 55"/>
                  <a:gd name="T26" fmla="*/ 6 w 38"/>
                  <a:gd name="T27" fmla="*/ 18 h 55"/>
                  <a:gd name="T28" fmla="*/ 6 w 38"/>
                  <a:gd name="T29" fmla="*/ 30 h 55"/>
                  <a:gd name="T30" fmla="*/ 0 w 38"/>
                  <a:gd name="T31" fmla="*/ 30 h 55"/>
                  <a:gd name="T32" fmla="*/ 0 w 38"/>
                  <a:gd name="T33" fmla="*/ 3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5">
                    <a:moveTo>
                      <a:pt x="0" y="37"/>
                    </a:moveTo>
                    <a:lnTo>
                      <a:pt x="12" y="37"/>
                    </a:lnTo>
                    <a:lnTo>
                      <a:pt x="12" y="55"/>
                    </a:lnTo>
                    <a:lnTo>
                      <a:pt x="18" y="55"/>
                    </a:lnTo>
                    <a:lnTo>
                      <a:pt x="18" y="43"/>
                    </a:lnTo>
                    <a:lnTo>
                      <a:pt x="26" y="43"/>
                    </a:lnTo>
                    <a:lnTo>
                      <a:pt x="26" y="18"/>
                    </a:lnTo>
                    <a:lnTo>
                      <a:pt x="38" y="18"/>
                    </a:lnTo>
                    <a:lnTo>
                      <a:pt x="38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18"/>
                    </a:lnTo>
                    <a:lnTo>
                      <a:pt x="6" y="18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0" name="Freeform 3235">
                <a:extLst>
                  <a:ext uri="{FF2B5EF4-FFF2-40B4-BE49-F238E27FC236}">
                    <a16:creationId xmlns:a16="http://schemas.microsoft.com/office/drawing/2014/main" xmlns="" id="{C1D96163-F50F-4AE8-9FF3-9F2366F55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394"/>
                <a:ext cx="2" cy="1"/>
              </a:xfrm>
              <a:custGeom>
                <a:avLst/>
                <a:gdLst>
                  <a:gd name="T0" fmla="*/ 0 w 71"/>
                  <a:gd name="T1" fmla="*/ 48 h 48"/>
                  <a:gd name="T2" fmla="*/ 7 w 71"/>
                  <a:gd name="T3" fmla="*/ 48 h 48"/>
                  <a:gd name="T4" fmla="*/ 7 w 71"/>
                  <a:gd name="T5" fmla="*/ 42 h 48"/>
                  <a:gd name="T6" fmla="*/ 13 w 71"/>
                  <a:gd name="T7" fmla="*/ 42 h 48"/>
                  <a:gd name="T8" fmla="*/ 13 w 71"/>
                  <a:gd name="T9" fmla="*/ 36 h 48"/>
                  <a:gd name="T10" fmla="*/ 26 w 71"/>
                  <a:gd name="T11" fmla="*/ 36 h 48"/>
                  <a:gd name="T12" fmla="*/ 26 w 71"/>
                  <a:gd name="T13" fmla="*/ 30 h 48"/>
                  <a:gd name="T14" fmla="*/ 33 w 71"/>
                  <a:gd name="T15" fmla="*/ 30 h 48"/>
                  <a:gd name="T16" fmla="*/ 33 w 71"/>
                  <a:gd name="T17" fmla="*/ 24 h 48"/>
                  <a:gd name="T18" fmla="*/ 45 w 71"/>
                  <a:gd name="T19" fmla="*/ 24 h 48"/>
                  <a:gd name="T20" fmla="*/ 45 w 71"/>
                  <a:gd name="T21" fmla="*/ 18 h 48"/>
                  <a:gd name="T22" fmla="*/ 51 w 71"/>
                  <a:gd name="T23" fmla="*/ 18 h 48"/>
                  <a:gd name="T24" fmla="*/ 51 w 71"/>
                  <a:gd name="T25" fmla="*/ 12 h 48"/>
                  <a:gd name="T26" fmla="*/ 58 w 71"/>
                  <a:gd name="T27" fmla="*/ 12 h 48"/>
                  <a:gd name="T28" fmla="*/ 58 w 71"/>
                  <a:gd name="T29" fmla="*/ 6 h 48"/>
                  <a:gd name="T30" fmla="*/ 71 w 71"/>
                  <a:gd name="T31" fmla="*/ 6 h 48"/>
                  <a:gd name="T32" fmla="*/ 71 w 71"/>
                  <a:gd name="T33" fmla="*/ 0 h 48"/>
                  <a:gd name="T34" fmla="*/ 45 w 71"/>
                  <a:gd name="T35" fmla="*/ 0 h 48"/>
                  <a:gd name="T36" fmla="*/ 45 w 71"/>
                  <a:gd name="T37" fmla="*/ 12 h 48"/>
                  <a:gd name="T38" fmla="*/ 39 w 71"/>
                  <a:gd name="T39" fmla="*/ 12 h 48"/>
                  <a:gd name="T40" fmla="*/ 39 w 71"/>
                  <a:gd name="T41" fmla="*/ 18 h 48"/>
                  <a:gd name="T42" fmla="*/ 26 w 71"/>
                  <a:gd name="T43" fmla="*/ 18 h 48"/>
                  <a:gd name="T44" fmla="*/ 26 w 71"/>
                  <a:gd name="T45" fmla="*/ 24 h 48"/>
                  <a:gd name="T46" fmla="*/ 19 w 71"/>
                  <a:gd name="T47" fmla="*/ 24 h 48"/>
                  <a:gd name="T48" fmla="*/ 19 w 71"/>
                  <a:gd name="T49" fmla="*/ 30 h 48"/>
                  <a:gd name="T50" fmla="*/ 7 w 71"/>
                  <a:gd name="T51" fmla="*/ 30 h 48"/>
                  <a:gd name="T52" fmla="*/ 7 w 71"/>
                  <a:gd name="T53" fmla="*/ 36 h 48"/>
                  <a:gd name="T54" fmla="*/ 0 w 71"/>
                  <a:gd name="T55" fmla="*/ 36 h 48"/>
                  <a:gd name="T56" fmla="*/ 0 w 71"/>
                  <a:gd name="T5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" h="48">
                    <a:moveTo>
                      <a:pt x="0" y="48"/>
                    </a:moveTo>
                    <a:lnTo>
                      <a:pt x="7" y="48"/>
                    </a:lnTo>
                    <a:lnTo>
                      <a:pt x="7" y="42"/>
                    </a:lnTo>
                    <a:lnTo>
                      <a:pt x="13" y="42"/>
                    </a:lnTo>
                    <a:lnTo>
                      <a:pt x="13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33" y="30"/>
                    </a:lnTo>
                    <a:lnTo>
                      <a:pt x="33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71" y="6"/>
                    </a:lnTo>
                    <a:lnTo>
                      <a:pt x="71" y="0"/>
                    </a:lnTo>
                    <a:lnTo>
                      <a:pt x="45" y="0"/>
                    </a:lnTo>
                    <a:lnTo>
                      <a:pt x="45" y="12"/>
                    </a:lnTo>
                    <a:lnTo>
                      <a:pt x="39" y="12"/>
                    </a:lnTo>
                    <a:lnTo>
                      <a:pt x="39" y="18"/>
                    </a:lnTo>
                    <a:lnTo>
                      <a:pt x="26" y="18"/>
                    </a:lnTo>
                    <a:lnTo>
                      <a:pt x="26" y="24"/>
                    </a:lnTo>
                    <a:lnTo>
                      <a:pt x="19" y="24"/>
                    </a:lnTo>
                    <a:lnTo>
                      <a:pt x="19" y="30"/>
                    </a:lnTo>
                    <a:lnTo>
                      <a:pt x="7" y="30"/>
                    </a:lnTo>
                    <a:lnTo>
                      <a:pt x="7" y="36"/>
                    </a:lnTo>
                    <a:lnTo>
                      <a:pt x="0" y="36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1" name="Freeform 3236">
                <a:extLst>
                  <a:ext uri="{FF2B5EF4-FFF2-40B4-BE49-F238E27FC236}">
                    <a16:creationId xmlns:a16="http://schemas.microsoft.com/office/drawing/2014/main" xmlns="" id="{E69F81B1-7406-4D7E-8A35-E5FF0AE53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" y="317"/>
                <a:ext cx="1" cy="2"/>
              </a:xfrm>
              <a:custGeom>
                <a:avLst/>
                <a:gdLst>
                  <a:gd name="T0" fmla="*/ 0 w 39"/>
                  <a:gd name="T1" fmla="*/ 12 h 50"/>
                  <a:gd name="T2" fmla="*/ 0 w 39"/>
                  <a:gd name="T3" fmla="*/ 19 h 50"/>
                  <a:gd name="T4" fmla="*/ 6 w 39"/>
                  <a:gd name="T5" fmla="*/ 19 h 50"/>
                  <a:gd name="T6" fmla="*/ 6 w 39"/>
                  <a:gd name="T7" fmla="*/ 25 h 50"/>
                  <a:gd name="T8" fmla="*/ 13 w 39"/>
                  <a:gd name="T9" fmla="*/ 25 h 50"/>
                  <a:gd name="T10" fmla="*/ 13 w 39"/>
                  <a:gd name="T11" fmla="*/ 31 h 50"/>
                  <a:gd name="T12" fmla="*/ 20 w 39"/>
                  <a:gd name="T13" fmla="*/ 31 h 50"/>
                  <a:gd name="T14" fmla="*/ 20 w 39"/>
                  <a:gd name="T15" fmla="*/ 38 h 50"/>
                  <a:gd name="T16" fmla="*/ 26 w 39"/>
                  <a:gd name="T17" fmla="*/ 38 h 50"/>
                  <a:gd name="T18" fmla="*/ 26 w 39"/>
                  <a:gd name="T19" fmla="*/ 50 h 50"/>
                  <a:gd name="T20" fmla="*/ 32 w 39"/>
                  <a:gd name="T21" fmla="*/ 50 h 50"/>
                  <a:gd name="T22" fmla="*/ 32 w 39"/>
                  <a:gd name="T23" fmla="*/ 38 h 50"/>
                  <a:gd name="T24" fmla="*/ 39 w 39"/>
                  <a:gd name="T25" fmla="*/ 38 h 50"/>
                  <a:gd name="T26" fmla="*/ 39 w 39"/>
                  <a:gd name="T27" fmla="*/ 31 h 50"/>
                  <a:gd name="T28" fmla="*/ 32 w 39"/>
                  <a:gd name="T29" fmla="*/ 31 h 50"/>
                  <a:gd name="T30" fmla="*/ 32 w 39"/>
                  <a:gd name="T31" fmla="*/ 12 h 50"/>
                  <a:gd name="T32" fmla="*/ 20 w 39"/>
                  <a:gd name="T33" fmla="*/ 12 h 50"/>
                  <a:gd name="T34" fmla="*/ 20 w 39"/>
                  <a:gd name="T35" fmla="*/ 0 h 50"/>
                  <a:gd name="T36" fmla="*/ 13 w 39"/>
                  <a:gd name="T37" fmla="*/ 0 h 50"/>
                  <a:gd name="T38" fmla="*/ 13 w 39"/>
                  <a:gd name="T39" fmla="*/ 12 h 50"/>
                  <a:gd name="T40" fmla="*/ 0 w 39"/>
                  <a:gd name="T4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50">
                    <a:moveTo>
                      <a:pt x="0" y="12"/>
                    </a:move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13" y="25"/>
                    </a:lnTo>
                    <a:lnTo>
                      <a:pt x="13" y="31"/>
                    </a:lnTo>
                    <a:lnTo>
                      <a:pt x="20" y="31"/>
                    </a:lnTo>
                    <a:lnTo>
                      <a:pt x="20" y="38"/>
                    </a:lnTo>
                    <a:lnTo>
                      <a:pt x="26" y="38"/>
                    </a:lnTo>
                    <a:lnTo>
                      <a:pt x="26" y="50"/>
                    </a:lnTo>
                    <a:lnTo>
                      <a:pt x="32" y="50"/>
                    </a:lnTo>
                    <a:lnTo>
                      <a:pt x="32" y="38"/>
                    </a:lnTo>
                    <a:lnTo>
                      <a:pt x="39" y="38"/>
                    </a:lnTo>
                    <a:lnTo>
                      <a:pt x="39" y="31"/>
                    </a:lnTo>
                    <a:lnTo>
                      <a:pt x="32" y="31"/>
                    </a:lnTo>
                    <a:lnTo>
                      <a:pt x="32" y="12"/>
                    </a:lnTo>
                    <a:lnTo>
                      <a:pt x="20" y="12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2" name="Freeform 3237">
                <a:extLst>
                  <a:ext uri="{FF2B5EF4-FFF2-40B4-BE49-F238E27FC236}">
                    <a16:creationId xmlns:a16="http://schemas.microsoft.com/office/drawing/2014/main" xmlns="" id="{F8AB6BD8-4F5D-4CAA-93EB-19BFAE8B8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75"/>
                <a:ext cx="1" cy="1"/>
              </a:xfrm>
              <a:custGeom>
                <a:avLst/>
                <a:gdLst>
                  <a:gd name="T0" fmla="*/ 18 w 44"/>
                  <a:gd name="T1" fmla="*/ 42 h 42"/>
                  <a:gd name="T2" fmla="*/ 18 w 44"/>
                  <a:gd name="T3" fmla="*/ 30 h 42"/>
                  <a:gd name="T4" fmla="*/ 32 w 44"/>
                  <a:gd name="T5" fmla="*/ 30 h 42"/>
                  <a:gd name="T6" fmla="*/ 32 w 44"/>
                  <a:gd name="T7" fmla="*/ 24 h 42"/>
                  <a:gd name="T8" fmla="*/ 18 w 44"/>
                  <a:gd name="T9" fmla="*/ 24 h 42"/>
                  <a:gd name="T10" fmla="*/ 18 w 44"/>
                  <a:gd name="T11" fmla="*/ 12 h 42"/>
                  <a:gd name="T12" fmla="*/ 44 w 44"/>
                  <a:gd name="T13" fmla="*/ 12 h 42"/>
                  <a:gd name="T14" fmla="*/ 44 w 44"/>
                  <a:gd name="T15" fmla="*/ 6 h 42"/>
                  <a:gd name="T16" fmla="*/ 12 w 44"/>
                  <a:gd name="T17" fmla="*/ 6 h 42"/>
                  <a:gd name="T18" fmla="*/ 12 w 44"/>
                  <a:gd name="T19" fmla="*/ 0 h 42"/>
                  <a:gd name="T20" fmla="*/ 6 w 44"/>
                  <a:gd name="T21" fmla="*/ 0 h 42"/>
                  <a:gd name="T22" fmla="*/ 6 w 44"/>
                  <a:gd name="T23" fmla="*/ 6 h 42"/>
                  <a:gd name="T24" fmla="*/ 0 w 44"/>
                  <a:gd name="T25" fmla="*/ 6 h 42"/>
                  <a:gd name="T26" fmla="*/ 0 w 44"/>
                  <a:gd name="T27" fmla="*/ 24 h 42"/>
                  <a:gd name="T28" fmla="*/ 12 w 44"/>
                  <a:gd name="T29" fmla="*/ 24 h 42"/>
                  <a:gd name="T30" fmla="*/ 12 w 44"/>
                  <a:gd name="T31" fmla="*/ 42 h 42"/>
                  <a:gd name="T32" fmla="*/ 18 w 44"/>
                  <a:gd name="T3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2">
                    <a:moveTo>
                      <a:pt x="18" y="42"/>
                    </a:moveTo>
                    <a:lnTo>
                      <a:pt x="18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18" y="24"/>
                    </a:lnTo>
                    <a:lnTo>
                      <a:pt x="18" y="12"/>
                    </a:lnTo>
                    <a:lnTo>
                      <a:pt x="44" y="12"/>
                    </a:lnTo>
                    <a:lnTo>
                      <a:pt x="44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12" y="24"/>
                    </a:lnTo>
                    <a:lnTo>
                      <a:pt x="12" y="42"/>
                    </a:lnTo>
                    <a:lnTo>
                      <a:pt x="18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3" name="Rectangle 3238">
                <a:extLst>
                  <a:ext uri="{FF2B5EF4-FFF2-40B4-BE49-F238E27FC236}">
                    <a16:creationId xmlns:a16="http://schemas.microsoft.com/office/drawing/2014/main" xmlns="" id="{EE3092F9-B0E8-4178-933E-9528BFDEB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" y="129"/>
                <a:ext cx="2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4" name="Freeform 3239">
                <a:extLst>
                  <a:ext uri="{FF2B5EF4-FFF2-40B4-BE49-F238E27FC236}">
                    <a16:creationId xmlns:a16="http://schemas.microsoft.com/office/drawing/2014/main" xmlns="" id="{9E330C16-D9EB-4F72-AA69-7097F1D51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" y="194"/>
                <a:ext cx="1" cy="1"/>
              </a:xfrm>
              <a:custGeom>
                <a:avLst/>
                <a:gdLst>
                  <a:gd name="T0" fmla="*/ 0 w 44"/>
                  <a:gd name="T1" fmla="*/ 24 h 37"/>
                  <a:gd name="T2" fmla="*/ 12 w 44"/>
                  <a:gd name="T3" fmla="*/ 24 h 37"/>
                  <a:gd name="T4" fmla="*/ 12 w 44"/>
                  <a:gd name="T5" fmla="*/ 37 h 37"/>
                  <a:gd name="T6" fmla="*/ 18 w 44"/>
                  <a:gd name="T7" fmla="*/ 37 h 37"/>
                  <a:gd name="T8" fmla="*/ 18 w 44"/>
                  <a:gd name="T9" fmla="*/ 31 h 37"/>
                  <a:gd name="T10" fmla="*/ 32 w 44"/>
                  <a:gd name="T11" fmla="*/ 31 h 37"/>
                  <a:gd name="T12" fmla="*/ 32 w 44"/>
                  <a:gd name="T13" fmla="*/ 37 h 37"/>
                  <a:gd name="T14" fmla="*/ 38 w 44"/>
                  <a:gd name="T15" fmla="*/ 37 h 37"/>
                  <a:gd name="T16" fmla="*/ 38 w 44"/>
                  <a:gd name="T17" fmla="*/ 31 h 37"/>
                  <a:gd name="T18" fmla="*/ 44 w 44"/>
                  <a:gd name="T19" fmla="*/ 31 h 37"/>
                  <a:gd name="T20" fmla="*/ 44 w 44"/>
                  <a:gd name="T21" fmla="*/ 18 h 37"/>
                  <a:gd name="T22" fmla="*/ 38 w 44"/>
                  <a:gd name="T23" fmla="*/ 18 h 37"/>
                  <a:gd name="T24" fmla="*/ 38 w 44"/>
                  <a:gd name="T25" fmla="*/ 24 h 37"/>
                  <a:gd name="T26" fmla="*/ 26 w 44"/>
                  <a:gd name="T27" fmla="*/ 24 h 37"/>
                  <a:gd name="T28" fmla="*/ 26 w 44"/>
                  <a:gd name="T29" fmla="*/ 6 h 37"/>
                  <a:gd name="T30" fmla="*/ 38 w 44"/>
                  <a:gd name="T31" fmla="*/ 6 h 37"/>
                  <a:gd name="T32" fmla="*/ 38 w 44"/>
                  <a:gd name="T33" fmla="*/ 0 h 37"/>
                  <a:gd name="T34" fmla="*/ 18 w 44"/>
                  <a:gd name="T35" fmla="*/ 0 h 37"/>
                  <a:gd name="T36" fmla="*/ 18 w 44"/>
                  <a:gd name="T37" fmla="*/ 12 h 37"/>
                  <a:gd name="T38" fmla="*/ 12 w 44"/>
                  <a:gd name="T39" fmla="*/ 12 h 37"/>
                  <a:gd name="T40" fmla="*/ 12 w 44"/>
                  <a:gd name="T41" fmla="*/ 18 h 37"/>
                  <a:gd name="T42" fmla="*/ 0 w 44"/>
                  <a:gd name="T43" fmla="*/ 18 h 37"/>
                  <a:gd name="T44" fmla="*/ 0 w 44"/>
                  <a:gd name="T4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37">
                    <a:moveTo>
                      <a:pt x="0" y="24"/>
                    </a:moveTo>
                    <a:lnTo>
                      <a:pt x="12" y="24"/>
                    </a:lnTo>
                    <a:lnTo>
                      <a:pt x="12" y="37"/>
                    </a:lnTo>
                    <a:lnTo>
                      <a:pt x="18" y="37"/>
                    </a:lnTo>
                    <a:lnTo>
                      <a:pt x="18" y="31"/>
                    </a:lnTo>
                    <a:lnTo>
                      <a:pt x="32" y="31"/>
                    </a:lnTo>
                    <a:lnTo>
                      <a:pt x="32" y="37"/>
                    </a:lnTo>
                    <a:lnTo>
                      <a:pt x="38" y="37"/>
                    </a:lnTo>
                    <a:lnTo>
                      <a:pt x="38" y="31"/>
                    </a:lnTo>
                    <a:lnTo>
                      <a:pt x="44" y="31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8" y="24"/>
                    </a:lnTo>
                    <a:lnTo>
                      <a:pt x="26" y="24"/>
                    </a:lnTo>
                    <a:lnTo>
                      <a:pt x="26" y="6"/>
                    </a:lnTo>
                    <a:lnTo>
                      <a:pt x="38" y="6"/>
                    </a:lnTo>
                    <a:lnTo>
                      <a:pt x="38" y="0"/>
                    </a:lnTo>
                    <a:lnTo>
                      <a:pt x="18" y="0"/>
                    </a:lnTo>
                    <a:lnTo>
                      <a:pt x="18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5" name="Freeform 3240">
                <a:extLst>
                  <a:ext uri="{FF2B5EF4-FFF2-40B4-BE49-F238E27FC236}">
                    <a16:creationId xmlns:a16="http://schemas.microsoft.com/office/drawing/2014/main" xmlns="" id="{7D5D74E8-01B9-4219-B1E3-24824BF5C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280"/>
                <a:ext cx="1" cy="1"/>
              </a:xfrm>
              <a:custGeom>
                <a:avLst/>
                <a:gdLst>
                  <a:gd name="T0" fmla="*/ 0 w 32"/>
                  <a:gd name="T1" fmla="*/ 18 h 54"/>
                  <a:gd name="T2" fmla="*/ 0 w 32"/>
                  <a:gd name="T3" fmla="*/ 30 h 54"/>
                  <a:gd name="T4" fmla="*/ 6 w 32"/>
                  <a:gd name="T5" fmla="*/ 30 h 54"/>
                  <a:gd name="T6" fmla="*/ 6 w 32"/>
                  <a:gd name="T7" fmla="*/ 36 h 54"/>
                  <a:gd name="T8" fmla="*/ 14 w 32"/>
                  <a:gd name="T9" fmla="*/ 36 h 54"/>
                  <a:gd name="T10" fmla="*/ 14 w 32"/>
                  <a:gd name="T11" fmla="*/ 54 h 54"/>
                  <a:gd name="T12" fmla="*/ 20 w 32"/>
                  <a:gd name="T13" fmla="*/ 54 h 54"/>
                  <a:gd name="T14" fmla="*/ 20 w 32"/>
                  <a:gd name="T15" fmla="*/ 36 h 54"/>
                  <a:gd name="T16" fmla="*/ 26 w 32"/>
                  <a:gd name="T17" fmla="*/ 36 h 54"/>
                  <a:gd name="T18" fmla="*/ 26 w 32"/>
                  <a:gd name="T19" fmla="*/ 42 h 54"/>
                  <a:gd name="T20" fmla="*/ 32 w 32"/>
                  <a:gd name="T21" fmla="*/ 42 h 54"/>
                  <a:gd name="T22" fmla="*/ 32 w 32"/>
                  <a:gd name="T23" fmla="*/ 30 h 54"/>
                  <a:gd name="T24" fmla="*/ 20 w 32"/>
                  <a:gd name="T25" fmla="*/ 30 h 54"/>
                  <a:gd name="T26" fmla="*/ 20 w 32"/>
                  <a:gd name="T27" fmla="*/ 12 h 54"/>
                  <a:gd name="T28" fmla="*/ 14 w 32"/>
                  <a:gd name="T29" fmla="*/ 12 h 54"/>
                  <a:gd name="T30" fmla="*/ 14 w 32"/>
                  <a:gd name="T31" fmla="*/ 0 h 54"/>
                  <a:gd name="T32" fmla="*/ 6 w 32"/>
                  <a:gd name="T33" fmla="*/ 0 h 54"/>
                  <a:gd name="T34" fmla="*/ 6 w 32"/>
                  <a:gd name="T35" fmla="*/ 18 h 54"/>
                  <a:gd name="T36" fmla="*/ 0 w 32"/>
                  <a:gd name="T37" fmla="*/ 1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54">
                    <a:moveTo>
                      <a:pt x="0" y="18"/>
                    </a:moveTo>
                    <a:lnTo>
                      <a:pt x="0" y="30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14" y="36"/>
                    </a:lnTo>
                    <a:lnTo>
                      <a:pt x="14" y="54"/>
                    </a:lnTo>
                    <a:lnTo>
                      <a:pt x="20" y="5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26" y="42"/>
                    </a:lnTo>
                    <a:lnTo>
                      <a:pt x="32" y="42"/>
                    </a:lnTo>
                    <a:lnTo>
                      <a:pt x="32" y="30"/>
                    </a:lnTo>
                    <a:lnTo>
                      <a:pt x="20" y="30"/>
                    </a:lnTo>
                    <a:lnTo>
                      <a:pt x="20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6" name="Freeform 3241">
                <a:extLst>
                  <a:ext uri="{FF2B5EF4-FFF2-40B4-BE49-F238E27FC236}">
                    <a16:creationId xmlns:a16="http://schemas.microsoft.com/office/drawing/2014/main" xmlns="" id="{0E3542A1-C9DC-461D-8966-4B054943F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109"/>
                <a:ext cx="2" cy="1"/>
              </a:xfrm>
              <a:custGeom>
                <a:avLst/>
                <a:gdLst>
                  <a:gd name="T0" fmla="*/ 0 w 45"/>
                  <a:gd name="T1" fmla="*/ 12 h 66"/>
                  <a:gd name="T2" fmla="*/ 0 w 45"/>
                  <a:gd name="T3" fmla="*/ 18 h 66"/>
                  <a:gd name="T4" fmla="*/ 25 w 45"/>
                  <a:gd name="T5" fmla="*/ 18 h 66"/>
                  <a:gd name="T6" fmla="*/ 25 w 45"/>
                  <a:gd name="T7" fmla="*/ 66 h 66"/>
                  <a:gd name="T8" fmla="*/ 32 w 45"/>
                  <a:gd name="T9" fmla="*/ 66 h 66"/>
                  <a:gd name="T10" fmla="*/ 32 w 45"/>
                  <a:gd name="T11" fmla="*/ 24 h 66"/>
                  <a:gd name="T12" fmla="*/ 45 w 45"/>
                  <a:gd name="T13" fmla="*/ 24 h 66"/>
                  <a:gd name="T14" fmla="*/ 45 w 45"/>
                  <a:gd name="T15" fmla="*/ 18 h 66"/>
                  <a:gd name="T16" fmla="*/ 39 w 45"/>
                  <a:gd name="T17" fmla="*/ 18 h 66"/>
                  <a:gd name="T18" fmla="*/ 39 w 45"/>
                  <a:gd name="T19" fmla="*/ 12 h 66"/>
                  <a:gd name="T20" fmla="*/ 32 w 45"/>
                  <a:gd name="T21" fmla="*/ 12 h 66"/>
                  <a:gd name="T22" fmla="*/ 32 w 45"/>
                  <a:gd name="T23" fmla="*/ 0 h 66"/>
                  <a:gd name="T24" fmla="*/ 25 w 45"/>
                  <a:gd name="T25" fmla="*/ 0 h 66"/>
                  <a:gd name="T26" fmla="*/ 25 w 45"/>
                  <a:gd name="T27" fmla="*/ 12 h 66"/>
                  <a:gd name="T28" fmla="*/ 0 w 45"/>
                  <a:gd name="T29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66">
                    <a:moveTo>
                      <a:pt x="0" y="12"/>
                    </a:moveTo>
                    <a:lnTo>
                      <a:pt x="0" y="18"/>
                    </a:lnTo>
                    <a:lnTo>
                      <a:pt x="25" y="18"/>
                    </a:lnTo>
                    <a:lnTo>
                      <a:pt x="25" y="66"/>
                    </a:lnTo>
                    <a:lnTo>
                      <a:pt x="32" y="66"/>
                    </a:lnTo>
                    <a:lnTo>
                      <a:pt x="32" y="24"/>
                    </a:lnTo>
                    <a:lnTo>
                      <a:pt x="45" y="24"/>
                    </a:lnTo>
                    <a:lnTo>
                      <a:pt x="45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25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7" name="Freeform 3242">
                <a:extLst>
                  <a:ext uri="{FF2B5EF4-FFF2-40B4-BE49-F238E27FC236}">
                    <a16:creationId xmlns:a16="http://schemas.microsoft.com/office/drawing/2014/main" xmlns="" id="{3FF9B39D-FC81-4F32-9730-1B2F19DDF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" y="223"/>
                <a:ext cx="2" cy="1"/>
              </a:xfrm>
              <a:custGeom>
                <a:avLst/>
                <a:gdLst>
                  <a:gd name="T0" fmla="*/ 0 w 51"/>
                  <a:gd name="T1" fmla="*/ 12 h 36"/>
                  <a:gd name="T2" fmla="*/ 0 w 51"/>
                  <a:gd name="T3" fmla="*/ 18 h 36"/>
                  <a:gd name="T4" fmla="*/ 7 w 51"/>
                  <a:gd name="T5" fmla="*/ 18 h 36"/>
                  <a:gd name="T6" fmla="*/ 7 w 51"/>
                  <a:gd name="T7" fmla="*/ 24 h 36"/>
                  <a:gd name="T8" fmla="*/ 13 w 51"/>
                  <a:gd name="T9" fmla="*/ 24 h 36"/>
                  <a:gd name="T10" fmla="*/ 13 w 51"/>
                  <a:gd name="T11" fmla="*/ 36 h 36"/>
                  <a:gd name="T12" fmla="*/ 19 w 51"/>
                  <a:gd name="T13" fmla="*/ 36 h 36"/>
                  <a:gd name="T14" fmla="*/ 19 w 51"/>
                  <a:gd name="T15" fmla="*/ 24 h 36"/>
                  <a:gd name="T16" fmla="*/ 32 w 51"/>
                  <a:gd name="T17" fmla="*/ 24 h 36"/>
                  <a:gd name="T18" fmla="*/ 32 w 51"/>
                  <a:gd name="T19" fmla="*/ 30 h 36"/>
                  <a:gd name="T20" fmla="*/ 51 w 51"/>
                  <a:gd name="T21" fmla="*/ 30 h 36"/>
                  <a:gd name="T22" fmla="*/ 51 w 51"/>
                  <a:gd name="T23" fmla="*/ 24 h 36"/>
                  <a:gd name="T24" fmla="*/ 39 w 51"/>
                  <a:gd name="T25" fmla="*/ 24 h 36"/>
                  <a:gd name="T26" fmla="*/ 39 w 51"/>
                  <a:gd name="T27" fmla="*/ 18 h 36"/>
                  <a:gd name="T28" fmla="*/ 32 w 51"/>
                  <a:gd name="T29" fmla="*/ 18 h 36"/>
                  <a:gd name="T30" fmla="*/ 32 w 51"/>
                  <a:gd name="T31" fmla="*/ 12 h 36"/>
                  <a:gd name="T32" fmla="*/ 19 w 51"/>
                  <a:gd name="T33" fmla="*/ 12 h 36"/>
                  <a:gd name="T34" fmla="*/ 19 w 51"/>
                  <a:gd name="T35" fmla="*/ 6 h 36"/>
                  <a:gd name="T36" fmla="*/ 13 w 51"/>
                  <a:gd name="T37" fmla="*/ 6 h 36"/>
                  <a:gd name="T38" fmla="*/ 13 w 51"/>
                  <a:gd name="T39" fmla="*/ 0 h 36"/>
                  <a:gd name="T40" fmla="*/ 7 w 51"/>
                  <a:gd name="T41" fmla="*/ 0 h 36"/>
                  <a:gd name="T42" fmla="*/ 7 w 51"/>
                  <a:gd name="T43" fmla="*/ 12 h 36"/>
                  <a:gd name="T44" fmla="*/ 0 w 51"/>
                  <a:gd name="T4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36">
                    <a:moveTo>
                      <a:pt x="0" y="12"/>
                    </a:move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36"/>
                    </a:lnTo>
                    <a:lnTo>
                      <a:pt x="19" y="36"/>
                    </a:lnTo>
                    <a:lnTo>
                      <a:pt x="19" y="24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51" y="30"/>
                    </a:lnTo>
                    <a:lnTo>
                      <a:pt x="51" y="24"/>
                    </a:lnTo>
                    <a:lnTo>
                      <a:pt x="39" y="24"/>
                    </a:lnTo>
                    <a:lnTo>
                      <a:pt x="39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8" name="Freeform 3243">
                <a:extLst>
                  <a:ext uri="{FF2B5EF4-FFF2-40B4-BE49-F238E27FC236}">
                    <a16:creationId xmlns:a16="http://schemas.microsoft.com/office/drawing/2014/main" xmlns="" id="{32F58770-10A5-44A7-A184-A5C2635DD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11"/>
                <a:ext cx="1" cy="2"/>
              </a:xfrm>
              <a:custGeom>
                <a:avLst/>
                <a:gdLst>
                  <a:gd name="T0" fmla="*/ 0 w 45"/>
                  <a:gd name="T1" fmla="*/ 13 h 49"/>
                  <a:gd name="T2" fmla="*/ 0 w 45"/>
                  <a:gd name="T3" fmla="*/ 19 h 49"/>
                  <a:gd name="T4" fmla="*/ 6 w 45"/>
                  <a:gd name="T5" fmla="*/ 19 h 49"/>
                  <a:gd name="T6" fmla="*/ 6 w 45"/>
                  <a:gd name="T7" fmla="*/ 25 h 49"/>
                  <a:gd name="T8" fmla="*/ 13 w 45"/>
                  <a:gd name="T9" fmla="*/ 25 h 49"/>
                  <a:gd name="T10" fmla="*/ 13 w 45"/>
                  <a:gd name="T11" fmla="*/ 31 h 49"/>
                  <a:gd name="T12" fmla="*/ 26 w 45"/>
                  <a:gd name="T13" fmla="*/ 31 h 49"/>
                  <a:gd name="T14" fmla="*/ 26 w 45"/>
                  <a:gd name="T15" fmla="*/ 49 h 49"/>
                  <a:gd name="T16" fmla="*/ 32 w 45"/>
                  <a:gd name="T17" fmla="*/ 49 h 49"/>
                  <a:gd name="T18" fmla="*/ 32 w 45"/>
                  <a:gd name="T19" fmla="*/ 31 h 49"/>
                  <a:gd name="T20" fmla="*/ 38 w 45"/>
                  <a:gd name="T21" fmla="*/ 31 h 49"/>
                  <a:gd name="T22" fmla="*/ 38 w 45"/>
                  <a:gd name="T23" fmla="*/ 37 h 49"/>
                  <a:gd name="T24" fmla="*/ 45 w 45"/>
                  <a:gd name="T25" fmla="*/ 37 h 49"/>
                  <a:gd name="T26" fmla="*/ 45 w 45"/>
                  <a:gd name="T27" fmla="*/ 25 h 49"/>
                  <a:gd name="T28" fmla="*/ 26 w 45"/>
                  <a:gd name="T29" fmla="*/ 25 h 49"/>
                  <a:gd name="T30" fmla="*/ 26 w 45"/>
                  <a:gd name="T31" fmla="*/ 13 h 49"/>
                  <a:gd name="T32" fmla="*/ 20 w 45"/>
                  <a:gd name="T33" fmla="*/ 13 h 49"/>
                  <a:gd name="T34" fmla="*/ 20 w 45"/>
                  <a:gd name="T35" fmla="*/ 0 h 49"/>
                  <a:gd name="T36" fmla="*/ 13 w 45"/>
                  <a:gd name="T37" fmla="*/ 0 h 49"/>
                  <a:gd name="T38" fmla="*/ 13 w 45"/>
                  <a:gd name="T39" fmla="*/ 13 h 49"/>
                  <a:gd name="T40" fmla="*/ 0 w 45"/>
                  <a:gd name="T41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9">
                    <a:moveTo>
                      <a:pt x="0" y="13"/>
                    </a:move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13" y="25"/>
                    </a:lnTo>
                    <a:lnTo>
                      <a:pt x="13" y="31"/>
                    </a:lnTo>
                    <a:lnTo>
                      <a:pt x="26" y="31"/>
                    </a:lnTo>
                    <a:lnTo>
                      <a:pt x="26" y="49"/>
                    </a:lnTo>
                    <a:lnTo>
                      <a:pt x="32" y="49"/>
                    </a:lnTo>
                    <a:lnTo>
                      <a:pt x="32" y="31"/>
                    </a:lnTo>
                    <a:lnTo>
                      <a:pt x="38" y="31"/>
                    </a:lnTo>
                    <a:lnTo>
                      <a:pt x="38" y="37"/>
                    </a:lnTo>
                    <a:lnTo>
                      <a:pt x="45" y="37"/>
                    </a:lnTo>
                    <a:lnTo>
                      <a:pt x="45" y="25"/>
                    </a:lnTo>
                    <a:lnTo>
                      <a:pt x="26" y="25"/>
                    </a:lnTo>
                    <a:lnTo>
                      <a:pt x="26" y="13"/>
                    </a:lnTo>
                    <a:lnTo>
                      <a:pt x="20" y="13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3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39" name="Freeform 3244">
                <a:extLst>
                  <a:ext uri="{FF2B5EF4-FFF2-40B4-BE49-F238E27FC236}">
                    <a16:creationId xmlns:a16="http://schemas.microsoft.com/office/drawing/2014/main" xmlns="" id="{0A4BC6F2-846F-429F-97BE-AB130935A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" y="147"/>
                <a:ext cx="2" cy="0"/>
              </a:xfrm>
              <a:custGeom>
                <a:avLst/>
                <a:gdLst>
                  <a:gd name="T0" fmla="*/ 0 w 83"/>
                  <a:gd name="T1" fmla="*/ 24 h 24"/>
                  <a:gd name="T2" fmla="*/ 6 w 83"/>
                  <a:gd name="T3" fmla="*/ 24 h 24"/>
                  <a:gd name="T4" fmla="*/ 6 w 83"/>
                  <a:gd name="T5" fmla="*/ 18 h 24"/>
                  <a:gd name="T6" fmla="*/ 64 w 83"/>
                  <a:gd name="T7" fmla="*/ 18 h 24"/>
                  <a:gd name="T8" fmla="*/ 64 w 83"/>
                  <a:gd name="T9" fmla="*/ 6 h 24"/>
                  <a:gd name="T10" fmla="*/ 83 w 83"/>
                  <a:gd name="T11" fmla="*/ 6 h 24"/>
                  <a:gd name="T12" fmla="*/ 83 w 83"/>
                  <a:gd name="T13" fmla="*/ 0 h 24"/>
                  <a:gd name="T14" fmla="*/ 57 w 83"/>
                  <a:gd name="T15" fmla="*/ 0 h 24"/>
                  <a:gd name="T16" fmla="*/ 57 w 83"/>
                  <a:gd name="T17" fmla="*/ 6 h 24"/>
                  <a:gd name="T18" fmla="*/ 45 w 83"/>
                  <a:gd name="T19" fmla="*/ 6 h 24"/>
                  <a:gd name="T20" fmla="*/ 45 w 83"/>
                  <a:gd name="T21" fmla="*/ 12 h 24"/>
                  <a:gd name="T22" fmla="*/ 0 w 83"/>
                  <a:gd name="T23" fmla="*/ 12 h 24"/>
                  <a:gd name="T24" fmla="*/ 0 w 83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0" y="24"/>
                    </a:moveTo>
                    <a:lnTo>
                      <a:pt x="6" y="24"/>
                    </a:lnTo>
                    <a:lnTo>
                      <a:pt x="6" y="18"/>
                    </a:lnTo>
                    <a:lnTo>
                      <a:pt x="64" y="18"/>
                    </a:lnTo>
                    <a:lnTo>
                      <a:pt x="64" y="6"/>
                    </a:lnTo>
                    <a:lnTo>
                      <a:pt x="83" y="6"/>
                    </a:lnTo>
                    <a:lnTo>
                      <a:pt x="83" y="0"/>
                    </a:lnTo>
                    <a:lnTo>
                      <a:pt x="57" y="0"/>
                    </a:lnTo>
                    <a:lnTo>
                      <a:pt x="57" y="6"/>
                    </a:lnTo>
                    <a:lnTo>
                      <a:pt x="45" y="6"/>
                    </a:lnTo>
                    <a:lnTo>
                      <a:pt x="45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0" name="Freeform 3245">
                <a:extLst>
                  <a:ext uri="{FF2B5EF4-FFF2-40B4-BE49-F238E27FC236}">
                    <a16:creationId xmlns:a16="http://schemas.microsoft.com/office/drawing/2014/main" xmlns="" id="{A025A42B-AA2A-43FB-983F-3D5CFDBF0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" y="216"/>
                <a:ext cx="2" cy="1"/>
              </a:xfrm>
              <a:custGeom>
                <a:avLst/>
                <a:gdLst>
                  <a:gd name="T0" fmla="*/ 44 w 77"/>
                  <a:gd name="T1" fmla="*/ 24 h 36"/>
                  <a:gd name="T2" fmla="*/ 51 w 77"/>
                  <a:gd name="T3" fmla="*/ 24 h 36"/>
                  <a:gd name="T4" fmla="*/ 51 w 77"/>
                  <a:gd name="T5" fmla="*/ 30 h 36"/>
                  <a:gd name="T6" fmla="*/ 57 w 77"/>
                  <a:gd name="T7" fmla="*/ 30 h 36"/>
                  <a:gd name="T8" fmla="*/ 57 w 77"/>
                  <a:gd name="T9" fmla="*/ 36 h 36"/>
                  <a:gd name="T10" fmla="*/ 77 w 77"/>
                  <a:gd name="T11" fmla="*/ 36 h 36"/>
                  <a:gd name="T12" fmla="*/ 77 w 77"/>
                  <a:gd name="T13" fmla="*/ 30 h 36"/>
                  <a:gd name="T14" fmla="*/ 64 w 77"/>
                  <a:gd name="T15" fmla="*/ 30 h 36"/>
                  <a:gd name="T16" fmla="*/ 64 w 77"/>
                  <a:gd name="T17" fmla="*/ 24 h 36"/>
                  <a:gd name="T18" fmla="*/ 57 w 77"/>
                  <a:gd name="T19" fmla="*/ 24 h 36"/>
                  <a:gd name="T20" fmla="*/ 57 w 77"/>
                  <a:gd name="T21" fmla="*/ 12 h 36"/>
                  <a:gd name="T22" fmla="*/ 26 w 77"/>
                  <a:gd name="T23" fmla="*/ 12 h 36"/>
                  <a:gd name="T24" fmla="*/ 26 w 77"/>
                  <a:gd name="T25" fmla="*/ 6 h 36"/>
                  <a:gd name="T26" fmla="*/ 19 w 77"/>
                  <a:gd name="T27" fmla="*/ 6 h 36"/>
                  <a:gd name="T28" fmla="*/ 19 w 77"/>
                  <a:gd name="T29" fmla="*/ 0 h 36"/>
                  <a:gd name="T30" fmla="*/ 0 w 77"/>
                  <a:gd name="T31" fmla="*/ 0 h 36"/>
                  <a:gd name="T32" fmla="*/ 0 w 77"/>
                  <a:gd name="T33" fmla="*/ 6 h 36"/>
                  <a:gd name="T34" fmla="*/ 12 w 77"/>
                  <a:gd name="T35" fmla="*/ 6 h 36"/>
                  <a:gd name="T36" fmla="*/ 12 w 77"/>
                  <a:gd name="T37" fmla="*/ 12 h 36"/>
                  <a:gd name="T38" fmla="*/ 19 w 77"/>
                  <a:gd name="T39" fmla="*/ 12 h 36"/>
                  <a:gd name="T40" fmla="*/ 19 w 77"/>
                  <a:gd name="T41" fmla="*/ 18 h 36"/>
                  <a:gd name="T42" fmla="*/ 44 w 77"/>
                  <a:gd name="T43" fmla="*/ 18 h 36"/>
                  <a:gd name="T44" fmla="*/ 44 w 77"/>
                  <a:gd name="T45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" h="36">
                    <a:moveTo>
                      <a:pt x="44" y="24"/>
                    </a:moveTo>
                    <a:lnTo>
                      <a:pt x="51" y="24"/>
                    </a:lnTo>
                    <a:lnTo>
                      <a:pt x="51" y="30"/>
                    </a:lnTo>
                    <a:lnTo>
                      <a:pt x="57" y="30"/>
                    </a:lnTo>
                    <a:lnTo>
                      <a:pt x="57" y="36"/>
                    </a:lnTo>
                    <a:lnTo>
                      <a:pt x="77" y="36"/>
                    </a:lnTo>
                    <a:lnTo>
                      <a:pt x="77" y="30"/>
                    </a:lnTo>
                    <a:lnTo>
                      <a:pt x="64" y="30"/>
                    </a:lnTo>
                    <a:lnTo>
                      <a:pt x="64" y="24"/>
                    </a:lnTo>
                    <a:lnTo>
                      <a:pt x="57" y="24"/>
                    </a:lnTo>
                    <a:lnTo>
                      <a:pt x="57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19" y="12"/>
                    </a:lnTo>
                    <a:lnTo>
                      <a:pt x="19" y="18"/>
                    </a:lnTo>
                    <a:lnTo>
                      <a:pt x="44" y="18"/>
                    </a:lnTo>
                    <a:lnTo>
                      <a:pt x="44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1" name="Freeform 3246">
                <a:extLst>
                  <a:ext uri="{FF2B5EF4-FFF2-40B4-BE49-F238E27FC236}">
                    <a16:creationId xmlns:a16="http://schemas.microsoft.com/office/drawing/2014/main" xmlns="" id="{40A87442-6F74-4036-95BA-93C32A696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" y="213"/>
                <a:ext cx="2" cy="1"/>
              </a:xfrm>
              <a:custGeom>
                <a:avLst/>
                <a:gdLst>
                  <a:gd name="T0" fmla="*/ 25 w 45"/>
                  <a:gd name="T1" fmla="*/ 24 h 30"/>
                  <a:gd name="T2" fmla="*/ 32 w 45"/>
                  <a:gd name="T3" fmla="*/ 24 h 30"/>
                  <a:gd name="T4" fmla="*/ 32 w 45"/>
                  <a:gd name="T5" fmla="*/ 30 h 30"/>
                  <a:gd name="T6" fmla="*/ 45 w 45"/>
                  <a:gd name="T7" fmla="*/ 30 h 30"/>
                  <a:gd name="T8" fmla="*/ 45 w 45"/>
                  <a:gd name="T9" fmla="*/ 12 h 30"/>
                  <a:gd name="T10" fmla="*/ 39 w 45"/>
                  <a:gd name="T11" fmla="*/ 12 h 30"/>
                  <a:gd name="T12" fmla="*/ 39 w 45"/>
                  <a:gd name="T13" fmla="*/ 6 h 30"/>
                  <a:gd name="T14" fmla="*/ 25 w 45"/>
                  <a:gd name="T15" fmla="*/ 6 h 30"/>
                  <a:gd name="T16" fmla="*/ 25 w 45"/>
                  <a:gd name="T17" fmla="*/ 0 h 30"/>
                  <a:gd name="T18" fmla="*/ 0 w 45"/>
                  <a:gd name="T19" fmla="*/ 0 h 30"/>
                  <a:gd name="T20" fmla="*/ 0 w 45"/>
                  <a:gd name="T21" fmla="*/ 12 h 30"/>
                  <a:gd name="T22" fmla="*/ 25 w 45"/>
                  <a:gd name="T23" fmla="*/ 12 h 30"/>
                  <a:gd name="T24" fmla="*/ 25 w 45"/>
                  <a:gd name="T2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30">
                    <a:moveTo>
                      <a:pt x="25" y="24"/>
                    </a:moveTo>
                    <a:lnTo>
                      <a:pt x="32" y="24"/>
                    </a:lnTo>
                    <a:lnTo>
                      <a:pt x="32" y="30"/>
                    </a:lnTo>
                    <a:lnTo>
                      <a:pt x="45" y="30"/>
                    </a:lnTo>
                    <a:lnTo>
                      <a:pt x="45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5" y="12"/>
                    </a:lnTo>
                    <a:lnTo>
                      <a:pt x="25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2" name="Freeform 3247">
                <a:extLst>
                  <a:ext uri="{FF2B5EF4-FFF2-40B4-BE49-F238E27FC236}">
                    <a16:creationId xmlns:a16="http://schemas.microsoft.com/office/drawing/2014/main" xmlns="" id="{80839F4D-2819-4ECE-97A3-CF2E9819CF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" y="176"/>
                <a:ext cx="2" cy="1"/>
              </a:xfrm>
              <a:custGeom>
                <a:avLst/>
                <a:gdLst>
                  <a:gd name="T0" fmla="*/ 84 w 84"/>
                  <a:gd name="T1" fmla="*/ 25 h 25"/>
                  <a:gd name="T2" fmla="*/ 84 w 84"/>
                  <a:gd name="T3" fmla="*/ 19 h 25"/>
                  <a:gd name="T4" fmla="*/ 51 w 84"/>
                  <a:gd name="T5" fmla="*/ 19 h 25"/>
                  <a:gd name="T6" fmla="*/ 51 w 84"/>
                  <a:gd name="T7" fmla="*/ 12 h 25"/>
                  <a:gd name="T8" fmla="*/ 39 w 84"/>
                  <a:gd name="T9" fmla="*/ 12 h 25"/>
                  <a:gd name="T10" fmla="*/ 39 w 84"/>
                  <a:gd name="T11" fmla="*/ 6 h 25"/>
                  <a:gd name="T12" fmla="*/ 14 w 84"/>
                  <a:gd name="T13" fmla="*/ 6 h 25"/>
                  <a:gd name="T14" fmla="*/ 14 w 84"/>
                  <a:gd name="T15" fmla="*/ 0 h 25"/>
                  <a:gd name="T16" fmla="*/ 0 w 84"/>
                  <a:gd name="T17" fmla="*/ 0 h 25"/>
                  <a:gd name="T18" fmla="*/ 0 w 84"/>
                  <a:gd name="T19" fmla="*/ 12 h 25"/>
                  <a:gd name="T20" fmla="*/ 33 w 84"/>
                  <a:gd name="T21" fmla="*/ 12 h 25"/>
                  <a:gd name="T22" fmla="*/ 33 w 84"/>
                  <a:gd name="T23" fmla="*/ 19 h 25"/>
                  <a:gd name="T24" fmla="*/ 39 w 84"/>
                  <a:gd name="T25" fmla="*/ 19 h 25"/>
                  <a:gd name="T26" fmla="*/ 39 w 84"/>
                  <a:gd name="T27" fmla="*/ 25 h 25"/>
                  <a:gd name="T28" fmla="*/ 84 w 84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lnTo>
                      <a:pt x="84" y="19"/>
                    </a:lnTo>
                    <a:lnTo>
                      <a:pt x="51" y="19"/>
                    </a:lnTo>
                    <a:lnTo>
                      <a:pt x="51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14" y="6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33" y="12"/>
                    </a:lnTo>
                    <a:lnTo>
                      <a:pt x="33" y="19"/>
                    </a:lnTo>
                    <a:lnTo>
                      <a:pt x="39" y="19"/>
                    </a:lnTo>
                    <a:lnTo>
                      <a:pt x="39" y="25"/>
                    </a:lnTo>
                    <a:lnTo>
                      <a:pt x="84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3" name="Freeform 3248">
                <a:extLst>
                  <a:ext uri="{FF2B5EF4-FFF2-40B4-BE49-F238E27FC236}">
                    <a16:creationId xmlns:a16="http://schemas.microsoft.com/office/drawing/2014/main" xmlns="" id="{AF6CF5D1-7027-431E-80D7-C1F507777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369"/>
                <a:ext cx="2" cy="1"/>
              </a:xfrm>
              <a:custGeom>
                <a:avLst/>
                <a:gdLst>
                  <a:gd name="T0" fmla="*/ 70 w 70"/>
                  <a:gd name="T1" fmla="*/ 6 h 18"/>
                  <a:gd name="T2" fmla="*/ 25 w 70"/>
                  <a:gd name="T3" fmla="*/ 6 h 18"/>
                  <a:gd name="T4" fmla="*/ 25 w 70"/>
                  <a:gd name="T5" fmla="*/ 0 h 18"/>
                  <a:gd name="T6" fmla="*/ 0 w 70"/>
                  <a:gd name="T7" fmla="*/ 0 h 18"/>
                  <a:gd name="T8" fmla="*/ 0 w 70"/>
                  <a:gd name="T9" fmla="*/ 6 h 18"/>
                  <a:gd name="T10" fmla="*/ 19 w 70"/>
                  <a:gd name="T11" fmla="*/ 6 h 18"/>
                  <a:gd name="T12" fmla="*/ 19 w 70"/>
                  <a:gd name="T13" fmla="*/ 12 h 18"/>
                  <a:gd name="T14" fmla="*/ 25 w 70"/>
                  <a:gd name="T15" fmla="*/ 12 h 18"/>
                  <a:gd name="T16" fmla="*/ 25 w 70"/>
                  <a:gd name="T17" fmla="*/ 18 h 18"/>
                  <a:gd name="T18" fmla="*/ 64 w 70"/>
                  <a:gd name="T19" fmla="*/ 18 h 18"/>
                  <a:gd name="T20" fmla="*/ 64 w 70"/>
                  <a:gd name="T21" fmla="*/ 12 h 18"/>
                  <a:gd name="T22" fmla="*/ 70 w 70"/>
                  <a:gd name="T23" fmla="*/ 12 h 18"/>
                  <a:gd name="T24" fmla="*/ 70 w 70"/>
                  <a:gd name="T2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8">
                    <a:moveTo>
                      <a:pt x="70" y="6"/>
                    </a:moveTo>
                    <a:lnTo>
                      <a:pt x="25" y="6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19" y="12"/>
                    </a:lnTo>
                    <a:lnTo>
                      <a:pt x="25" y="12"/>
                    </a:lnTo>
                    <a:lnTo>
                      <a:pt x="25" y="18"/>
                    </a:lnTo>
                    <a:lnTo>
                      <a:pt x="64" y="18"/>
                    </a:lnTo>
                    <a:lnTo>
                      <a:pt x="64" y="12"/>
                    </a:lnTo>
                    <a:lnTo>
                      <a:pt x="70" y="12"/>
                    </a:lnTo>
                    <a:lnTo>
                      <a:pt x="7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4" name="Freeform 3249">
                <a:extLst>
                  <a:ext uri="{FF2B5EF4-FFF2-40B4-BE49-F238E27FC236}">
                    <a16:creationId xmlns:a16="http://schemas.microsoft.com/office/drawing/2014/main" xmlns="" id="{69C46985-2258-4A1D-B232-EDF400157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261"/>
                <a:ext cx="1" cy="1"/>
              </a:xfrm>
              <a:custGeom>
                <a:avLst/>
                <a:gdLst>
                  <a:gd name="T0" fmla="*/ 0 w 32"/>
                  <a:gd name="T1" fmla="*/ 36 h 54"/>
                  <a:gd name="T2" fmla="*/ 13 w 32"/>
                  <a:gd name="T3" fmla="*/ 36 h 54"/>
                  <a:gd name="T4" fmla="*/ 13 w 32"/>
                  <a:gd name="T5" fmla="*/ 54 h 54"/>
                  <a:gd name="T6" fmla="*/ 19 w 32"/>
                  <a:gd name="T7" fmla="*/ 54 h 54"/>
                  <a:gd name="T8" fmla="*/ 19 w 32"/>
                  <a:gd name="T9" fmla="*/ 42 h 54"/>
                  <a:gd name="T10" fmla="*/ 26 w 32"/>
                  <a:gd name="T11" fmla="*/ 42 h 54"/>
                  <a:gd name="T12" fmla="*/ 26 w 32"/>
                  <a:gd name="T13" fmla="*/ 24 h 54"/>
                  <a:gd name="T14" fmla="*/ 32 w 32"/>
                  <a:gd name="T15" fmla="*/ 24 h 54"/>
                  <a:gd name="T16" fmla="*/ 32 w 32"/>
                  <a:gd name="T17" fmla="*/ 18 h 54"/>
                  <a:gd name="T18" fmla="*/ 19 w 32"/>
                  <a:gd name="T19" fmla="*/ 18 h 54"/>
                  <a:gd name="T20" fmla="*/ 19 w 32"/>
                  <a:gd name="T21" fmla="*/ 0 h 54"/>
                  <a:gd name="T22" fmla="*/ 13 w 32"/>
                  <a:gd name="T23" fmla="*/ 0 h 54"/>
                  <a:gd name="T24" fmla="*/ 13 w 32"/>
                  <a:gd name="T25" fmla="*/ 18 h 54"/>
                  <a:gd name="T26" fmla="*/ 6 w 32"/>
                  <a:gd name="T27" fmla="*/ 18 h 54"/>
                  <a:gd name="T28" fmla="*/ 6 w 32"/>
                  <a:gd name="T29" fmla="*/ 30 h 54"/>
                  <a:gd name="T30" fmla="*/ 0 w 32"/>
                  <a:gd name="T31" fmla="*/ 30 h 54"/>
                  <a:gd name="T32" fmla="*/ 0 w 32"/>
                  <a:gd name="T33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54">
                    <a:moveTo>
                      <a:pt x="0" y="36"/>
                    </a:moveTo>
                    <a:lnTo>
                      <a:pt x="13" y="36"/>
                    </a:lnTo>
                    <a:lnTo>
                      <a:pt x="13" y="54"/>
                    </a:lnTo>
                    <a:lnTo>
                      <a:pt x="19" y="54"/>
                    </a:lnTo>
                    <a:lnTo>
                      <a:pt x="19" y="42"/>
                    </a:lnTo>
                    <a:lnTo>
                      <a:pt x="26" y="42"/>
                    </a:lnTo>
                    <a:lnTo>
                      <a:pt x="26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19" y="18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8"/>
                    </a:lnTo>
                    <a:lnTo>
                      <a:pt x="6" y="18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5" name="Freeform 3250">
                <a:extLst>
                  <a:ext uri="{FF2B5EF4-FFF2-40B4-BE49-F238E27FC236}">
                    <a16:creationId xmlns:a16="http://schemas.microsoft.com/office/drawing/2014/main" xmlns="" id="{45E493DD-93EF-4401-B00B-379579016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306"/>
                <a:ext cx="2" cy="1"/>
              </a:xfrm>
              <a:custGeom>
                <a:avLst/>
                <a:gdLst>
                  <a:gd name="T0" fmla="*/ 57 w 64"/>
                  <a:gd name="T1" fmla="*/ 31 h 31"/>
                  <a:gd name="T2" fmla="*/ 64 w 64"/>
                  <a:gd name="T3" fmla="*/ 31 h 31"/>
                  <a:gd name="T4" fmla="*/ 64 w 64"/>
                  <a:gd name="T5" fmla="*/ 7 h 31"/>
                  <a:gd name="T6" fmla="*/ 6 w 64"/>
                  <a:gd name="T7" fmla="*/ 7 h 31"/>
                  <a:gd name="T8" fmla="*/ 6 w 64"/>
                  <a:gd name="T9" fmla="*/ 0 h 31"/>
                  <a:gd name="T10" fmla="*/ 0 w 64"/>
                  <a:gd name="T11" fmla="*/ 0 h 31"/>
                  <a:gd name="T12" fmla="*/ 0 w 64"/>
                  <a:gd name="T13" fmla="*/ 13 h 31"/>
                  <a:gd name="T14" fmla="*/ 6 w 64"/>
                  <a:gd name="T15" fmla="*/ 13 h 31"/>
                  <a:gd name="T16" fmla="*/ 6 w 64"/>
                  <a:gd name="T17" fmla="*/ 19 h 31"/>
                  <a:gd name="T18" fmla="*/ 25 w 64"/>
                  <a:gd name="T19" fmla="*/ 19 h 31"/>
                  <a:gd name="T20" fmla="*/ 25 w 64"/>
                  <a:gd name="T21" fmla="*/ 13 h 31"/>
                  <a:gd name="T22" fmla="*/ 57 w 64"/>
                  <a:gd name="T23" fmla="*/ 13 h 31"/>
                  <a:gd name="T24" fmla="*/ 57 w 64"/>
                  <a:gd name="T2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31">
                    <a:moveTo>
                      <a:pt x="57" y="31"/>
                    </a:moveTo>
                    <a:lnTo>
                      <a:pt x="64" y="31"/>
                    </a:lnTo>
                    <a:lnTo>
                      <a:pt x="64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25" y="19"/>
                    </a:lnTo>
                    <a:lnTo>
                      <a:pt x="25" y="13"/>
                    </a:lnTo>
                    <a:lnTo>
                      <a:pt x="57" y="13"/>
                    </a:lnTo>
                    <a:lnTo>
                      <a:pt x="57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6" name="Freeform 3251">
                <a:extLst>
                  <a:ext uri="{FF2B5EF4-FFF2-40B4-BE49-F238E27FC236}">
                    <a16:creationId xmlns:a16="http://schemas.microsoft.com/office/drawing/2014/main" xmlns="" id="{8365EE49-9EA6-438E-AF62-2AE6C2B95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" y="340"/>
                <a:ext cx="2" cy="1"/>
              </a:xfrm>
              <a:custGeom>
                <a:avLst/>
                <a:gdLst>
                  <a:gd name="T0" fmla="*/ 0 w 57"/>
                  <a:gd name="T1" fmla="*/ 0 h 13"/>
                  <a:gd name="T2" fmla="*/ 0 w 57"/>
                  <a:gd name="T3" fmla="*/ 13 h 13"/>
                  <a:gd name="T4" fmla="*/ 57 w 57"/>
                  <a:gd name="T5" fmla="*/ 13 h 13"/>
                  <a:gd name="T6" fmla="*/ 57 w 57"/>
                  <a:gd name="T7" fmla="*/ 7 h 13"/>
                  <a:gd name="T8" fmla="*/ 51 w 57"/>
                  <a:gd name="T9" fmla="*/ 7 h 13"/>
                  <a:gd name="T10" fmla="*/ 51 w 57"/>
                  <a:gd name="T11" fmla="*/ 0 h 13"/>
                  <a:gd name="T12" fmla="*/ 0 w 5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3">
                    <a:moveTo>
                      <a:pt x="0" y="0"/>
                    </a:moveTo>
                    <a:lnTo>
                      <a:pt x="0" y="13"/>
                    </a:lnTo>
                    <a:lnTo>
                      <a:pt x="57" y="13"/>
                    </a:lnTo>
                    <a:lnTo>
                      <a:pt x="57" y="7"/>
                    </a:lnTo>
                    <a:lnTo>
                      <a:pt x="51" y="7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7" name="Freeform 3252">
                <a:extLst>
                  <a:ext uri="{FF2B5EF4-FFF2-40B4-BE49-F238E27FC236}">
                    <a16:creationId xmlns:a16="http://schemas.microsoft.com/office/drawing/2014/main" xmlns="" id="{F5990DCC-6474-4A15-A813-7C897DEB5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125"/>
                <a:ext cx="2" cy="1"/>
              </a:xfrm>
              <a:custGeom>
                <a:avLst/>
                <a:gdLst>
                  <a:gd name="T0" fmla="*/ 0 w 63"/>
                  <a:gd name="T1" fmla="*/ 12 h 24"/>
                  <a:gd name="T2" fmla="*/ 38 w 63"/>
                  <a:gd name="T3" fmla="*/ 12 h 24"/>
                  <a:gd name="T4" fmla="*/ 38 w 63"/>
                  <a:gd name="T5" fmla="*/ 18 h 24"/>
                  <a:gd name="T6" fmla="*/ 44 w 63"/>
                  <a:gd name="T7" fmla="*/ 18 h 24"/>
                  <a:gd name="T8" fmla="*/ 44 w 63"/>
                  <a:gd name="T9" fmla="*/ 24 h 24"/>
                  <a:gd name="T10" fmla="*/ 63 w 63"/>
                  <a:gd name="T11" fmla="*/ 24 h 24"/>
                  <a:gd name="T12" fmla="*/ 63 w 63"/>
                  <a:gd name="T13" fmla="*/ 12 h 24"/>
                  <a:gd name="T14" fmla="*/ 57 w 63"/>
                  <a:gd name="T15" fmla="*/ 12 h 24"/>
                  <a:gd name="T16" fmla="*/ 57 w 63"/>
                  <a:gd name="T17" fmla="*/ 18 h 24"/>
                  <a:gd name="T18" fmla="*/ 51 w 63"/>
                  <a:gd name="T19" fmla="*/ 18 h 24"/>
                  <a:gd name="T20" fmla="*/ 51 w 63"/>
                  <a:gd name="T21" fmla="*/ 12 h 24"/>
                  <a:gd name="T22" fmla="*/ 44 w 63"/>
                  <a:gd name="T23" fmla="*/ 12 h 24"/>
                  <a:gd name="T24" fmla="*/ 44 w 63"/>
                  <a:gd name="T25" fmla="*/ 6 h 24"/>
                  <a:gd name="T26" fmla="*/ 32 w 63"/>
                  <a:gd name="T27" fmla="*/ 6 h 24"/>
                  <a:gd name="T28" fmla="*/ 32 w 63"/>
                  <a:gd name="T29" fmla="*/ 0 h 24"/>
                  <a:gd name="T30" fmla="*/ 6 w 63"/>
                  <a:gd name="T31" fmla="*/ 0 h 24"/>
                  <a:gd name="T32" fmla="*/ 6 w 63"/>
                  <a:gd name="T33" fmla="*/ 6 h 24"/>
                  <a:gd name="T34" fmla="*/ 0 w 63"/>
                  <a:gd name="T35" fmla="*/ 6 h 24"/>
                  <a:gd name="T36" fmla="*/ 0 w 63"/>
                  <a:gd name="T3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4">
                    <a:moveTo>
                      <a:pt x="0" y="12"/>
                    </a:moveTo>
                    <a:lnTo>
                      <a:pt x="38" y="12"/>
                    </a:lnTo>
                    <a:lnTo>
                      <a:pt x="38" y="18"/>
                    </a:lnTo>
                    <a:lnTo>
                      <a:pt x="44" y="18"/>
                    </a:lnTo>
                    <a:lnTo>
                      <a:pt x="44" y="24"/>
                    </a:lnTo>
                    <a:lnTo>
                      <a:pt x="63" y="24"/>
                    </a:lnTo>
                    <a:lnTo>
                      <a:pt x="63" y="12"/>
                    </a:lnTo>
                    <a:lnTo>
                      <a:pt x="57" y="12"/>
                    </a:lnTo>
                    <a:lnTo>
                      <a:pt x="57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44" y="12"/>
                    </a:lnTo>
                    <a:lnTo>
                      <a:pt x="44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8" name="Freeform 3253">
                <a:extLst>
                  <a:ext uri="{FF2B5EF4-FFF2-40B4-BE49-F238E27FC236}">
                    <a16:creationId xmlns:a16="http://schemas.microsoft.com/office/drawing/2014/main" xmlns="" id="{B6CCF947-9289-467B-BE64-435285DA5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7"/>
                <a:ext cx="1" cy="1"/>
              </a:xfrm>
              <a:custGeom>
                <a:avLst/>
                <a:gdLst>
                  <a:gd name="T0" fmla="*/ 20 w 45"/>
                  <a:gd name="T1" fmla="*/ 6 h 37"/>
                  <a:gd name="T2" fmla="*/ 13 w 45"/>
                  <a:gd name="T3" fmla="*/ 6 h 37"/>
                  <a:gd name="T4" fmla="*/ 13 w 45"/>
                  <a:gd name="T5" fmla="*/ 13 h 37"/>
                  <a:gd name="T6" fmla="*/ 7 w 45"/>
                  <a:gd name="T7" fmla="*/ 13 h 37"/>
                  <a:gd name="T8" fmla="*/ 7 w 45"/>
                  <a:gd name="T9" fmla="*/ 19 h 37"/>
                  <a:gd name="T10" fmla="*/ 0 w 45"/>
                  <a:gd name="T11" fmla="*/ 19 h 37"/>
                  <a:gd name="T12" fmla="*/ 0 w 45"/>
                  <a:gd name="T13" fmla="*/ 25 h 37"/>
                  <a:gd name="T14" fmla="*/ 33 w 45"/>
                  <a:gd name="T15" fmla="*/ 25 h 37"/>
                  <a:gd name="T16" fmla="*/ 33 w 45"/>
                  <a:gd name="T17" fmla="*/ 37 h 37"/>
                  <a:gd name="T18" fmla="*/ 39 w 45"/>
                  <a:gd name="T19" fmla="*/ 37 h 37"/>
                  <a:gd name="T20" fmla="*/ 39 w 45"/>
                  <a:gd name="T21" fmla="*/ 19 h 37"/>
                  <a:gd name="T22" fmla="*/ 45 w 45"/>
                  <a:gd name="T23" fmla="*/ 19 h 37"/>
                  <a:gd name="T24" fmla="*/ 45 w 45"/>
                  <a:gd name="T25" fmla="*/ 13 h 37"/>
                  <a:gd name="T26" fmla="*/ 39 w 45"/>
                  <a:gd name="T27" fmla="*/ 13 h 37"/>
                  <a:gd name="T28" fmla="*/ 39 w 45"/>
                  <a:gd name="T29" fmla="*/ 0 h 37"/>
                  <a:gd name="T30" fmla="*/ 33 w 45"/>
                  <a:gd name="T31" fmla="*/ 0 h 37"/>
                  <a:gd name="T32" fmla="*/ 33 w 45"/>
                  <a:gd name="T33" fmla="*/ 13 h 37"/>
                  <a:gd name="T34" fmla="*/ 20 w 45"/>
                  <a:gd name="T35" fmla="*/ 13 h 37"/>
                  <a:gd name="T36" fmla="*/ 20 w 45"/>
                  <a:gd name="T3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37">
                    <a:moveTo>
                      <a:pt x="20" y="6"/>
                    </a:moveTo>
                    <a:lnTo>
                      <a:pt x="13" y="6"/>
                    </a:lnTo>
                    <a:lnTo>
                      <a:pt x="13" y="13"/>
                    </a:lnTo>
                    <a:lnTo>
                      <a:pt x="7" y="13"/>
                    </a:lnTo>
                    <a:lnTo>
                      <a:pt x="7" y="19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33" y="25"/>
                    </a:lnTo>
                    <a:lnTo>
                      <a:pt x="33" y="37"/>
                    </a:lnTo>
                    <a:lnTo>
                      <a:pt x="39" y="37"/>
                    </a:lnTo>
                    <a:lnTo>
                      <a:pt x="39" y="19"/>
                    </a:lnTo>
                    <a:lnTo>
                      <a:pt x="45" y="19"/>
                    </a:lnTo>
                    <a:lnTo>
                      <a:pt x="45" y="13"/>
                    </a:lnTo>
                    <a:lnTo>
                      <a:pt x="39" y="13"/>
                    </a:lnTo>
                    <a:lnTo>
                      <a:pt x="39" y="0"/>
                    </a:lnTo>
                    <a:lnTo>
                      <a:pt x="33" y="0"/>
                    </a:lnTo>
                    <a:lnTo>
                      <a:pt x="33" y="13"/>
                    </a:lnTo>
                    <a:lnTo>
                      <a:pt x="20" y="13"/>
                    </a:lnTo>
                    <a:lnTo>
                      <a:pt x="2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49" name="Freeform 3254">
                <a:extLst>
                  <a:ext uri="{FF2B5EF4-FFF2-40B4-BE49-F238E27FC236}">
                    <a16:creationId xmlns:a16="http://schemas.microsoft.com/office/drawing/2014/main" xmlns="" id="{693476F8-538E-45E2-A3D1-9BF111F46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" y="206"/>
                <a:ext cx="1" cy="1"/>
              </a:xfrm>
              <a:custGeom>
                <a:avLst/>
                <a:gdLst>
                  <a:gd name="T0" fmla="*/ 32 w 32"/>
                  <a:gd name="T1" fmla="*/ 24 h 36"/>
                  <a:gd name="T2" fmla="*/ 19 w 32"/>
                  <a:gd name="T3" fmla="*/ 24 h 36"/>
                  <a:gd name="T4" fmla="*/ 19 w 32"/>
                  <a:gd name="T5" fmla="*/ 18 h 36"/>
                  <a:gd name="T6" fmla="*/ 13 w 32"/>
                  <a:gd name="T7" fmla="*/ 18 h 36"/>
                  <a:gd name="T8" fmla="*/ 13 w 32"/>
                  <a:gd name="T9" fmla="*/ 0 h 36"/>
                  <a:gd name="T10" fmla="*/ 0 w 32"/>
                  <a:gd name="T11" fmla="*/ 0 h 36"/>
                  <a:gd name="T12" fmla="*/ 0 w 32"/>
                  <a:gd name="T13" fmla="*/ 30 h 36"/>
                  <a:gd name="T14" fmla="*/ 13 w 32"/>
                  <a:gd name="T15" fmla="*/ 30 h 36"/>
                  <a:gd name="T16" fmla="*/ 13 w 32"/>
                  <a:gd name="T17" fmla="*/ 36 h 36"/>
                  <a:gd name="T18" fmla="*/ 32 w 32"/>
                  <a:gd name="T19" fmla="*/ 36 h 36"/>
                  <a:gd name="T20" fmla="*/ 32 w 32"/>
                  <a:gd name="T21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6">
                    <a:moveTo>
                      <a:pt x="32" y="24"/>
                    </a:moveTo>
                    <a:lnTo>
                      <a:pt x="19" y="24"/>
                    </a:lnTo>
                    <a:lnTo>
                      <a:pt x="19" y="18"/>
                    </a:lnTo>
                    <a:lnTo>
                      <a:pt x="13" y="18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13" y="30"/>
                    </a:lnTo>
                    <a:lnTo>
                      <a:pt x="13" y="36"/>
                    </a:lnTo>
                    <a:lnTo>
                      <a:pt x="32" y="36"/>
                    </a:lnTo>
                    <a:lnTo>
                      <a:pt x="3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0" name="Freeform 3255">
                <a:extLst>
                  <a:ext uri="{FF2B5EF4-FFF2-40B4-BE49-F238E27FC236}">
                    <a16:creationId xmlns:a16="http://schemas.microsoft.com/office/drawing/2014/main" xmlns="" id="{1CF4423F-36E8-4289-B506-D1D0B35D5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" y="414"/>
                <a:ext cx="2" cy="1"/>
              </a:xfrm>
              <a:custGeom>
                <a:avLst/>
                <a:gdLst>
                  <a:gd name="T0" fmla="*/ 76 w 76"/>
                  <a:gd name="T1" fmla="*/ 31 h 31"/>
                  <a:gd name="T2" fmla="*/ 76 w 76"/>
                  <a:gd name="T3" fmla="*/ 25 h 31"/>
                  <a:gd name="T4" fmla="*/ 44 w 76"/>
                  <a:gd name="T5" fmla="*/ 25 h 31"/>
                  <a:gd name="T6" fmla="*/ 44 w 76"/>
                  <a:gd name="T7" fmla="*/ 19 h 31"/>
                  <a:gd name="T8" fmla="*/ 37 w 76"/>
                  <a:gd name="T9" fmla="*/ 19 h 31"/>
                  <a:gd name="T10" fmla="*/ 37 w 76"/>
                  <a:gd name="T11" fmla="*/ 12 h 31"/>
                  <a:gd name="T12" fmla="*/ 12 w 76"/>
                  <a:gd name="T13" fmla="*/ 12 h 31"/>
                  <a:gd name="T14" fmla="*/ 12 w 76"/>
                  <a:gd name="T15" fmla="*/ 6 h 31"/>
                  <a:gd name="T16" fmla="*/ 6 w 76"/>
                  <a:gd name="T17" fmla="*/ 6 h 31"/>
                  <a:gd name="T18" fmla="*/ 6 w 76"/>
                  <a:gd name="T19" fmla="*/ 0 h 31"/>
                  <a:gd name="T20" fmla="*/ 0 w 76"/>
                  <a:gd name="T21" fmla="*/ 0 h 31"/>
                  <a:gd name="T22" fmla="*/ 0 w 76"/>
                  <a:gd name="T23" fmla="*/ 12 h 31"/>
                  <a:gd name="T24" fmla="*/ 6 w 76"/>
                  <a:gd name="T25" fmla="*/ 12 h 31"/>
                  <a:gd name="T26" fmla="*/ 6 w 76"/>
                  <a:gd name="T27" fmla="*/ 19 h 31"/>
                  <a:gd name="T28" fmla="*/ 25 w 76"/>
                  <a:gd name="T29" fmla="*/ 19 h 31"/>
                  <a:gd name="T30" fmla="*/ 25 w 76"/>
                  <a:gd name="T31" fmla="*/ 25 h 31"/>
                  <a:gd name="T32" fmla="*/ 37 w 76"/>
                  <a:gd name="T33" fmla="*/ 25 h 31"/>
                  <a:gd name="T34" fmla="*/ 37 w 76"/>
                  <a:gd name="T35" fmla="*/ 31 h 31"/>
                  <a:gd name="T36" fmla="*/ 76 w 76"/>
                  <a:gd name="T3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31">
                    <a:moveTo>
                      <a:pt x="76" y="31"/>
                    </a:moveTo>
                    <a:lnTo>
                      <a:pt x="76" y="25"/>
                    </a:lnTo>
                    <a:lnTo>
                      <a:pt x="44" y="25"/>
                    </a:lnTo>
                    <a:lnTo>
                      <a:pt x="44" y="19"/>
                    </a:lnTo>
                    <a:lnTo>
                      <a:pt x="37" y="19"/>
                    </a:lnTo>
                    <a:lnTo>
                      <a:pt x="37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9"/>
                    </a:lnTo>
                    <a:lnTo>
                      <a:pt x="25" y="19"/>
                    </a:lnTo>
                    <a:lnTo>
                      <a:pt x="25" y="25"/>
                    </a:lnTo>
                    <a:lnTo>
                      <a:pt x="37" y="25"/>
                    </a:lnTo>
                    <a:lnTo>
                      <a:pt x="37" y="31"/>
                    </a:lnTo>
                    <a:lnTo>
                      <a:pt x="76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1" name="Freeform 3256">
                <a:extLst>
                  <a:ext uri="{FF2B5EF4-FFF2-40B4-BE49-F238E27FC236}">
                    <a16:creationId xmlns:a16="http://schemas.microsoft.com/office/drawing/2014/main" xmlns="" id="{6CC65C25-9808-487E-A3E8-8E5B48EE7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9"/>
                <a:ext cx="1" cy="1"/>
              </a:xfrm>
              <a:custGeom>
                <a:avLst/>
                <a:gdLst>
                  <a:gd name="T0" fmla="*/ 0 w 38"/>
                  <a:gd name="T1" fmla="*/ 31 h 37"/>
                  <a:gd name="T2" fmla="*/ 7 w 38"/>
                  <a:gd name="T3" fmla="*/ 31 h 37"/>
                  <a:gd name="T4" fmla="*/ 7 w 38"/>
                  <a:gd name="T5" fmla="*/ 37 h 37"/>
                  <a:gd name="T6" fmla="*/ 19 w 38"/>
                  <a:gd name="T7" fmla="*/ 37 h 37"/>
                  <a:gd name="T8" fmla="*/ 19 w 38"/>
                  <a:gd name="T9" fmla="*/ 31 h 37"/>
                  <a:gd name="T10" fmla="*/ 26 w 38"/>
                  <a:gd name="T11" fmla="*/ 31 h 37"/>
                  <a:gd name="T12" fmla="*/ 26 w 38"/>
                  <a:gd name="T13" fmla="*/ 19 h 37"/>
                  <a:gd name="T14" fmla="*/ 38 w 38"/>
                  <a:gd name="T15" fmla="*/ 19 h 37"/>
                  <a:gd name="T16" fmla="*/ 38 w 38"/>
                  <a:gd name="T17" fmla="*/ 13 h 37"/>
                  <a:gd name="T18" fmla="*/ 26 w 38"/>
                  <a:gd name="T19" fmla="*/ 13 h 37"/>
                  <a:gd name="T20" fmla="*/ 26 w 38"/>
                  <a:gd name="T21" fmla="*/ 0 h 37"/>
                  <a:gd name="T22" fmla="*/ 19 w 38"/>
                  <a:gd name="T23" fmla="*/ 0 h 37"/>
                  <a:gd name="T24" fmla="*/ 19 w 38"/>
                  <a:gd name="T25" fmla="*/ 7 h 37"/>
                  <a:gd name="T26" fmla="*/ 13 w 38"/>
                  <a:gd name="T27" fmla="*/ 7 h 37"/>
                  <a:gd name="T28" fmla="*/ 13 w 38"/>
                  <a:gd name="T29" fmla="*/ 13 h 37"/>
                  <a:gd name="T30" fmla="*/ 7 w 38"/>
                  <a:gd name="T31" fmla="*/ 13 h 37"/>
                  <a:gd name="T32" fmla="*/ 7 w 38"/>
                  <a:gd name="T33" fmla="*/ 25 h 37"/>
                  <a:gd name="T34" fmla="*/ 0 w 38"/>
                  <a:gd name="T35" fmla="*/ 25 h 37"/>
                  <a:gd name="T36" fmla="*/ 0 w 38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37">
                    <a:moveTo>
                      <a:pt x="0" y="31"/>
                    </a:moveTo>
                    <a:lnTo>
                      <a:pt x="7" y="31"/>
                    </a:lnTo>
                    <a:lnTo>
                      <a:pt x="7" y="37"/>
                    </a:lnTo>
                    <a:lnTo>
                      <a:pt x="19" y="37"/>
                    </a:lnTo>
                    <a:lnTo>
                      <a:pt x="19" y="31"/>
                    </a:lnTo>
                    <a:lnTo>
                      <a:pt x="26" y="31"/>
                    </a:lnTo>
                    <a:lnTo>
                      <a:pt x="26" y="19"/>
                    </a:lnTo>
                    <a:lnTo>
                      <a:pt x="38" y="19"/>
                    </a:lnTo>
                    <a:lnTo>
                      <a:pt x="38" y="13"/>
                    </a:lnTo>
                    <a:lnTo>
                      <a:pt x="26" y="13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13" y="13"/>
                    </a:lnTo>
                    <a:lnTo>
                      <a:pt x="7" y="13"/>
                    </a:lnTo>
                    <a:lnTo>
                      <a:pt x="7" y="25"/>
                    </a:lnTo>
                    <a:lnTo>
                      <a:pt x="0" y="25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2" name="Freeform 3257">
                <a:extLst>
                  <a:ext uri="{FF2B5EF4-FFF2-40B4-BE49-F238E27FC236}">
                    <a16:creationId xmlns:a16="http://schemas.microsoft.com/office/drawing/2014/main" xmlns="" id="{DECB81C9-A678-4BFD-BBB6-2A8B2FA0E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" y="417"/>
                <a:ext cx="3" cy="1"/>
              </a:xfrm>
              <a:custGeom>
                <a:avLst/>
                <a:gdLst>
                  <a:gd name="T0" fmla="*/ 0 w 71"/>
                  <a:gd name="T1" fmla="*/ 12 h 24"/>
                  <a:gd name="T2" fmla="*/ 0 w 71"/>
                  <a:gd name="T3" fmla="*/ 24 h 24"/>
                  <a:gd name="T4" fmla="*/ 59 w 71"/>
                  <a:gd name="T5" fmla="*/ 24 h 24"/>
                  <a:gd name="T6" fmla="*/ 59 w 71"/>
                  <a:gd name="T7" fmla="*/ 18 h 24"/>
                  <a:gd name="T8" fmla="*/ 71 w 71"/>
                  <a:gd name="T9" fmla="*/ 18 h 24"/>
                  <a:gd name="T10" fmla="*/ 71 w 71"/>
                  <a:gd name="T11" fmla="*/ 12 h 24"/>
                  <a:gd name="T12" fmla="*/ 59 w 71"/>
                  <a:gd name="T13" fmla="*/ 12 h 24"/>
                  <a:gd name="T14" fmla="*/ 59 w 71"/>
                  <a:gd name="T15" fmla="*/ 0 h 24"/>
                  <a:gd name="T16" fmla="*/ 52 w 71"/>
                  <a:gd name="T17" fmla="*/ 0 h 24"/>
                  <a:gd name="T18" fmla="*/ 52 w 71"/>
                  <a:gd name="T19" fmla="*/ 6 h 24"/>
                  <a:gd name="T20" fmla="*/ 45 w 71"/>
                  <a:gd name="T21" fmla="*/ 6 h 24"/>
                  <a:gd name="T22" fmla="*/ 45 w 71"/>
                  <a:gd name="T23" fmla="*/ 18 h 24"/>
                  <a:gd name="T24" fmla="*/ 8 w 71"/>
                  <a:gd name="T25" fmla="*/ 18 h 24"/>
                  <a:gd name="T26" fmla="*/ 8 w 71"/>
                  <a:gd name="T27" fmla="*/ 12 h 24"/>
                  <a:gd name="T28" fmla="*/ 0 w 71"/>
                  <a:gd name="T2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24">
                    <a:moveTo>
                      <a:pt x="0" y="12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59" y="18"/>
                    </a:lnTo>
                    <a:lnTo>
                      <a:pt x="71" y="18"/>
                    </a:lnTo>
                    <a:lnTo>
                      <a:pt x="71" y="12"/>
                    </a:lnTo>
                    <a:lnTo>
                      <a:pt x="59" y="12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52" y="6"/>
                    </a:lnTo>
                    <a:lnTo>
                      <a:pt x="45" y="6"/>
                    </a:lnTo>
                    <a:lnTo>
                      <a:pt x="45" y="18"/>
                    </a:lnTo>
                    <a:lnTo>
                      <a:pt x="8" y="18"/>
                    </a:lnTo>
                    <a:lnTo>
                      <a:pt x="8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3" name="Freeform 3258">
                <a:extLst>
                  <a:ext uri="{FF2B5EF4-FFF2-40B4-BE49-F238E27FC236}">
                    <a16:creationId xmlns:a16="http://schemas.microsoft.com/office/drawing/2014/main" xmlns="" id="{B4A12873-DDDF-4B86-8971-D456E4FF4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" y="419"/>
                <a:ext cx="3" cy="1"/>
              </a:xfrm>
              <a:custGeom>
                <a:avLst/>
                <a:gdLst>
                  <a:gd name="T0" fmla="*/ 0 w 83"/>
                  <a:gd name="T1" fmla="*/ 25 h 25"/>
                  <a:gd name="T2" fmla="*/ 18 w 83"/>
                  <a:gd name="T3" fmla="*/ 25 h 25"/>
                  <a:gd name="T4" fmla="*/ 18 w 83"/>
                  <a:gd name="T5" fmla="*/ 19 h 25"/>
                  <a:gd name="T6" fmla="*/ 69 w 83"/>
                  <a:gd name="T7" fmla="*/ 19 h 25"/>
                  <a:gd name="T8" fmla="*/ 69 w 83"/>
                  <a:gd name="T9" fmla="*/ 13 h 25"/>
                  <a:gd name="T10" fmla="*/ 77 w 83"/>
                  <a:gd name="T11" fmla="*/ 13 h 25"/>
                  <a:gd name="T12" fmla="*/ 77 w 83"/>
                  <a:gd name="T13" fmla="*/ 7 h 25"/>
                  <a:gd name="T14" fmla="*/ 83 w 83"/>
                  <a:gd name="T15" fmla="*/ 7 h 25"/>
                  <a:gd name="T16" fmla="*/ 83 w 83"/>
                  <a:gd name="T17" fmla="*/ 0 h 25"/>
                  <a:gd name="T18" fmla="*/ 63 w 83"/>
                  <a:gd name="T19" fmla="*/ 0 h 25"/>
                  <a:gd name="T20" fmla="*/ 63 w 83"/>
                  <a:gd name="T21" fmla="*/ 13 h 25"/>
                  <a:gd name="T22" fmla="*/ 12 w 83"/>
                  <a:gd name="T23" fmla="*/ 13 h 25"/>
                  <a:gd name="T24" fmla="*/ 12 w 83"/>
                  <a:gd name="T25" fmla="*/ 19 h 25"/>
                  <a:gd name="T26" fmla="*/ 0 w 83"/>
                  <a:gd name="T27" fmla="*/ 19 h 25"/>
                  <a:gd name="T28" fmla="*/ 0 w 83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25">
                    <a:moveTo>
                      <a:pt x="0" y="25"/>
                    </a:moveTo>
                    <a:lnTo>
                      <a:pt x="18" y="25"/>
                    </a:lnTo>
                    <a:lnTo>
                      <a:pt x="18" y="19"/>
                    </a:lnTo>
                    <a:lnTo>
                      <a:pt x="69" y="19"/>
                    </a:lnTo>
                    <a:lnTo>
                      <a:pt x="69" y="13"/>
                    </a:lnTo>
                    <a:lnTo>
                      <a:pt x="77" y="13"/>
                    </a:lnTo>
                    <a:lnTo>
                      <a:pt x="77" y="7"/>
                    </a:lnTo>
                    <a:lnTo>
                      <a:pt x="83" y="7"/>
                    </a:lnTo>
                    <a:lnTo>
                      <a:pt x="83" y="0"/>
                    </a:lnTo>
                    <a:lnTo>
                      <a:pt x="63" y="0"/>
                    </a:lnTo>
                    <a:lnTo>
                      <a:pt x="63" y="13"/>
                    </a:lnTo>
                    <a:lnTo>
                      <a:pt x="12" y="13"/>
                    </a:lnTo>
                    <a:lnTo>
                      <a:pt x="12" y="19"/>
                    </a:lnTo>
                    <a:lnTo>
                      <a:pt x="0" y="19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4" name="Freeform 3259">
                <a:extLst>
                  <a:ext uri="{FF2B5EF4-FFF2-40B4-BE49-F238E27FC236}">
                    <a16:creationId xmlns:a16="http://schemas.microsoft.com/office/drawing/2014/main" xmlns="" id="{41D3F8FB-38D6-44EA-BE38-2C5DE0B95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359"/>
                <a:ext cx="2" cy="1"/>
              </a:xfrm>
              <a:custGeom>
                <a:avLst/>
                <a:gdLst>
                  <a:gd name="T0" fmla="*/ 0 w 44"/>
                  <a:gd name="T1" fmla="*/ 31 h 37"/>
                  <a:gd name="T2" fmla="*/ 19 w 44"/>
                  <a:gd name="T3" fmla="*/ 31 h 37"/>
                  <a:gd name="T4" fmla="*/ 19 w 44"/>
                  <a:gd name="T5" fmla="*/ 37 h 37"/>
                  <a:gd name="T6" fmla="*/ 26 w 44"/>
                  <a:gd name="T7" fmla="*/ 37 h 37"/>
                  <a:gd name="T8" fmla="*/ 26 w 44"/>
                  <a:gd name="T9" fmla="*/ 31 h 37"/>
                  <a:gd name="T10" fmla="*/ 32 w 44"/>
                  <a:gd name="T11" fmla="*/ 31 h 37"/>
                  <a:gd name="T12" fmla="*/ 32 w 44"/>
                  <a:gd name="T13" fmla="*/ 18 h 37"/>
                  <a:gd name="T14" fmla="*/ 44 w 44"/>
                  <a:gd name="T15" fmla="*/ 18 h 37"/>
                  <a:gd name="T16" fmla="*/ 44 w 44"/>
                  <a:gd name="T17" fmla="*/ 12 h 37"/>
                  <a:gd name="T18" fmla="*/ 32 w 44"/>
                  <a:gd name="T19" fmla="*/ 12 h 37"/>
                  <a:gd name="T20" fmla="*/ 32 w 44"/>
                  <a:gd name="T21" fmla="*/ 0 h 37"/>
                  <a:gd name="T22" fmla="*/ 26 w 44"/>
                  <a:gd name="T23" fmla="*/ 0 h 37"/>
                  <a:gd name="T24" fmla="*/ 26 w 44"/>
                  <a:gd name="T25" fmla="*/ 6 h 37"/>
                  <a:gd name="T26" fmla="*/ 19 w 44"/>
                  <a:gd name="T27" fmla="*/ 6 h 37"/>
                  <a:gd name="T28" fmla="*/ 19 w 44"/>
                  <a:gd name="T29" fmla="*/ 12 h 37"/>
                  <a:gd name="T30" fmla="*/ 12 w 44"/>
                  <a:gd name="T31" fmla="*/ 12 h 37"/>
                  <a:gd name="T32" fmla="*/ 12 w 44"/>
                  <a:gd name="T33" fmla="*/ 25 h 37"/>
                  <a:gd name="T34" fmla="*/ 0 w 44"/>
                  <a:gd name="T35" fmla="*/ 25 h 37"/>
                  <a:gd name="T36" fmla="*/ 0 w 44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37">
                    <a:moveTo>
                      <a:pt x="0" y="31"/>
                    </a:moveTo>
                    <a:lnTo>
                      <a:pt x="19" y="31"/>
                    </a:lnTo>
                    <a:lnTo>
                      <a:pt x="19" y="37"/>
                    </a:lnTo>
                    <a:lnTo>
                      <a:pt x="26" y="37"/>
                    </a:lnTo>
                    <a:lnTo>
                      <a:pt x="26" y="31"/>
                    </a:lnTo>
                    <a:lnTo>
                      <a:pt x="32" y="31"/>
                    </a:lnTo>
                    <a:lnTo>
                      <a:pt x="32" y="18"/>
                    </a:lnTo>
                    <a:lnTo>
                      <a:pt x="44" y="18"/>
                    </a:lnTo>
                    <a:lnTo>
                      <a:pt x="44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9" y="12"/>
                    </a:lnTo>
                    <a:lnTo>
                      <a:pt x="12" y="12"/>
                    </a:lnTo>
                    <a:lnTo>
                      <a:pt x="12" y="25"/>
                    </a:lnTo>
                    <a:lnTo>
                      <a:pt x="0" y="25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5" name="Freeform 3260">
                <a:extLst>
                  <a:ext uri="{FF2B5EF4-FFF2-40B4-BE49-F238E27FC236}">
                    <a16:creationId xmlns:a16="http://schemas.microsoft.com/office/drawing/2014/main" xmlns="" id="{062220EB-4312-42CF-B581-9F42D8F60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221"/>
                <a:ext cx="1" cy="1"/>
              </a:xfrm>
              <a:custGeom>
                <a:avLst/>
                <a:gdLst>
                  <a:gd name="T0" fmla="*/ 0 w 51"/>
                  <a:gd name="T1" fmla="*/ 36 h 55"/>
                  <a:gd name="T2" fmla="*/ 13 w 51"/>
                  <a:gd name="T3" fmla="*/ 36 h 55"/>
                  <a:gd name="T4" fmla="*/ 13 w 51"/>
                  <a:gd name="T5" fmla="*/ 48 h 55"/>
                  <a:gd name="T6" fmla="*/ 6 w 51"/>
                  <a:gd name="T7" fmla="*/ 48 h 55"/>
                  <a:gd name="T8" fmla="*/ 6 w 51"/>
                  <a:gd name="T9" fmla="*/ 55 h 55"/>
                  <a:gd name="T10" fmla="*/ 20 w 51"/>
                  <a:gd name="T11" fmla="*/ 55 h 55"/>
                  <a:gd name="T12" fmla="*/ 20 w 51"/>
                  <a:gd name="T13" fmla="*/ 36 h 55"/>
                  <a:gd name="T14" fmla="*/ 51 w 51"/>
                  <a:gd name="T15" fmla="*/ 36 h 55"/>
                  <a:gd name="T16" fmla="*/ 51 w 51"/>
                  <a:gd name="T17" fmla="*/ 30 h 55"/>
                  <a:gd name="T18" fmla="*/ 13 w 51"/>
                  <a:gd name="T19" fmla="*/ 30 h 55"/>
                  <a:gd name="T20" fmla="*/ 13 w 51"/>
                  <a:gd name="T21" fmla="*/ 0 h 55"/>
                  <a:gd name="T22" fmla="*/ 6 w 51"/>
                  <a:gd name="T23" fmla="*/ 0 h 55"/>
                  <a:gd name="T24" fmla="*/ 6 w 51"/>
                  <a:gd name="T25" fmla="*/ 30 h 55"/>
                  <a:gd name="T26" fmla="*/ 0 w 51"/>
                  <a:gd name="T27" fmla="*/ 30 h 55"/>
                  <a:gd name="T28" fmla="*/ 0 w 51"/>
                  <a:gd name="T29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55">
                    <a:moveTo>
                      <a:pt x="0" y="36"/>
                    </a:moveTo>
                    <a:lnTo>
                      <a:pt x="13" y="36"/>
                    </a:lnTo>
                    <a:lnTo>
                      <a:pt x="13" y="48"/>
                    </a:lnTo>
                    <a:lnTo>
                      <a:pt x="6" y="48"/>
                    </a:lnTo>
                    <a:lnTo>
                      <a:pt x="6" y="55"/>
                    </a:lnTo>
                    <a:lnTo>
                      <a:pt x="20" y="55"/>
                    </a:lnTo>
                    <a:lnTo>
                      <a:pt x="20" y="36"/>
                    </a:lnTo>
                    <a:lnTo>
                      <a:pt x="51" y="36"/>
                    </a:lnTo>
                    <a:lnTo>
                      <a:pt x="51" y="30"/>
                    </a:lnTo>
                    <a:lnTo>
                      <a:pt x="13" y="30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756" name="Freeform 3261">
                <a:extLst>
                  <a:ext uri="{FF2B5EF4-FFF2-40B4-BE49-F238E27FC236}">
                    <a16:creationId xmlns:a16="http://schemas.microsoft.com/office/drawing/2014/main" xmlns="" id="{F3D35E26-377A-42F0-9EA4-4C1CB0C2B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" y="395"/>
                <a:ext cx="1" cy="1"/>
              </a:xfrm>
              <a:custGeom>
                <a:avLst/>
                <a:gdLst>
                  <a:gd name="T0" fmla="*/ 0 w 39"/>
                  <a:gd name="T1" fmla="*/ 6 h 43"/>
                  <a:gd name="T2" fmla="*/ 0 w 39"/>
                  <a:gd name="T3" fmla="*/ 24 h 43"/>
                  <a:gd name="T4" fmla="*/ 19 w 39"/>
                  <a:gd name="T5" fmla="*/ 24 h 43"/>
                  <a:gd name="T6" fmla="*/ 19 w 39"/>
                  <a:gd name="T7" fmla="*/ 31 h 43"/>
                  <a:gd name="T8" fmla="*/ 25 w 39"/>
                  <a:gd name="T9" fmla="*/ 31 h 43"/>
                  <a:gd name="T10" fmla="*/ 25 w 39"/>
                  <a:gd name="T11" fmla="*/ 43 h 43"/>
                  <a:gd name="T12" fmla="*/ 31 w 39"/>
                  <a:gd name="T13" fmla="*/ 43 h 43"/>
                  <a:gd name="T14" fmla="*/ 31 w 39"/>
                  <a:gd name="T15" fmla="*/ 31 h 43"/>
                  <a:gd name="T16" fmla="*/ 39 w 39"/>
                  <a:gd name="T17" fmla="*/ 31 h 43"/>
                  <a:gd name="T18" fmla="*/ 39 w 39"/>
                  <a:gd name="T19" fmla="*/ 24 h 43"/>
                  <a:gd name="T20" fmla="*/ 31 w 39"/>
                  <a:gd name="T21" fmla="*/ 24 h 43"/>
                  <a:gd name="T22" fmla="*/ 31 w 39"/>
                  <a:gd name="T23" fmla="*/ 18 h 43"/>
                  <a:gd name="T24" fmla="*/ 25 w 39"/>
                  <a:gd name="T25" fmla="*/ 18 h 43"/>
                  <a:gd name="T26" fmla="*/ 25 w 39"/>
                  <a:gd name="T27" fmla="*/ 12 h 43"/>
                  <a:gd name="T28" fmla="*/ 19 w 39"/>
                  <a:gd name="T29" fmla="*/ 12 h 43"/>
                  <a:gd name="T30" fmla="*/ 19 w 39"/>
                  <a:gd name="T31" fmla="*/ 0 h 43"/>
                  <a:gd name="T32" fmla="*/ 13 w 39"/>
                  <a:gd name="T33" fmla="*/ 0 h 43"/>
                  <a:gd name="T34" fmla="*/ 13 w 39"/>
                  <a:gd name="T35" fmla="*/ 12 h 43"/>
                  <a:gd name="T36" fmla="*/ 6 w 39"/>
                  <a:gd name="T37" fmla="*/ 12 h 43"/>
                  <a:gd name="T38" fmla="*/ 6 w 39"/>
                  <a:gd name="T39" fmla="*/ 6 h 43"/>
                  <a:gd name="T40" fmla="*/ 0 w 39"/>
                  <a:gd name="T4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3">
                    <a:moveTo>
                      <a:pt x="0" y="6"/>
                    </a:moveTo>
                    <a:lnTo>
                      <a:pt x="0" y="24"/>
                    </a:lnTo>
                    <a:lnTo>
                      <a:pt x="19" y="24"/>
                    </a:lnTo>
                    <a:lnTo>
                      <a:pt x="19" y="31"/>
                    </a:lnTo>
                    <a:lnTo>
                      <a:pt x="25" y="31"/>
                    </a:lnTo>
                    <a:lnTo>
                      <a:pt x="25" y="43"/>
                    </a:lnTo>
                    <a:lnTo>
                      <a:pt x="31" y="43"/>
                    </a:lnTo>
                    <a:lnTo>
                      <a:pt x="31" y="31"/>
                    </a:lnTo>
                    <a:lnTo>
                      <a:pt x="39" y="31"/>
                    </a:lnTo>
                    <a:lnTo>
                      <a:pt x="39" y="24"/>
                    </a:lnTo>
                    <a:lnTo>
                      <a:pt x="31" y="24"/>
                    </a:lnTo>
                    <a:lnTo>
                      <a:pt x="31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9" name="Group 3463">
              <a:extLst>
                <a:ext uri="{FF2B5EF4-FFF2-40B4-BE49-F238E27FC236}">
                  <a16:creationId xmlns:a16="http://schemas.microsoft.com/office/drawing/2014/main" xmlns="" id="{F07B4E34-B2AF-4667-A17A-2670D9DE64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" y="15"/>
              <a:ext cx="365" cy="405"/>
              <a:chOff x="15" y="15"/>
              <a:chExt cx="365" cy="405"/>
            </a:xfrm>
          </p:grpSpPr>
          <p:sp>
            <p:nvSpPr>
              <p:cNvPr id="357" name="Freeform 3263">
                <a:extLst>
                  <a:ext uri="{FF2B5EF4-FFF2-40B4-BE49-F238E27FC236}">
                    <a16:creationId xmlns:a16="http://schemas.microsoft.com/office/drawing/2014/main" xmlns="" id="{B9914186-B895-4F1D-A879-96738E408B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203"/>
                <a:ext cx="2" cy="1"/>
              </a:xfrm>
              <a:custGeom>
                <a:avLst/>
                <a:gdLst>
                  <a:gd name="T0" fmla="*/ 0 w 38"/>
                  <a:gd name="T1" fmla="*/ 12 h 37"/>
                  <a:gd name="T2" fmla="*/ 0 w 38"/>
                  <a:gd name="T3" fmla="*/ 18 h 37"/>
                  <a:gd name="T4" fmla="*/ 6 w 38"/>
                  <a:gd name="T5" fmla="*/ 18 h 37"/>
                  <a:gd name="T6" fmla="*/ 6 w 38"/>
                  <a:gd name="T7" fmla="*/ 31 h 37"/>
                  <a:gd name="T8" fmla="*/ 19 w 38"/>
                  <a:gd name="T9" fmla="*/ 31 h 37"/>
                  <a:gd name="T10" fmla="*/ 19 w 38"/>
                  <a:gd name="T11" fmla="*/ 37 h 37"/>
                  <a:gd name="T12" fmla="*/ 25 w 38"/>
                  <a:gd name="T13" fmla="*/ 37 h 37"/>
                  <a:gd name="T14" fmla="*/ 25 w 38"/>
                  <a:gd name="T15" fmla="*/ 31 h 37"/>
                  <a:gd name="T16" fmla="*/ 38 w 38"/>
                  <a:gd name="T17" fmla="*/ 31 h 37"/>
                  <a:gd name="T18" fmla="*/ 38 w 38"/>
                  <a:gd name="T19" fmla="*/ 25 h 37"/>
                  <a:gd name="T20" fmla="*/ 31 w 38"/>
                  <a:gd name="T21" fmla="*/ 25 h 37"/>
                  <a:gd name="T22" fmla="*/ 31 w 38"/>
                  <a:gd name="T23" fmla="*/ 18 h 37"/>
                  <a:gd name="T24" fmla="*/ 25 w 38"/>
                  <a:gd name="T25" fmla="*/ 18 h 37"/>
                  <a:gd name="T26" fmla="*/ 25 w 38"/>
                  <a:gd name="T27" fmla="*/ 12 h 37"/>
                  <a:gd name="T28" fmla="*/ 19 w 38"/>
                  <a:gd name="T29" fmla="*/ 12 h 37"/>
                  <a:gd name="T30" fmla="*/ 19 w 38"/>
                  <a:gd name="T31" fmla="*/ 6 h 37"/>
                  <a:gd name="T32" fmla="*/ 12 w 38"/>
                  <a:gd name="T33" fmla="*/ 6 h 37"/>
                  <a:gd name="T34" fmla="*/ 12 w 38"/>
                  <a:gd name="T35" fmla="*/ 0 h 37"/>
                  <a:gd name="T36" fmla="*/ 6 w 38"/>
                  <a:gd name="T37" fmla="*/ 0 h 37"/>
                  <a:gd name="T38" fmla="*/ 6 w 38"/>
                  <a:gd name="T39" fmla="*/ 12 h 37"/>
                  <a:gd name="T40" fmla="*/ 0 w 38"/>
                  <a:gd name="T41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37">
                    <a:moveTo>
                      <a:pt x="0" y="12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31"/>
                    </a:lnTo>
                    <a:lnTo>
                      <a:pt x="19" y="31"/>
                    </a:lnTo>
                    <a:lnTo>
                      <a:pt x="19" y="37"/>
                    </a:lnTo>
                    <a:lnTo>
                      <a:pt x="25" y="37"/>
                    </a:lnTo>
                    <a:lnTo>
                      <a:pt x="25" y="31"/>
                    </a:lnTo>
                    <a:lnTo>
                      <a:pt x="38" y="31"/>
                    </a:lnTo>
                    <a:lnTo>
                      <a:pt x="38" y="25"/>
                    </a:lnTo>
                    <a:lnTo>
                      <a:pt x="31" y="25"/>
                    </a:lnTo>
                    <a:lnTo>
                      <a:pt x="31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8" name="Freeform 3264">
                <a:extLst>
                  <a:ext uri="{FF2B5EF4-FFF2-40B4-BE49-F238E27FC236}">
                    <a16:creationId xmlns:a16="http://schemas.microsoft.com/office/drawing/2014/main" xmlns="" id="{CBB5B181-7AF5-49B0-9F68-D568EF3AF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201"/>
                <a:ext cx="1" cy="1"/>
              </a:xfrm>
              <a:custGeom>
                <a:avLst/>
                <a:gdLst>
                  <a:gd name="T0" fmla="*/ 0 w 39"/>
                  <a:gd name="T1" fmla="*/ 18 h 42"/>
                  <a:gd name="T2" fmla="*/ 0 w 39"/>
                  <a:gd name="T3" fmla="*/ 24 h 42"/>
                  <a:gd name="T4" fmla="*/ 6 w 39"/>
                  <a:gd name="T5" fmla="*/ 24 h 42"/>
                  <a:gd name="T6" fmla="*/ 6 w 39"/>
                  <a:gd name="T7" fmla="*/ 36 h 42"/>
                  <a:gd name="T8" fmla="*/ 13 w 39"/>
                  <a:gd name="T9" fmla="*/ 36 h 42"/>
                  <a:gd name="T10" fmla="*/ 13 w 39"/>
                  <a:gd name="T11" fmla="*/ 42 h 42"/>
                  <a:gd name="T12" fmla="*/ 20 w 39"/>
                  <a:gd name="T13" fmla="*/ 42 h 42"/>
                  <a:gd name="T14" fmla="*/ 20 w 39"/>
                  <a:gd name="T15" fmla="*/ 36 h 42"/>
                  <a:gd name="T16" fmla="*/ 32 w 39"/>
                  <a:gd name="T17" fmla="*/ 36 h 42"/>
                  <a:gd name="T18" fmla="*/ 32 w 39"/>
                  <a:gd name="T19" fmla="*/ 42 h 42"/>
                  <a:gd name="T20" fmla="*/ 39 w 39"/>
                  <a:gd name="T21" fmla="*/ 42 h 42"/>
                  <a:gd name="T22" fmla="*/ 39 w 39"/>
                  <a:gd name="T23" fmla="*/ 30 h 42"/>
                  <a:gd name="T24" fmla="*/ 32 w 39"/>
                  <a:gd name="T25" fmla="*/ 30 h 42"/>
                  <a:gd name="T26" fmla="*/ 32 w 39"/>
                  <a:gd name="T27" fmla="*/ 24 h 42"/>
                  <a:gd name="T28" fmla="*/ 20 w 39"/>
                  <a:gd name="T29" fmla="*/ 24 h 42"/>
                  <a:gd name="T30" fmla="*/ 20 w 39"/>
                  <a:gd name="T31" fmla="*/ 18 h 42"/>
                  <a:gd name="T32" fmla="*/ 13 w 39"/>
                  <a:gd name="T33" fmla="*/ 18 h 42"/>
                  <a:gd name="T34" fmla="*/ 13 w 39"/>
                  <a:gd name="T35" fmla="*/ 0 h 42"/>
                  <a:gd name="T36" fmla="*/ 6 w 39"/>
                  <a:gd name="T37" fmla="*/ 0 h 42"/>
                  <a:gd name="T38" fmla="*/ 6 w 39"/>
                  <a:gd name="T39" fmla="*/ 18 h 42"/>
                  <a:gd name="T40" fmla="*/ 0 w 39"/>
                  <a:gd name="T41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2">
                    <a:moveTo>
                      <a:pt x="0" y="18"/>
                    </a:moveTo>
                    <a:lnTo>
                      <a:pt x="0" y="24"/>
                    </a:lnTo>
                    <a:lnTo>
                      <a:pt x="6" y="24"/>
                    </a:lnTo>
                    <a:lnTo>
                      <a:pt x="6" y="36"/>
                    </a:lnTo>
                    <a:lnTo>
                      <a:pt x="13" y="36"/>
                    </a:lnTo>
                    <a:lnTo>
                      <a:pt x="13" y="42"/>
                    </a:lnTo>
                    <a:lnTo>
                      <a:pt x="20" y="42"/>
                    </a:lnTo>
                    <a:lnTo>
                      <a:pt x="20" y="36"/>
                    </a:lnTo>
                    <a:lnTo>
                      <a:pt x="32" y="36"/>
                    </a:lnTo>
                    <a:lnTo>
                      <a:pt x="32" y="42"/>
                    </a:lnTo>
                    <a:lnTo>
                      <a:pt x="39" y="42"/>
                    </a:lnTo>
                    <a:lnTo>
                      <a:pt x="39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20" y="24"/>
                    </a:lnTo>
                    <a:lnTo>
                      <a:pt x="20" y="18"/>
                    </a:lnTo>
                    <a:lnTo>
                      <a:pt x="13" y="18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9" name="Freeform 3265">
                <a:extLst>
                  <a:ext uri="{FF2B5EF4-FFF2-40B4-BE49-F238E27FC236}">
                    <a16:creationId xmlns:a16="http://schemas.microsoft.com/office/drawing/2014/main" xmlns="" id="{A6522351-B5EC-40A9-9D57-6DBFACA8C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240"/>
                <a:ext cx="1" cy="1"/>
              </a:xfrm>
              <a:custGeom>
                <a:avLst/>
                <a:gdLst>
                  <a:gd name="T0" fmla="*/ 0 w 38"/>
                  <a:gd name="T1" fmla="*/ 13 h 43"/>
                  <a:gd name="T2" fmla="*/ 0 w 38"/>
                  <a:gd name="T3" fmla="*/ 19 h 43"/>
                  <a:gd name="T4" fmla="*/ 6 w 38"/>
                  <a:gd name="T5" fmla="*/ 19 h 43"/>
                  <a:gd name="T6" fmla="*/ 6 w 38"/>
                  <a:gd name="T7" fmla="*/ 25 h 43"/>
                  <a:gd name="T8" fmla="*/ 12 w 38"/>
                  <a:gd name="T9" fmla="*/ 25 h 43"/>
                  <a:gd name="T10" fmla="*/ 12 w 38"/>
                  <a:gd name="T11" fmla="*/ 31 h 43"/>
                  <a:gd name="T12" fmla="*/ 19 w 38"/>
                  <a:gd name="T13" fmla="*/ 31 h 43"/>
                  <a:gd name="T14" fmla="*/ 19 w 38"/>
                  <a:gd name="T15" fmla="*/ 43 h 43"/>
                  <a:gd name="T16" fmla="*/ 25 w 38"/>
                  <a:gd name="T17" fmla="*/ 43 h 43"/>
                  <a:gd name="T18" fmla="*/ 25 w 38"/>
                  <a:gd name="T19" fmla="*/ 31 h 43"/>
                  <a:gd name="T20" fmla="*/ 38 w 38"/>
                  <a:gd name="T21" fmla="*/ 31 h 43"/>
                  <a:gd name="T22" fmla="*/ 38 w 38"/>
                  <a:gd name="T23" fmla="*/ 25 h 43"/>
                  <a:gd name="T24" fmla="*/ 31 w 38"/>
                  <a:gd name="T25" fmla="*/ 25 h 43"/>
                  <a:gd name="T26" fmla="*/ 31 w 38"/>
                  <a:gd name="T27" fmla="*/ 19 h 43"/>
                  <a:gd name="T28" fmla="*/ 25 w 38"/>
                  <a:gd name="T29" fmla="*/ 19 h 43"/>
                  <a:gd name="T30" fmla="*/ 25 w 38"/>
                  <a:gd name="T31" fmla="*/ 13 h 43"/>
                  <a:gd name="T32" fmla="*/ 19 w 38"/>
                  <a:gd name="T33" fmla="*/ 13 h 43"/>
                  <a:gd name="T34" fmla="*/ 19 w 38"/>
                  <a:gd name="T35" fmla="*/ 7 h 43"/>
                  <a:gd name="T36" fmla="*/ 12 w 38"/>
                  <a:gd name="T37" fmla="*/ 7 h 43"/>
                  <a:gd name="T38" fmla="*/ 12 w 38"/>
                  <a:gd name="T39" fmla="*/ 0 h 43"/>
                  <a:gd name="T40" fmla="*/ 6 w 38"/>
                  <a:gd name="T41" fmla="*/ 0 h 43"/>
                  <a:gd name="T42" fmla="*/ 6 w 38"/>
                  <a:gd name="T43" fmla="*/ 13 h 43"/>
                  <a:gd name="T44" fmla="*/ 0 w 38"/>
                  <a:gd name="T45" fmla="*/ 1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43">
                    <a:moveTo>
                      <a:pt x="0" y="13"/>
                    </a:move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12" y="25"/>
                    </a:lnTo>
                    <a:lnTo>
                      <a:pt x="12" y="31"/>
                    </a:lnTo>
                    <a:lnTo>
                      <a:pt x="19" y="31"/>
                    </a:lnTo>
                    <a:lnTo>
                      <a:pt x="19" y="43"/>
                    </a:lnTo>
                    <a:lnTo>
                      <a:pt x="25" y="43"/>
                    </a:lnTo>
                    <a:lnTo>
                      <a:pt x="25" y="31"/>
                    </a:lnTo>
                    <a:lnTo>
                      <a:pt x="38" y="31"/>
                    </a:lnTo>
                    <a:lnTo>
                      <a:pt x="38" y="25"/>
                    </a:lnTo>
                    <a:lnTo>
                      <a:pt x="31" y="25"/>
                    </a:lnTo>
                    <a:lnTo>
                      <a:pt x="31" y="19"/>
                    </a:lnTo>
                    <a:lnTo>
                      <a:pt x="25" y="19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9" y="7"/>
                    </a:lnTo>
                    <a:lnTo>
                      <a:pt x="12" y="7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0" name="Freeform 3266">
                <a:extLst>
                  <a:ext uri="{FF2B5EF4-FFF2-40B4-BE49-F238E27FC236}">
                    <a16:creationId xmlns:a16="http://schemas.microsoft.com/office/drawing/2014/main" xmlns="" id="{AE36DA48-F932-48BF-BC75-7514EC4DA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1"/>
                <a:ext cx="1" cy="1"/>
              </a:xfrm>
              <a:custGeom>
                <a:avLst/>
                <a:gdLst>
                  <a:gd name="T0" fmla="*/ 6 w 31"/>
                  <a:gd name="T1" fmla="*/ 36 h 36"/>
                  <a:gd name="T2" fmla="*/ 6 w 31"/>
                  <a:gd name="T3" fmla="*/ 24 h 36"/>
                  <a:gd name="T4" fmla="*/ 12 w 31"/>
                  <a:gd name="T5" fmla="*/ 24 h 36"/>
                  <a:gd name="T6" fmla="*/ 12 w 31"/>
                  <a:gd name="T7" fmla="*/ 30 h 36"/>
                  <a:gd name="T8" fmla="*/ 19 w 31"/>
                  <a:gd name="T9" fmla="*/ 30 h 36"/>
                  <a:gd name="T10" fmla="*/ 19 w 31"/>
                  <a:gd name="T11" fmla="*/ 36 h 36"/>
                  <a:gd name="T12" fmla="*/ 25 w 31"/>
                  <a:gd name="T13" fmla="*/ 36 h 36"/>
                  <a:gd name="T14" fmla="*/ 25 w 31"/>
                  <a:gd name="T15" fmla="*/ 12 h 36"/>
                  <a:gd name="T16" fmla="*/ 31 w 31"/>
                  <a:gd name="T17" fmla="*/ 12 h 36"/>
                  <a:gd name="T18" fmla="*/ 31 w 31"/>
                  <a:gd name="T19" fmla="*/ 6 h 36"/>
                  <a:gd name="T20" fmla="*/ 19 w 31"/>
                  <a:gd name="T21" fmla="*/ 6 h 36"/>
                  <a:gd name="T22" fmla="*/ 19 w 31"/>
                  <a:gd name="T23" fmla="*/ 0 h 36"/>
                  <a:gd name="T24" fmla="*/ 12 w 31"/>
                  <a:gd name="T25" fmla="*/ 0 h 36"/>
                  <a:gd name="T26" fmla="*/ 12 w 31"/>
                  <a:gd name="T27" fmla="*/ 12 h 36"/>
                  <a:gd name="T28" fmla="*/ 6 w 31"/>
                  <a:gd name="T29" fmla="*/ 12 h 36"/>
                  <a:gd name="T30" fmla="*/ 6 w 31"/>
                  <a:gd name="T31" fmla="*/ 18 h 36"/>
                  <a:gd name="T32" fmla="*/ 0 w 31"/>
                  <a:gd name="T33" fmla="*/ 18 h 36"/>
                  <a:gd name="T34" fmla="*/ 0 w 31"/>
                  <a:gd name="T35" fmla="*/ 36 h 36"/>
                  <a:gd name="T36" fmla="*/ 6 w 31"/>
                  <a:gd name="T3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36">
                    <a:moveTo>
                      <a:pt x="6" y="36"/>
                    </a:moveTo>
                    <a:lnTo>
                      <a:pt x="6" y="24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25" y="36"/>
                    </a:lnTo>
                    <a:lnTo>
                      <a:pt x="25" y="12"/>
                    </a:lnTo>
                    <a:lnTo>
                      <a:pt x="31" y="12"/>
                    </a:lnTo>
                    <a:lnTo>
                      <a:pt x="31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6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1" name="Freeform 3267">
                <a:extLst>
                  <a:ext uri="{FF2B5EF4-FFF2-40B4-BE49-F238E27FC236}">
                    <a16:creationId xmlns:a16="http://schemas.microsoft.com/office/drawing/2014/main" xmlns="" id="{CA1B096F-F868-4BD2-A5ED-BEC8B2E68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167"/>
                <a:ext cx="2" cy="1"/>
              </a:xfrm>
              <a:custGeom>
                <a:avLst/>
                <a:gdLst>
                  <a:gd name="T0" fmla="*/ 65 w 65"/>
                  <a:gd name="T1" fmla="*/ 31 h 31"/>
                  <a:gd name="T2" fmla="*/ 65 w 65"/>
                  <a:gd name="T3" fmla="*/ 25 h 31"/>
                  <a:gd name="T4" fmla="*/ 59 w 65"/>
                  <a:gd name="T5" fmla="*/ 25 h 31"/>
                  <a:gd name="T6" fmla="*/ 59 w 65"/>
                  <a:gd name="T7" fmla="*/ 19 h 31"/>
                  <a:gd name="T8" fmla="*/ 51 w 65"/>
                  <a:gd name="T9" fmla="*/ 19 h 31"/>
                  <a:gd name="T10" fmla="*/ 51 w 65"/>
                  <a:gd name="T11" fmla="*/ 13 h 31"/>
                  <a:gd name="T12" fmla="*/ 26 w 65"/>
                  <a:gd name="T13" fmla="*/ 13 h 31"/>
                  <a:gd name="T14" fmla="*/ 26 w 65"/>
                  <a:gd name="T15" fmla="*/ 0 h 31"/>
                  <a:gd name="T16" fmla="*/ 0 w 65"/>
                  <a:gd name="T17" fmla="*/ 0 h 31"/>
                  <a:gd name="T18" fmla="*/ 0 w 65"/>
                  <a:gd name="T19" fmla="*/ 6 h 31"/>
                  <a:gd name="T20" fmla="*/ 7 w 65"/>
                  <a:gd name="T21" fmla="*/ 6 h 31"/>
                  <a:gd name="T22" fmla="*/ 7 w 65"/>
                  <a:gd name="T23" fmla="*/ 13 h 31"/>
                  <a:gd name="T24" fmla="*/ 20 w 65"/>
                  <a:gd name="T25" fmla="*/ 13 h 31"/>
                  <a:gd name="T26" fmla="*/ 20 w 65"/>
                  <a:gd name="T27" fmla="*/ 19 h 31"/>
                  <a:gd name="T28" fmla="*/ 45 w 65"/>
                  <a:gd name="T29" fmla="*/ 19 h 31"/>
                  <a:gd name="T30" fmla="*/ 45 w 65"/>
                  <a:gd name="T31" fmla="*/ 25 h 31"/>
                  <a:gd name="T32" fmla="*/ 51 w 65"/>
                  <a:gd name="T33" fmla="*/ 25 h 31"/>
                  <a:gd name="T34" fmla="*/ 51 w 65"/>
                  <a:gd name="T35" fmla="*/ 31 h 31"/>
                  <a:gd name="T36" fmla="*/ 65 w 65"/>
                  <a:gd name="T3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31">
                    <a:moveTo>
                      <a:pt x="65" y="31"/>
                    </a:moveTo>
                    <a:lnTo>
                      <a:pt x="65" y="25"/>
                    </a:lnTo>
                    <a:lnTo>
                      <a:pt x="59" y="25"/>
                    </a:lnTo>
                    <a:lnTo>
                      <a:pt x="59" y="19"/>
                    </a:lnTo>
                    <a:lnTo>
                      <a:pt x="51" y="19"/>
                    </a:lnTo>
                    <a:lnTo>
                      <a:pt x="51" y="13"/>
                    </a:lnTo>
                    <a:lnTo>
                      <a:pt x="26" y="1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3"/>
                    </a:lnTo>
                    <a:lnTo>
                      <a:pt x="20" y="13"/>
                    </a:lnTo>
                    <a:lnTo>
                      <a:pt x="20" y="19"/>
                    </a:lnTo>
                    <a:lnTo>
                      <a:pt x="45" y="19"/>
                    </a:lnTo>
                    <a:lnTo>
                      <a:pt x="45" y="25"/>
                    </a:lnTo>
                    <a:lnTo>
                      <a:pt x="51" y="25"/>
                    </a:lnTo>
                    <a:lnTo>
                      <a:pt x="51" y="31"/>
                    </a:lnTo>
                    <a:lnTo>
                      <a:pt x="65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2" name="Freeform 3268">
                <a:extLst>
                  <a:ext uri="{FF2B5EF4-FFF2-40B4-BE49-F238E27FC236}">
                    <a16:creationId xmlns:a16="http://schemas.microsoft.com/office/drawing/2014/main" xmlns="" id="{C78ED6D0-AA55-4B32-9DA8-A93E1D477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" y="258"/>
                <a:ext cx="1" cy="2"/>
              </a:xfrm>
              <a:custGeom>
                <a:avLst/>
                <a:gdLst>
                  <a:gd name="T0" fmla="*/ 26 w 26"/>
                  <a:gd name="T1" fmla="*/ 49 h 49"/>
                  <a:gd name="T2" fmla="*/ 26 w 26"/>
                  <a:gd name="T3" fmla="*/ 25 h 49"/>
                  <a:gd name="T4" fmla="*/ 19 w 26"/>
                  <a:gd name="T5" fmla="*/ 25 h 49"/>
                  <a:gd name="T6" fmla="*/ 19 w 26"/>
                  <a:gd name="T7" fmla="*/ 13 h 49"/>
                  <a:gd name="T8" fmla="*/ 12 w 26"/>
                  <a:gd name="T9" fmla="*/ 13 h 49"/>
                  <a:gd name="T10" fmla="*/ 12 w 26"/>
                  <a:gd name="T11" fmla="*/ 6 h 49"/>
                  <a:gd name="T12" fmla="*/ 6 w 26"/>
                  <a:gd name="T13" fmla="*/ 6 h 49"/>
                  <a:gd name="T14" fmla="*/ 6 w 26"/>
                  <a:gd name="T15" fmla="*/ 0 h 49"/>
                  <a:gd name="T16" fmla="*/ 0 w 26"/>
                  <a:gd name="T17" fmla="*/ 0 h 49"/>
                  <a:gd name="T18" fmla="*/ 0 w 26"/>
                  <a:gd name="T19" fmla="*/ 19 h 49"/>
                  <a:gd name="T20" fmla="*/ 6 w 26"/>
                  <a:gd name="T21" fmla="*/ 19 h 49"/>
                  <a:gd name="T22" fmla="*/ 6 w 26"/>
                  <a:gd name="T23" fmla="*/ 25 h 49"/>
                  <a:gd name="T24" fmla="*/ 12 w 26"/>
                  <a:gd name="T25" fmla="*/ 25 h 49"/>
                  <a:gd name="T26" fmla="*/ 12 w 26"/>
                  <a:gd name="T27" fmla="*/ 49 h 49"/>
                  <a:gd name="T28" fmla="*/ 26 w 26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49">
                    <a:moveTo>
                      <a:pt x="26" y="49"/>
                    </a:moveTo>
                    <a:lnTo>
                      <a:pt x="26" y="25"/>
                    </a:lnTo>
                    <a:lnTo>
                      <a:pt x="19" y="25"/>
                    </a:lnTo>
                    <a:lnTo>
                      <a:pt x="19" y="13"/>
                    </a:lnTo>
                    <a:lnTo>
                      <a:pt x="12" y="13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12" y="25"/>
                    </a:lnTo>
                    <a:lnTo>
                      <a:pt x="12" y="49"/>
                    </a:lnTo>
                    <a:lnTo>
                      <a:pt x="26" y="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3" name="Freeform 3269">
                <a:extLst>
                  <a:ext uri="{FF2B5EF4-FFF2-40B4-BE49-F238E27FC236}">
                    <a16:creationId xmlns:a16="http://schemas.microsoft.com/office/drawing/2014/main" xmlns="" id="{4A14D975-EBE4-4485-A217-D92C63E30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" y="130"/>
                <a:ext cx="1" cy="1"/>
              </a:xfrm>
              <a:custGeom>
                <a:avLst/>
                <a:gdLst>
                  <a:gd name="T0" fmla="*/ 7 w 32"/>
                  <a:gd name="T1" fmla="*/ 6 h 25"/>
                  <a:gd name="T2" fmla="*/ 0 w 32"/>
                  <a:gd name="T3" fmla="*/ 6 h 25"/>
                  <a:gd name="T4" fmla="*/ 0 w 32"/>
                  <a:gd name="T5" fmla="*/ 25 h 25"/>
                  <a:gd name="T6" fmla="*/ 14 w 32"/>
                  <a:gd name="T7" fmla="*/ 25 h 25"/>
                  <a:gd name="T8" fmla="*/ 14 w 32"/>
                  <a:gd name="T9" fmla="*/ 18 h 25"/>
                  <a:gd name="T10" fmla="*/ 32 w 32"/>
                  <a:gd name="T11" fmla="*/ 18 h 25"/>
                  <a:gd name="T12" fmla="*/ 32 w 32"/>
                  <a:gd name="T13" fmla="*/ 0 h 25"/>
                  <a:gd name="T14" fmla="*/ 7 w 32"/>
                  <a:gd name="T15" fmla="*/ 0 h 25"/>
                  <a:gd name="T16" fmla="*/ 7 w 32"/>
                  <a:gd name="T1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7" y="6"/>
                    </a:moveTo>
                    <a:lnTo>
                      <a:pt x="0" y="6"/>
                    </a:lnTo>
                    <a:lnTo>
                      <a:pt x="0" y="25"/>
                    </a:lnTo>
                    <a:lnTo>
                      <a:pt x="14" y="25"/>
                    </a:lnTo>
                    <a:lnTo>
                      <a:pt x="14" y="18"/>
                    </a:lnTo>
                    <a:lnTo>
                      <a:pt x="32" y="18"/>
                    </a:lnTo>
                    <a:lnTo>
                      <a:pt x="32" y="0"/>
                    </a:lnTo>
                    <a:lnTo>
                      <a:pt x="7" y="0"/>
                    </a:lnTo>
                    <a:lnTo>
                      <a:pt x="7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4" name="Freeform 3270">
                <a:extLst>
                  <a:ext uri="{FF2B5EF4-FFF2-40B4-BE49-F238E27FC236}">
                    <a16:creationId xmlns:a16="http://schemas.microsoft.com/office/drawing/2014/main" xmlns="" id="{016340BD-4EDD-4683-9571-342A5E160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" y="233"/>
                <a:ext cx="1" cy="2"/>
              </a:xfrm>
              <a:custGeom>
                <a:avLst/>
                <a:gdLst>
                  <a:gd name="T0" fmla="*/ 0 w 32"/>
                  <a:gd name="T1" fmla="*/ 18 h 54"/>
                  <a:gd name="T2" fmla="*/ 0 w 32"/>
                  <a:gd name="T3" fmla="*/ 24 h 54"/>
                  <a:gd name="T4" fmla="*/ 12 w 32"/>
                  <a:gd name="T5" fmla="*/ 24 h 54"/>
                  <a:gd name="T6" fmla="*/ 12 w 32"/>
                  <a:gd name="T7" fmla="*/ 48 h 54"/>
                  <a:gd name="T8" fmla="*/ 18 w 32"/>
                  <a:gd name="T9" fmla="*/ 48 h 54"/>
                  <a:gd name="T10" fmla="*/ 18 w 32"/>
                  <a:gd name="T11" fmla="*/ 54 h 54"/>
                  <a:gd name="T12" fmla="*/ 26 w 32"/>
                  <a:gd name="T13" fmla="*/ 54 h 54"/>
                  <a:gd name="T14" fmla="*/ 26 w 32"/>
                  <a:gd name="T15" fmla="*/ 42 h 54"/>
                  <a:gd name="T16" fmla="*/ 18 w 32"/>
                  <a:gd name="T17" fmla="*/ 42 h 54"/>
                  <a:gd name="T18" fmla="*/ 18 w 32"/>
                  <a:gd name="T19" fmla="*/ 24 h 54"/>
                  <a:gd name="T20" fmla="*/ 32 w 32"/>
                  <a:gd name="T21" fmla="*/ 24 h 54"/>
                  <a:gd name="T22" fmla="*/ 32 w 32"/>
                  <a:gd name="T23" fmla="*/ 18 h 54"/>
                  <a:gd name="T24" fmla="*/ 26 w 32"/>
                  <a:gd name="T25" fmla="*/ 18 h 54"/>
                  <a:gd name="T26" fmla="*/ 26 w 32"/>
                  <a:gd name="T27" fmla="*/ 12 h 54"/>
                  <a:gd name="T28" fmla="*/ 18 w 32"/>
                  <a:gd name="T29" fmla="*/ 12 h 54"/>
                  <a:gd name="T30" fmla="*/ 18 w 32"/>
                  <a:gd name="T31" fmla="*/ 0 h 54"/>
                  <a:gd name="T32" fmla="*/ 6 w 32"/>
                  <a:gd name="T33" fmla="*/ 0 h 54"/>
                  <a:gd name="T34" fmla="*/ 6 w 32"/>
                  <a:gd name="T35" fmla="*/ 6 h 54"/>
                  <a:gd name="T36" fmla="*/ 12 w 32"/>
                  <a:gd name="T37" fmla="*/ 6 h 54"/>
                  <a:gd name="T38" fmla="*/ 12 w 32"/>
                  <a:gd name="T39" fmla="*/ 18 h 54"/>
                  <a:gd name="T40" fmla="*/ 0 w 32"/>
                  <a:gd name="T41" fmla="*/ 1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54">
                    <a:moveTo>
                      <a:pt x="0" y="18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48"/>
                    </a:lnTo>
                    <a:lnTo>
                      <a:pt x="18" y="48"/>
                    </a:lnTo>
                    <a:lnTo>
                      <a:pt x="18" y="54"/>
                    </a:lnTo>
                    <a:lnTo>
                      <a:pt x="26" y="54"/>
                    </a:lnTo>
                    <a:lnTo>
                      <a:pt x="26" y="42"/>
                    </a:lnTo>
                    <a:lnTo>
                      <a:pt x="18" y="42"/>
                    </a:lnTo>
                    <a:lnTo>
                      <a:pt x="18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5" name="Freeform 3271">
                <a:extLst>
                  <a:ext uri="{FF2B5EF4-FFF2-40B4-BE49-F238E27FC236}">
                    <a16:creationId xmlns:a16="http://schemas.microsoft.com/office/drawing/2014/main" xmlns="" id="{7FFBA61E-730C-4355-B65E-1E0F257D6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" y="199"/>
                <a:ext cx="1" cy="2"/>
              </a:xfrm>
              <a:custGeom>
                <a:avLst/>
                <a:gdLst>
                  <a:gd name="T0" fmla="*/ 19 w 32"/>
                  <a:gd name="T1" fmla="*/ 42 h 42"/>
                  <a:gd name="T2" fmla="*/ 19 w 32"/>
                  <a:gd name="T3" fmla="*/ 30 h 42"/>
                  <a:gd name="T4" fmla="*/ 32 w 32"/>
                  <a:gd name="T5" fmla="*/ 30 h 42"/>
                  <a:gd name="T6" fmla="*/ 32 w 32"/>
                  <a:gd name="T7" fmla="*/ 24 h 42"/>
                  <a:gd name="T8" fmla="*/ 26 w 32"/>
                  <a:gd name="T9" fmla="*/ 24 h 42"/>
                  <a:gd name="T10" fmla="*/ 26 w 32"/>
                  <a:gd name="T11" fmla="*/ 18 h 42"/>
                  <a:gd name="T12" fmla="*/ 19 w 32"/>
                  <a:gd name="T13" fmla="*/ 18 h 42"/>
                  <a:gd name="T14" fmla="*/ 19 w 32"/>
                  <a:gd name="T15" fmla="*/ 6 h 42"/>
                  <a:gd name="T16" fmla="*/ 13 w 32"/>
                  <a:gd name="T17" fmla="*/ 6 h 42"/>
                  <a:gd name="T18" fmla="*/ 13 w 32"/>
                  <a:gd name="T19" fmla="*/ 0 h 42"/>
                  <a:gd name="T20" fmla="*/ 0 w 32"/>
                  <a:gd name="T21" fmla="*/ 0 h 42"/>
                  <a:gd name="T22" fmla="*/ 0 w 32"/>
                  <a:gd name="T23" fmla="*/ 18 h 42"/>
                  <a:gd name="T24" fmla="*/ 6 w 32"/>
                  <a:gd name="T25" fmla="*/ 18 h 42"/>
                  <a:gd name="T26" fmla="*/ 6 w 32"/>
                  <a:gd name="T27" fmla="*/ 24 h 42"/>
                  <a:gd name="T28" fmla="*/ 13 w 32"/>
                  <a:gd name="T29" fmla="*/ 24 h 42"/>
                  <a:gd name="T30" fmla="*/ 13 w 32"/>
                  <a:gd name="T31" fmla="*/ 42 h 42"/>
                  <a:gd name="T32" fmla="*/ 19 w 32"/>
                  <a:gd name="T3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42">
                    <a:moveTo>
                      <a:pt x="19" y="42"/>
                    </a:moveTo>
                    <a:lnTo>
                      <a:pt x="19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26" y="24"/>
                    </a:lnTo>
                    <a:lnTo>
                      <a:pt x="26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42"/>
                    </a:lnTo>
                    <a:lnTo>
                      <a:pt x="19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6" name="Freeform 3272">
                <a:extLst>
                  <a:ext uri="{FF2B5EF4-FFF2-40B4-BE49-F238E27FC236}">
                    <a16:creationId xmlns:a16="http://schemas.microsoft.com/office/drawing/2014/main" xmlns="" id="{639DA5FD-8B9D-4CFB-BFA5-5750343A6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" y="219"/>
                <a:ext cx="1" cy="2"/>
              </a:xfrm>
              <a:custGeom>
                <a:avLst/>
                <a:gdLst>
                  <a:gd name="T0" fmla="*/ 0 w 32"/>
                  <a:gd name="T1" fmla="*/ 24 h 43"/>
                  <a:gd name="T2" fmla="*/ 12 w 32"/>
                  <a:gd name="T3" fmla="*/ 24 h 43"/>
                  <a:gd name="T4" fmla="*/ 12 w 32"/>
                  <a:gd name="T5" fmla="*/ 43 h 43"/>
                  <a:gd name="T6" fmla="*/ 19 w 32"/>
                  <a:gd name="T7" fmla="*/ 43 h 43"/>
                  <a:gd name="T8" fmla="*/ 19 w 32"/>
                  <a:gd name="T9" fmla="*/ 30 h 43"/>
                  <a:gd name="T10" fmla="*/ 26 w 32"/>
                  <a:gd name="T11" fmla="*/ 30 h 43"/>
                  <a:gd name="T12" fmla="*/ 26 w 32"/>
                  <a:gd name="T13" fmla="*/ 18 h 43"/>
                  <a:gd name="T14" fmla="*/ 32 w 32"/>
                  <a:gd name="T15" fmla="*/ 18 h 43"/>
                  <a:gd name="T16" fmla="*/ 32 w 32"/>
                  <a:gd name="T17" fmla="*/ 12 h 43"/>
                  <a:gd name="T18" fmla="*/ 26 w 32"/>
                  <a:gd name="T19" fmla="*/ 12 h 43"/>
                  <a:gd name="T20" fmla="*/ 26 w 32"/>
                  <a:gd name="T21" fmla="*/ 0 h 43"/>
                  <a:gd name="T22" fmla="*/ 19 w 32"/>
                  <a:gd name="T23" fmla="*/ 0 h 43"/>
                  <a:gd name="T24" fmla="*/ 19 w 32"/>
                  <a:gd name="T25" fmla="*/ 6 h 43"/>
                  <a:gd name="T26" fmla="*/ 12 w 32"/>
                  <a:gd name="T27" fmla="*/ 6 h 43"/>
                  <a:gd name="T28" fmla="*/ 12 w 32"/>
                  <a:gd name="T29" fmla="*/ 12 h 43"/>
                  <a:gd name="T30" fmla="*/ 0 w 32"/>
                  <a:gd name="T31" fmla="*/ 12 h 43"/>
                  <a:gd name="T32" fmla="*/ 0 w 32"/>
                  <a:gd name="T33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43">
                    <a:moveTo>
                      <a:pt x="0" y="24"/>
                    </a:moveTo>
                    <a:lnTo>
                      <a:pt x="12" y="24"/>
                    </a:lnTo>
                    <a:lnTo>
                      <a:pt x="12" y="43"/>
                    </a:lnTo>
                    <a:lnTo>
                      <a:pt x="19" y="43"/>
                    </a:lnTo>
                    <a:lnTo>
                      <a:pt x="19" y="30"/>
                    </a:lnTo>
                    <a:lnTo>
                      <a:pt x="26" y="30"/>
                    </a:lnTo>
                    <a:lnTo>
                      <a:pt x="26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7" name="Freeform 3273">
                <a:extLst>
                  <a:ext uri="{FF2B5EF4-FFF2-40B4-BE49-F238E27FC236}">
                    <a16:creationId xmlns:a16="http://schemas.microsoft.com/office/drawing/2014/main" xmlns="" id="{23AD7470-2CD2-42F4-908F-231097C86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" y="220"/>
                <a:ext cx="2" cy="0"/>
              </a:xfrm>
              <a:custGeom>
                <a:avLst/>
                <a:gdLst>
                  <a:gd name="T0" fmla="*/ 6 w 57"/>
                  <a:gd name="T1" fmla="*/ 6 h 18"/>
                  <a:gd name="T2" fmla="*/ 6 w 57"/>
                  <a:gd name="T3" fmla="*/ 12 h 18"/>
                  <a:gd name="T4" fmla="*/ 0 w 57"/>
                  <a:gd name="T5" fmla="*/ 12 h 18"/>
                  <a:gd name="T6" fmla="*/ 0 w 57"/>
                  <a:gd name="T7" fmla="*/ 18 h 18"/>
                  <a:gd name="T8" fmla="*/ 19 w 57"/>
                  <a:gd name="T9" fmla="*/ 18 h 18"/>
                  <a:gd name="T10" fmla="*/ 19 w 57"/>
                  <a:gd name="T11" fmla="*/ 12 h 18"/>
                  <a:gd name="T12" fmla="*/ 31 w 57"/>
                  <a:gd name="T13" fmla="*/ 12 h 18"/>
                  <a:gd name="T14" fmla="*/ 31 w 57"/>
                  <a:gd name="T15" fmla="*/ 18 h 18"/>
                  <a:gd name="T16" fmla="*/ 57 w 57"/>
                  <a:gd name="T17" fmla="*/ 18 h 18"/>
                  <a:gd name="T18" fmla="*/ 57 w 57"/>
                  <a:gd name="T19" fmla="*/ 12 h 18"/>
                  <a:gd name="T20" fmla="*/ 37 w 57"/>
                  <a:gd name="T21" fmla="*/ 12 h 18"/>
                  <a:gd name="T22" fmla="*/ 37 w 57"/>
                  <a:gd name="T23" fmla="*/ 0 h 18"/>
                  <a:gd name="T24" fmla="*/ 12 w 57"/>
                  <a:gd name="T25" fmla="*/ 0 h 18"/>
                  <a:gd name="T26" fmla="*/ 12 w 57"/>
                  <a:gd name="T27" fmla="*/ 6 h 18"/>
                  <a:gd name="T28" fmla="*/ 6 w 57"/>
                  <a:gd name="T2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18">
                    <a:moveTo>
                      <a:pt x="6" y="6"/>
                    </a:move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19" y="18"/>
                    </a:lnTo>
                    <a:lnTo>
                      <a:pt x="19" y="12"/>
                    </a:lnTo>
                    <a:lnTo>
                      <a:pt x="31" y="12"/>
                    </a:lnTo>
                    <a:lnTo>
                      <a:pt x="31" y="18"/>
                    </a:lnTo>
                    <a:lnTo>
                      <a:pt x="57" y="18"/>
                    </a:lnTo>
                    <a:lnTo>
                      <a:pt x="57" y="12"/>
                    </a:lnTo>
                    <a:lnTo>
                      <a:pt x="37" y="12"/>
                    </a:lnTo>
                    <a:lnTo>
                      <a:pt x="37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8" name="Freeform 3274">
                <a:extLst>
                  <a:ext uri="{FF2B5EF4-FFF2-40B4-BE49-F238E27FC236}">
                    <a16:creationId xmlns:a16="http://schemas.microsoft.com/office/drawing/2014/main" xmlns="" id="{EF9C1C4D-244E-4709-89F2-3A31D90E4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151"/>
                <a:ext cx="1" cy="1"/>
              </a:xfrm>
              <a:custGeom>
                <a:avLst/>
                <a:gdLst>
                  <a:gd name="T0" fmla="*/ 0 w 33"/>
                  <a:gd name="T1" fmla="*/ 24 h 43"/>
                  <a:gd name="T2" fmla="*/ 7 w 33"/>
                  <a:gd name="T3" fmla="*/ 24 h 43"/>
                  <a:gd name="T4" fmla="*/ 7 w 33"/>
                  <a:gd name="T5" fmla="*/ 43 h 43"/>
                  <a:gd name="T6" fmla="*/ 13 w 33"/>
                  <a:gd name="T7" fmla="*/ 43 h 43"/>
                  <a:gd name="T8" fmla="*/ 13 w 33"/>
                  <a:gd name="T9" fmla="*/ 24 h 43"/>
                  <a:gd name="T10" fmla="*/ 33 w 33"/>
                  <a:gd name="T11" fmla="*/ 24 h 43"/>
                  <a:gd name="T12" fmla="*/ 33 w 33"/>
                  <a:gd name="T13" fmla="*/ 12 h 43"/>
                  <a:gd name="T14" fmla="*/ 20 w 33"/>
                  <a:gd name="T15" fmla="*/ 12 h 43"/>
                  <a:gd name="T16" fmla="*/ 20 w 33"/>
                  <a:gd name="T17" fmla="*/ 0 h 43"/>
                  <a:gd name="T18" fmla="*/ 7 w 33"/>
                  <a:gd name="T19" fmla="*/ 0 h 43"/>
                  <a:gd name="T20" fmla="*/ 7 w 33"/>
                  <a:gd name="T21" fmla="*/ 18 h 43"/>
                  <a:gd name="T22" fmla="*/ 0 w 33"/>
                  <a:gd name="T23" fmla="*/ 18 h 43"/>
                  <a:gd name="T24" fmla="*/ 0 w 33"/>
                  <a:gd name="T25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43">
                    <a:moveTo>
                      <a:pt x="0" y="24"/>
                    </a:moveTo>
                    <a:lnTo>
                      <a:pt x="7" y="24"/>
                    </a:lnTo>
                    <a:lnTo>
                      <a:pt x="7" y="43"/>
                    </a:lnTo>
                    <a:lnTo>
                      <a:pt x="13" y="43"/>
                    </a:lnTo>
                    <a:lnTo>
                      <a:pt x="13" y="24"/>
                    </a:lnTo>
                    <a:lnTo>
                      <a:pt x="33" y="24"/>
                    </a:lnTo>
                    <a:lnTo>
                      <a:pt x="33" y="12"/>
                    </a:lnTo>
                    <a:lnTo>
                      <a:pt x="20" y="12"/>
                    </a:lnTo>
                    <a:lnTo>
                      <a:pt x="2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69" name="Freeform 3275">
                <a:extLst>
                  <a:ext uri="{FF2B5EF4-FFF2-40B4-BE49-F238E27FC236}">
                    <a16:creationId xmlns:a16="http://schemas.microsoft.com/office/drawing/2014/main" xmlns="" id="{FB4E91FD-5539-47E9-A2AD-FE5275A3F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174"/>
                <a:ext cx="2" cy="1"/>
              </a:xfrm>
              <a:custGeom>
                <a:avLst/>
                <a:gdLst>
                  <a:gd name="T0" fmla="*/ 6 w 39"/>
                  <a:gd name="T1" fmla="*/ 6 h 25"/>
                  <a:gd name="T2" fmla="*/ 6 w 39"/>
                  <a:gd name="T3" fmla="*/ 13 h 25"/>
                  <a:gd name="T4" fmla="*/ 0 w 39"/>
                  <a:gd name="T5" fmla="*/ 13 h 25"/>
                  <a:gd name="T6" fmla="*/ 0 w 39"/>
                  <a:gd name="T7" fmla="*/ 25 h 25"/>
                  <a:gd name="T8" fmla="*/ 20 w 39"/>
                  <a:gd name="T9" fmla="*/ 25 h 25"/>
                  <a:gd name="T10" fmla="*/ 20 w 39"/>
                  <a:gd name="T11" fmla="*/ 13 h 25"/>
                  <a:gd name="T12" fmla="*/ 39 w 39"/>
                  <a:gd name="T13" fmla="*/ 13 h 25"/>
                  <a:gd name="T14" fmla="*/ 39 w 39"/>
                  <a:gd name="T15" fmla="*/ 0 h 25"/>
                  <a:gd name="T16" fmla="*/ 14 w 39"/>
                  <a:gd name="T17" fmla="*/ 0 h 25"/>
                  <a:gd name="T18" fmla="*/ 14 w 39"/>
                  <a:gd name="T19" fmla="*/ 6 h 25"/>
                  <a:gd name="T20" fmla="*/ 6 w 39"/>
                  <a:gd name="T2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5">
                    <a:moveTo>
                      <a:pt x="6" y="6"/>
                    </a:moveTo>
                    <a:lnTo>
                      <a:pt x="6" y="13"/>
                    </a:lnTo>
                    <a:lnTo>
                      <a:pt x="0" y="13"/>
                    </a:lnTo>
                    <a:lnTo>
                      <a:pt x="0" y="25"/>
                    </a:lnTo>
                    <a:lnTo>
                      <a:pt x="20" y="25"/>
                    </a:lnTo>
                    <a:lnTo>
                      <a:pt x="20" y="13"/>
                    </a:lnTo>
                    <a:lnTo>
                      <a:pt x="39" y="13"/>
                    </a:lnTo>
                    <a:lnTo>
                      <a:pt x="39" y="0"/>
                    </a:lnTo>
                    <a:lnTo>
                      <a:pt x="14" y="0"/>
                    </a:lnTo>
                    <a:lnTo>
                      <a:pt x="14" y="6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0" name="Freeform 3276">
                <a:extLst>
                  <a:ext uri="{FF2B5EF4-FFF2-40B4-BE49-F238E27FC236}">
                    <a16:creationId xmlns:a16="http://schemas.microsoft.com/office/drawing/2014/main" xmlns="" id="{7BE40908-9C4F-46CF-A944-485F277B9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" y="232"/>
                <a:ext cx="1" cy="2"/>
              </a:xfrm>
              <a:custGeom>
                <a:avLst/>
                <a:gdLst>
                  <a:gd name="T0" fmla="*/ 6 w 31"/>
                  <a:gd name="T1" fmla="*/ 48 h 48"/>
                  <a:gd name="T2" fmla="*/ 6 w 31"/>
                  <a:gd name="T3" fmla="*/ 24 h 48"/>
                  <a:gd name="T4" fmla="*/ 13 w 31"/>
                  <a:gd name="T5" fmla="*/ 24 h 48"/>
                  <a:gd name="T6" fmla="*/ 13 w 31"/>
                  <a:gd name="T7" fmla="*/ 36 h 48"/>
                  <a:gd name="T8" fmla="*/ 19 w 31"/>
                  <a:gd name="T9" fmla="*/ 36 h 48"/>
                  <a:gd name="T10" fmla="*/ 19 w 31"/>
                  <a:gd name="T11" fmla="*/ 18 h 48"/>
                  <a:gd name="T12" fmla="*/ 31 w 31"/>
                  <a:gd name="T13" fmla="*/ 18 h 48"/>
                  <a:gd name="T14" fmla="*/ 31 w 31"/>
                  <a:gd name="T15" fmla="*/ 12 h 48"/>
                  <a:gd name="T16" fmla="*/ 19 w 31"/>
                  <a:gd name="T17" fmla="*/ 12 h 48"/>
                  <a:gd name="T18" fmla="*/ 19 w 31"/>
                  <a:gd name="T19" fmla="*/ 0 h 48"/>
                  <a:gd name="T20" fmla="*/ 13 w 31"/>
                  <a:gd name="T21" fmla="*/ 0 h 48"/>
                  <a:gd name="T22" fmla="*/ 13 w 31"/>
                  <a:gd name="T23" fmla="*/ 12 h 48"/>
                  <a:gd name="T24" fmla="*/ 6 w 31"/>
                  <a:gd name="T25" fmla="*/ 12 h 48"/>
                  <a:gd name="T26" fmla="*/ 6 w 31"/>
                  <a:gd name="T27" fmla="*/ 18 h 48"/>
                  <a:gd name="T28" fmla="*/ 0 w 31"/>
                  <a:gd name="T29" fmla="*/ 18 h 48"/>
                  <a:gd name="T30" fmla="*/ 0 w 31"/>
                  <a:gd name="T31" fmla="*/ 48 h 48"/>
                  <a:gd name="T32" fmla="*/ 6 w 31"/>
                  <a:gd name="T3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48">
                    <a:moveTo>
                      <a:pt x="6" y="48"/>
                    </a:moveTo>
                    <a:lnTo>
                      <a:pt x="6" y="24"/>
                    </a:lnTo>
                    <a:lnTo>
                      <a:pt x="13" y="24"/>
                    </a:lnTo>
                    <a:lnTo>
                      <a:pt x="13" y="36"/>
                    </a:lnTo>
                    <a:lnTo>
                      <a:pt x="19" y="36"/>
                    </a:lnTo>
                    <a:lnTo>
                      <a:pt x="19" y="18"/>
                    </a:lnTo>
                    <a:lnTo>
                      <a:pt x="31" y="18"/>
                    </a:lnTo>
                    <a:lnTo>
                      <a:pt x="31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6" y="4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1" name="Freeform 3277">
                <a:extLst>
                  <a:ext uri="{FF2B5EF4-FFF2-40B4-BE49-F238E27FC236}">
                    <a16:creationId xmlns:a16="http://schemas.microsoft.com/office/drawing/2014/main" xmlns="" id="{7E824213-84C2-4357-A837-4D923FAFB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" y="242"/>
                <a:ext cx="1" cy="1"/>
              </a:xfrm>
              <a:custGeom>
                <a:avLst/>
                <a:gdLst>
                  <a:gd name="T0" fmla="*/ 0 w 58"/>
                  <a:gd name="T1" fmla="*/ 36 h 43"/>
                  <a:gd name="T2" fmla="*/ 0 w 58"/>
                  <a:gd name="T3" fmla="*/ 43 h 43"/>
                  <a:gd name="T4" fmla="*/ 58 w 58"/>
                  <a:gd name="T5" fmla="*/ 43 h 43"/>
                  <a:gd name="T6" fmla="*/ 58 w 58"/>
                  <a:gd name="T7" fmla="*/ 0 h 43"/>
                  <a:gd name="T8" fmla="*/ 52 w 58"/>
                  <a:gd name="T9" fmla="*/ 0 h 43"/>
                  <a:gd name="T10" fmla="*/ 52 w 58"/>
                  <a:gd name="T11" fmla="*/ 36 h 43"/>
                  <a:gd name="T12" fmla="*/ 0 w 58"/>
                  <a:gd name="T13" fmla="*/ 3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3">
                    <a:moveTo>
                      <a:pt x="0" y="36"/>
                    </a:moveTo>
                    <a:lnTo>
                      <a:pt x="0" y="43"/>
                    </a:lnTo>
                    <a:lnTo>
                      <a:pt x="58" y="43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52" y="36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2" name="Freeform 3278">
                <a:extLst>
                  <a:ext uri="{FF2B5EF4-FFF2-40B4-BE49-F238E27FC236}">
                    <a16:creationId xmlns:a16="http://schemas.microsoft.com/office/drawing/2014/main" xmlns="" id="{77501EF9-BC5C-4156-A3F9-66D1378ED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" y="214"/>
                <a:ext cx="2" cy="1"/>
              </a:xfrm>
              <a:custGeom>
                <a:avLst/>
                <a:gdLst>
                  <a:gd name="T0" fmla="*/ 0 w 52"/>
                  <a:gd name="T1" fmla="*/ 12 h 36"/>
                  <a:gd name="T2" fmla="*/ 0 w 52"/>
                  <a:gd name="T3" fmla="*/ 18 h 36"/>
                  <a:gd name="T4" fmla="*/ 13 w 52"/>
                  <a:gd name="T5" fmla="*/ 18 h 36"/>
                  <a:gd name="T6" fmla="*/ 13 w 52"/>
                  <a:gd name="T7" fmla="*/ 24 h 36"/>
                  <a:gd name="T8" fmla="*/ 19 w 52"/>
                  <a:gd name="T9" fmla="*/ 24 h 36"/>
                  <a:gd name="T10" fmla="*/ 19 w 52"/>
                  <a:gd name="T11" fmla="*/ 36 h 36"/>
                  <a:gd name="T12" fmla="*/ 26 w 52"/>
                  <a:gd name="T13" fmla="*/ 36 h 36"/>
                  <a:gd name="T14" fmla="*/ 26 w 52"/>
                  <a:gd name="T15" fmla="*/ 24 h 36"/>
                  <a:gd name="T16" fmla="*/ 52 w 52"/>
                  <a:gd name="T17" fmla="*/ 24 h 36"/>
                  <a:gd name="T18" fmla="*/ 52 w 52"/>
                  <a:gd name="T19" fmla="*/ 18 h 36"/>
                  <a:gd name="T20" fmla="*/ 26 w 52"/>
                  <a:gd name="T21" fmla="*/ 18 h 36"/>
                  <a:gd name="T22" fmla="*/ 26 w 52"/>
                  <a:gd name="T23" fmla="*/ 6 h 36"/>
                  <a:gd name="T24" fmla="*/ 19 w 52"/>
                  <a:gd name="T25" fmla="*/ 6 h 36"/>
                  <a:gd name="T26" fmla="*/ 19 w 52"/>
                  <a:gd name="T27" fmla="*/ 0 h 36"/>
                  <a:gd name="T28" fmla="*/ 13 w 52"/>
                  <a:gd name="T29" fmla="*/ 0 h 36"/>
                  <a:gd name="T30" fmla="*/ 13 w 52"/>
                  <a:gd name="T31" fmla="*/ 12 h 36"/>
                  <a:gd name="T32" fmla="*/ 0 w 52"/>
                  <a:gd name="T3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36">
                    <a:moveTo>
                      <a:pt x="0" y="12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24"/>
                    </a:lnTo>
                    <a:lnTo>
                      <a:pt x="19" y="24"/>
                    </a:lnTo>
                    <a:lnTo>
                      <a:pt x="19" y="36"/>
                    </a:lnTo>
                    <a:lnTo>
                      <a:pt x="26" y="36"/>
                    </a:lnTo>
                    <a:lnTo>
                      <a:pt x="26" y="24"/>
                    </a:lnTo>
                    <a:lnTo>
                      <a:pt x="52" y="24"/>
                    </a:lnTo>
                    <a:lnTo>
                      <a:pt x="52" y="18"/>
                    </a:lnTo>
                    <a:lnTo>
                      <a:pt x="26" y="18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3" name="Freeform 3279">
                <a:extLst>
                  <a:ext uri="{FF2B5EF4-FFF2-40B4-BE49-F238E27FC236}">
                    <a16:creationId xmlns:a16="http://schemas.microsoft.com/office/drawing/2014/main" xmlns="" id="{D8B717F9-8C2C-4E38-9615-E9C222318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312"/>
                <a:ext cx="1" cy="1"/>
              </a:xfrm>
              <a:custGeom>
                <a:avLst/>
                <a:gdLst>
                  <a:gd name="T0" fmla="*/ 0 w 32"/>
                  <a:gd name="T1" fmla="*/ 36 h 48"/>
                  <a:gd name="T2" fmla="*/ 14 w 32"/>
                  <a:gd name="T3" fmla="*/ 36 h 48"/>
                  <a:gd name="T4" fmla="*/ 14 w 32"/>
                  <a:gd name="T5" fmla="*/ 48 h 48"/>
                  <a:gd name="T6" fmla="*/ 20 w 32"/>
                  <a:gd name="T7" fmla="*/ 48 h 48"/>
                  <a:gd name="T8" fmla="*/ 20 w 32"/>
                  <a:gd name="T9" fmla="*/ 36 h 48"/>
                  <a:gd name="T10" fmla="*/ 26 w 32"/>
                  <a:gd name="T11" fmla="*/ 36 h 48"/>
                  <a:gd name="T12" fmla="*/ 26 w 32"/>
                  <a:gd name="T13" fmla="*/ 30 h 48"/>
                  <a:gd name="T14" fmla="*/ 32 w 32"/>
                  <a:gd name="T15" fmla="*/ 30 h 48"/>
                  <a:gd name="T16" fmla="*/ 32 w 32"/>
                  <a:gd name="T17" fmla="*/ 24 h 48"/>
                  <a:gd name="T18" fmla="*/ 20 w 32"/>
                  <a:gd name="T19" fmla="*/ 24 h 48"/>
                  <a:gd name="T20" fmla="*/ 20 w 32"/>
                  <a:gd name="T21" fmla="*/ 0 h 48"/>
                  <a:gd name="T22" fmla="*/ 14 w 32"/>
                  <a:gd name="T23" fmla="*/ 0 h 48"/>
                  <a:gd name="T24" fmla="*/ 14 w 32"/>
                  <a:gd name="T25" fmla="*/ 24 h 48"/>
                  <a:gd name="T26" fmla="*/ 0 w 32"/>
                  <a:gd name="T27" fmla="*/ 24 h 48"/>
                  <a:gd name="T28" fmla="*/ 0 w 32"/>
                  <a:gd name="T29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48">
                    <a:moveTo>
                      <a:pt x="0" y="36"/>
                    </a:moveTo>
                    <a:lnTo>
                      <a:pt x="14" y="36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26" y="30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20" y="2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24"/>
                    </a:lnTo>
                    <a:lnTo>
                      <a:pt x="0" y="24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4" name="Freeform 3280">
                <a:extLst>
                  <a:ext uri="{FF2B5EF4-FFF2-40B4-BE49-F238E27FC236}">
                    <a16:creationId xmlns:a16="http://schemas.microsoft.com/office/drawing/2014/main" xmlns="" id="{95593970-A519-4A1D-829C-1D1362834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240"/>
                <a:ext cx="1" cy="2"/>
              </a:xfrm>
              <a:custGeom>
                <a:avLst/>
                <a:gdLst>
                  <a:gd name="T0" fmla="*/ 0 w 32"/>
                  <a:gd name="T1" fmla="*/ 30 h 42"/>
                  <a:gd name="T2" fmla="*/ 6 w 32"/>
                  <a:gd name="T3" fmla="*/ 30 h 42"/>
                  <a:gd name="T4" fmla="*/ 6 w 32"/>
                  <a:gd name="T5" fmla="*/ 42 h 42"/>
                  <a:gd name="T6" fmla="*/ 12 w 32"/>
                  <a:gd name="T7" fmla="*/ 42 h 42"/>
                  <a:gd name="T8" fmla="*/ 12 w 32"/>
                  <a:gd name="T9" fmla="*/ 36 h 42"/>
                  <a:gd name="T10" fmla="*/ 19 w 32"/>
                  <a:gd name="T11" fmla="*/ 36 h 42"/>
                  <a:gd name="T12" fmla="*/ 19 w 32"/>
                  <a:gd name="T13" fmla="*/ 30 h 42"/>
                  <a:gd name="T14" fmla="*/ 25 w 32"/>
                  <a:gd name="T15" fmla="*/ 30 h 42"/>
                  <a:gd name="T16" fmla="*/ 25 w 32"/>
                  <a:gd name="T17" fmla="*/ 24 h 42"/>
                  <a:gd name="T18" fmla="*/ 32 w 32"/>
                  <a:gd name="T19" fmla="*/ 24 h 42"/>
                  <a:gd name="T20" fmla="*/ 32 w 32"/>
                  <a:gd name="T21" fmla="*/ 18 h 42"/>
                  <a:gd name="T22" fmla="*/ 19 w 32"/>
                  <a:gd name="T23" fmla="*/ 18 h 42"/>
                  <a:gd name="T24" fmla="*/ 19 w 32"/>
                  <a:gd name="T25" fmla="*/ 0 h 42"/>
                  <a:gd name="T26" fmla="*/ 12 w 32"/>
                  <a:gd name="T27" fmla="*/ 0 h 42"/>
                  <a:gd name="T28" fmla="*/ 12 w 32"/>
                  <a:gd name="T29" fmla="*/ 12 h 42"/>
                  <a:gd name="T30" fmla="*/ 6 w 32"/>
                  <a:gd name="T31" fmla="*/ 12 h 42"/>
                  <a:gd name="T32" fmla="*/ 6 w 32"/>
                  <a:gd name="T33" fmla="*/ 24 h 42"/>
                  <a:gd name="T34" fmla="*/ 0 w 32"/>
                  <a:gd name="T35" fmla="*/ 24 h 42"/>
                  <a:gd name="T36" fmla="*/ 0 w 32"/>
                  <a:gd name="T37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42">
                    <a:moveTo>
                      <a:pt x="0" y="30"/>
                    </a:moveTo>
                    <a:lnTo>
                      <a:pt x="6" y="30"/>
                    </a:lnTo>
                    <a:lnTo>
                      <a:pt x="6" y="42"/>
                    </a:lnTo>
                    <a:lnTo>
                      <a:pt x="12" y="42"/>
                    </a:lnTo>
                    <a:lnTo>
                      <a:pt x="12" y="36"/>
                    </a:lnTo>
                    <a:lnTo>
                      <a:pt x="19" y="36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25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19" y="1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5" name="Freeform 3281">
                <a:extLst>
                  <a:ext uri="{FF2B5EF4-FFF2-40B4-BE49-F238E27FC236}">
                    <a16:creationId xmlns:a16="http://schemas.microsoft.com/office/drawing/2014/main" xmlns="" id="{4BBC9804-E695-4C7E-BDEB-5965C16D1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" y="415"/>
                <a:ext cx="2" cy="0"/>
              </a:xfrm>
              <a:custGeom>
                <a:avLst/>
                <a:gdLst>
                  <a:gd name="T0" fmla="*/ 0 w 64"/>
                  <a:gd name="T1" fmla="*/ 19 h 19"/>
                  <a:gd name="T2" fmla="*/ 26 w 64"/>
                  <a:gd name="T3" fmla="*/ 19 h 19"/>
                  <a:gd name="T4" fmla="*/ 26 w 64"/>
                  <a:gd name="T5" fmla="*/ 13 h 19"/>
                  <a:gd name="T6" fmla="*/ 38 w 64"/>
                  <a:gd name="T7" fmla="*/ 13 h 19"/>
                  <a:gd name="T8" fmla="*/ 38 w 64"/>
                  <a:gd name="T9" fmla="*/ 6 h 19"/>
                  <a:gd name="T10" fmla="*/ 64 w 64"/>
                  <a:gd name="T11" fmla="*/ 6 h 19"/>
                  <a:gd name="T12" fmla="*/ 64 w 64"/>
                  <a:gd name="T13" fmla="*/ 0 h 19"/>
                  <a:gd name="T14" fmla="*/ 20 w 64"/>
                  <a:gd name="T15" fmla="*/ 0 h 19"/>
                  <a:gd name="T16" fmla="*/ 20 w 64"/>
                  <a:gd name="T17" fmla="*/ 6 h 19"/>
                  <a:gd name="T18" fmla="*/ 13 w 64"/>
                  <a:gd name="T19" fmla="*/ 6 h 19"/>
                  <a:gd name="T20" fmla="*/ 13 w 64"/>
                  <a:gd name="T21" fmla="*/ 13 h 19"/>
                  <a:gd name="T22" fmla="*/ 0 w 64"/>
                  <a:gd name="T23" fmla="*/ 13 h 19"/>
                  <a:gd name="T24" fmla="*/ 0 w 64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19">
                    <a:moveTo>
                      <a:pt x="0" y="19"/>
                    </a:moveTo>
                    <a:lnTo>
                      <a:pt x="26" y="19"/>
                    </a:lnTo>
                    <a:lnTo>
                      <a:pt x="26" y="13"/>
                    </a:lnTo>
                    <a:lnTo>
                      <a:pt x="38" y="13"/>
                    </a:lnTo>
                    <a:lnTo>
                      <a:pt x="38" y="6"/>
                    </a:lnTo>
                    <a:lnTo>
                      <a:pt x="64" y="6"/>
                    </a:lnTo>
                    <a:lnTo>
                      <a:pt x="64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13"/>
                    </a:lnTo>
                    <a:lnTo>
                      <a:pt x="0" y="13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6" name="Freeform 3282">
                <a:extLst>
                  <a:ext uri="{FF2B5EF4-FFF2-40B4-BE49-F238E27FC236}">
                    <a16:creationId xmlns:a16="http://schemas.microsoft.com/office/drawing/2014/main" xmlns="" id="{4DBEBFD3-49F8-42C2-80E6-889A006A2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" y="335"/>
                <a:ext cx="1" cy="1"/>
              </a:xfrm>
              <a:custGeom>
                <a:avLst/>
                <a:gdLst>
                  <a:gd name="T0" fmla="*/ 0 w 31"/>
                  <a:gd name="T1" fmla="*/ 0 h 31"/>
                  <a:gd name="T2" fmla="*/ 0 w 31"/>
                  <a:gd name="T3" fmla="*/ 31 h 31"/>
                  <a:gd name="T4" fmla="*/ 6 w 31"/>
                  <a:gd name="T5" fmla="*/ 31 h 31"/>
                  <a:gd name="T6" fmla="*/ 6 w 31"/>
                  <a:gd name="T7" fmla="*/ 19 h 31"/>
                  <a:gd name="T8" fmla="*/ 13 w 31"/>
                  <a:gd name="T9" fmla="*/ 19 h 31"/>
                  <a:gd name="T10" fmla="*/ 13 w 31"/>
                  <a:gd name="T11" fmla="*/ 13 h 31"/>
                  <a:gd name="T12" fmla="*/ 31 w 31"/>
                  <a:gd name="T13" fmla="*/ 13 h 31"/>
                  <a:gd name="T14" fmla="*/ 31 w 31"/>
                  <a:gd name="T15" fmla="*/ 0 h 31"/>
                  <a:gd name="T16" fmla="*/ 0 w 31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1">
                    <a:moveTo>
                      <a:pt x="0" y="0"/>
                    </a:moveTo>
                    <a:lnTo>
                      <a:pt x="0" y="31"/>
                    </a:lnTo>
                    <a:lnTo>
                      <a:pt x="6" y="31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31" y="13"/>
                    </a:lnTo>
                    <a:lnTo>
                      <a:pt x="31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7" name="Freeform 3283">
                <a:extLst>
                  <a:ext uri="{FF2B5EF4-FFF2-40B4-BE49-F238E27FC236}">
                    <a16:creationId xmlns:a16="http://schemas.microsoft.com/office/drawing/2014/main" xmlns="" id="{D211F635-8E7F-4958-8BC4-2F7E8A85E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" y="151"/>
                <a:ext cx="0" cy="2"/>
              </a:xfrm>
              <a:custGeom>
                <a:avLst/>
                <a:gdLst>
                  <a:gd name="T0" fmla="*/ 13 w 13"/>
                  <a:gd name="T1" fmla="*/ 43 h 49"/>
                  <a:gd name="T2" fmla="*/ 13 w 13"/>
                  <a:gd name="T3" fmla="*/ 6 h 49"/>
                  <a:gd name="T4" fmla="*/ 6 w 13"/>
                  <a:gd name="T5" fmla="*/ 6 h 49"/>
                  <a:gd name="T6" fmla="*/ 6 w 13"/>
                  <a:gd name="T7" fmla="*/ 0 h 49"/>
                  <a:gd name="T8" fmla="*/ 0 w 13"/>
                  <a:gd name="T9" fmla="*/ 0 h 49"/>
                  <a:gd name="T10" fmla="*/ 0 w 13"/>
                  <a:gd name="T11" fmla="*/ 49 h 49"/>
                  <a:gd name="T12" fmla="*/ 6 w 13"/>
                  <a:gd name="T13" fmla="*/ 49 h 49"/>
                  <a:gd name="T14" fmla="*/ 6 w 13"/>
                  <a:gd name="T15" fmla="*/ 43 h 49"/>
                  <a:gd name="T16" fmla="*/ 13 w 13"/>
                  <a:gd name="T17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49">
                    <a:moveTo>
                      <a:pt x="13" y="43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6" y="49"/>
                    </a:lnTo>
                    <a:lnTo>
                      <a:pt x="6" y="43"/>
                    </a:lnTo>
                    <a:lnTo>
                      <a:pt x="13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8" name="Freeform 3284">
                <a:extLst>
                  <a:ext uri="{FF2B5EF4-FFF2-40B4-BE49-F238E27FC236}">
                    <a16:creationId xmlns:a16="http://schemas.microsoft.com/office/drawing/2014/main" xmlns="" id="{31E6513C-313A-42BF-963E-0581693B3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65"/>
                <a:ext cx="1" cy="1"/>
              </a:xfrm>
              <a:custGeom>
                <a:avLst/>
                <a:gdLst>
                  <a:gd name="T0" fmla="*/ 0 w 32"/>
                  <a:gd name="T1" fmla="*/ 30 h 49"/>
                  <a:gd name="T2" fmla="*/ 13 w 32"/>
                  <a:gd name="T3" fmla="*/ 30 h 49"/>
                  <a:gd name="T4" fmla="*/ 13 w 32"/>
                  <a:gd name="T5" fmla="*/ 49 h 49"/>
                  <a:gd name="T6" fmla="*/ 20 w 32"/>
                  <a:gd name="T7" fmla="*/ 49 h 49"/>
                  <a:gd name="T8" fmla="*/ 20 w 32"/>
                  <a:gd name="T9" fmla="*/ 36 h 49"/>
                  <a:gd name="T10" fmla="*/ 32 w 32"/>
                  <a:gd name="T11" fmla="*/ 36 h 49"/>
                  <a:gd name="T12" fmla="*/ 32 w 32"/>
                  <a:gd name="T13" fmla="*/ 30 h 49"/>
                  <a:gd name="T14" fmla="*/ 20 w 32"/>
                  <a:gd name="T15" fmla="*/ 30 h 49"/>
                  <a:gd name="T16" fmla="*/ 20 w 32"/>
                  <a:gd name="T17" fmla="*/ 6 h 49"/>
                  <a:gd name="T18" fmla="*/ 32 w 32"/>
                  <a:gd name="T19" fmla="*/ 6 h 49"/>
                  <a:gd name="T20" fmla="*/ 32 w 32"/>
                  <a:gd name="T21" fmla="*/ 0 h 49"/>
                  <a:gd name="T22" fmla="*/ 13 w 32"/>
                  <a:gd name="T23" fmla="*/ 0 h 49"/>
                  <a:gd name="T24" fmla="*/ 13 w 32"/>
                  <a:gd name="T25" fmla="*/ 24 h 49"/>
                  <a:gd name="T26" fmla="*/ 0 w 32"/>
                  <a:gd name="T27" fmla="*/ 24 h 49"/>
                  <a:gd name="T28" fmla="*/ 0 w 32"/>
                  <a:gd name="T29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49">
                    <a:moveTo>
                      <a:pt x="0" y="30"/>
                    </a:moveTo>
                    <a:lnTo>
                      <a:pt x="13" y="30"/>
                    </a:lnTo>
                    <a:lnTo>
                      <a:pt x="13" y="49"/>
                    </a:lnTo>
                    <a:lnTo>
                      <a:pt x="20" y="49"/>
                    </a:lnTo>
                    <a:lnTo>
                      <a:pt x="20" y="36"/>
                    </a:lnTo>
                    <a:lnTo>
                      <a:pt x="32" y="36"/>
                    </a:lnTo>
                    <a:lnTo>
                      <a:pt x="32" y="30"/>
                    </a:lnTo>
                    <a:lnTo>
                      <a:pt x="20" y="30"/>
                    </a:lnTo>
                    <a:lnTo>
                      <a:pt x="20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13" y="0"/>
                    </a:lnTo>
                    <a:lnTo>
                      <a:pt x="13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79" name="Freeform 3285">
                <a:extLst>
                  <a:ext uri="{FF2B5EF4-FFF2-40B4-BE49-F238E27FC236}">
                    <a16:creationId xmlns:a16="http://schemas.microsoft.com/office/drawing/2014/main" xmlns="" id="{C37BFB5C-31E1-4E3A-A74D-2B92F7A2E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75"/>
                <a:ext cx="2" cy="1"/>
              </a:xfrm>
              <a:custGeom>
                <a:avLst/>
                <a:gdLst>
                  <a:gd name="T0" fmla="*/ 0 w 45"/>
                  <a:gd name="T1" fmla="*/ 18 h 36"/>
                  <a:gd name="T2" fmla="*/ 0 w 45"/>
                  <a:gd name="T3" fmla="*/ 24 h 36"/>
                  <a:gd name="T4" fmla="*/ 12 w 45"/>
                  <a:gd name="T5" fmla="*/ 24 h 36"/>
                  <a:gd name="T6" fmla="*/ 12 w 45"/>
                  <a:gd name="T7" fmla="*/ 36 h 36"/>
                  <a:gd name="T8" fmla="*/ 20 w 45"/>
                  <a:gd name="T9" fmla="*/ 36 h 36"/>
                  <a:gd name="T10" fmla="*/ 20 w 45"/>
                  <a:gd name="T11" fmla="*/ 24 h 36"/>
                  <a:gd name="T12" fmla="*/ 32 w 45"/>
                  <a:gd name="T13" fmla="*/ 24 h 36"/>
                  <a:gd name="T14" fmla="*/ 32 w 45"/>
                  <a:gd name="T15" fmla="*/ 30 h 36"/>
                  <a:gd name="T16" fmla="*/ 38 w 45"/>
                  <a:gd name="T17" fmla="*/ 30 h 36"/>
                  <a:gd name="T18" fmla="*/ 38 w 45"/>
                  <a:gd name="T19" fmla="*/ 36 h 36"/>
                  <a:gd name="T20" fmla="*/ 45 w 45"/>
                  <a:gd name="T21" fmla="*/ 36 h 36"/>
                  <a:gd name="T22" fmla="*/ 45 w 45"/>
                  <a:gd name="T23" fmla="*/ 24 h 36"/>
                  <a:gd name="T24" fmla="*/ 38 w 45"/>
                  <a:gd name="T25" fmla="*/ 24 h 36"/>
                  <a:gd name="T26" fmla="*/ 38 w 45"/>
                  <a:gd name="T27" fmla="*/ 18 h 36"/>
                  <a:gd name="T28" fmla="*/ 20 w 45"/>
                  <a:gd name="T29" fmla="*/ 18 h 36"/>
                  <a:gd name="T30" fmla="*/ 20 w 45"/>
                  <a:gd name="T31" fmla="*/ 0 h 36"/>
                  <a:gd name="T32" fmla="*/ 12 w 45"/>
                  <a:gd name="T33" fmla="*/ 0 h 36"/>
                  <a:gd name="T34" fmla="*/ 12 w 45"/>
                  <a:gd name="T35" fmla="*/ 18 h 36"/>
                  <a:gd name="T36" fmla="*/ 0 w 45"/>
                  <a:gd name="T3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36">
                    <a:moveTo>
                      <a:pt x="0" y="18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36"/>
                    </a:lnTo>
                    <a:lnTo>
                      <a:pt x="20" y="36"/>
                    </a:lnTo>
                    <a:lnTo>
                      <a:pt x="20" y="24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5" y="36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12" y="18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0" name="Freeform 3286">
                <a:extLst>
                  <a:ext uri="{FF2B5EF4-FFF2-40B4-BE49-F238E27FC236}">
                    <a16:creationId xmlns:a16="http://schemas.microsoft.com/office/drawing/2014/main" xmlns="" id="{5E59C9DC-FDEA-4104-BF8F-98ED2CCD2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" y="223"/>
                <a:ext cx="2" cy="1"/>
              </a:xfrm>
              <a:custGeom>
                <a:avLst/>
                <a:gdLst>
                  <a:gd name="T0" fmla="*/ 0 w 57"/>
                  <a:gd name="T1" fmla="*/ 30 h 30"/>
                  <a:gd name="T2" fmla="*/ 18 w 57"/>
                  <a:gd name="T3" fmla="*/ 30 h 30"/>
                  <a:gd name="T4" fmla="*/ 18 w 57"/>
                  <a:gd name="T5" fmla="*/ 24 h 30"/>
                  <a:gd name="T6" fmla="*/ 25 w 57"/>
                  <a:gd name="T7" fmla="*/ 24 h 30"/>
                  <a:gd name="T8" fmla="*/ 25 w 57"/>
                  <a:gd name="T9" fmla="*/ 18 h 30"/>
                  <a:gd name="T10" fmla="*/ 51 w 57"/>
                  <a:gd name="T11" fmla="*/ 18 h 30"/>
                  <a:gd name="T12" fmla="*/ 51 w 57"/>
                  <a:gd name="T13" fmla="*/ 12 h 30"/>
                  <a:gd name="T14" fmla="*/ 57 w 57"/>
                  <a:gd name="T15" fmla="*/ 12 h 30"/>
                  <a:gd name="T16" fmla="*/ 57 w 57"/>
                  <a:gd name="T17" fmla="*/ 0 h 30"/>
                  <a:gd name="T18" fmla="*/ 51 w 57"/>
                  <a:gd name="T19" fmla="*/ 0 h 30"/>
                  <a:gd name="T20" fmla="*/ 51 w 57"/>
                  <a:gd name="T21" fmla="*/ 6 h 30"/>
                  <a:gd name="T22" fmla="*/ 44 w 57"/>
                  <a:gd name="T23" fmla="*/ 6 h 30"/>
                  <a:gd name="T24" fmla="*/ 44 w 57"/>
                  <a:gd name="T25" fmla="*/ 12 h 30"/>
                  <a:gd name="T26" fmla="*/ 18 w 57"/>
                  <a:gd name="T27" fmla="*/ 12 h 30"/>
                  <a:gd name="T28" fmla="*/ 18 w 57"/>
                  <a:gd name="T29" fmla="*/ 18 h 30"/>
                  <a:gd name="T30" fmla="*/ 6 w 57"/>
                  <a:gd name="T31" fmla="*/ 18 h 30"/>
                  <a:gd name="T32" fmla="*/ 6 w 57"/>
                  <a:gd name="T33" fmla="*/ 24 h 30"/>
                  <a:gd name="T34" fmla="*/ 0 w 57"/>
                  <a:gd name="T35" fmla="*/ 24 h 30"/>
                  <a:gd name="T36" fmla="*/ 0 w 57"/>
                  <a:gd name="T3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30">
                    <a:moveTo>
                      <a:pt x="0" y="30"/>
                    </a:moveTo>
                    <a:lnTo>
                      <a:pt x="18" y="30"/>
                    </a:lnTo>
                    <a:lnTo>
                      <a:pt x="18" y="24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51" y="18"/>
                    </a:lnTo>
                    <a:lnTo>
                      <a:pt x="51" y="12"/>
                    </a:lnTo>
                    <a:lnTo>
                      <a:pt x="57" y="12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51" y="6"/>
                    </a:lnTo>
                    <a:lnTo>
                      <a:pt x="44" y="6"/>
                    </a:lnTo>
                    <a:lnTo>
                      <a:pt x="44" y="12"/>
                    </a:lnTo>
                    <a:lnTo>
                      <a:pt x="18" y="12"/>
                    </a:lnTo>
                    <a:lnTo>
                      <a:pt x="18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1" name="Freeform 3287">
                <a:extLst>
                  <a:ext uri="{FF2B5EF4-FFF2-40B4-BE49-F238E27FC236}">
                    <a16:creationId xmlns:a16="http://schemas.microsoft.com/office/drawing/2014/main" xmlns="" id="{33D8E7EF-6617-4A5A-8B3C-9B6FB6F75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" y="262"/>
                <a:ext cx="1" cy="1"/>
              </a:xfrm>
              <a:custGeom>
                <a:avLst/>
                <a:gdLst>
                  <a:gd name="T0" fmla="*/ 0 w 25"/>
                  <a:gd name="T1" fmla="*/ 24 h 48"/>
                  <a:gd name="T2" fmla="*/ 12 w 25"/>
                  <a:gd name="T3" fmla="*/ 24 h 48"/>
                  <a:gd name="T4" fmla="*/ 12 w 25"/>
                  <a:gd name="T5" fmla="*/ 48 h 48"/>
                  <a:gd name="T6" fmla="*/ 25 w 25"/>
                  <a:gd name="T7" fmla="*/ 48 h 48"/>
                  <a:gd name="T8" fmla="*/ 25 w 25"/>
                  <a:gd name="T9" fmla="*/ 42 h 48"/>
                  <a:gd name="T10" fmla="*/ 18 w 25"/>
                  <a:gd name="T11" fmla="*/ 42 h 48"/>
                  <a:gd name="T12" fmla="*/ 18 w 25"/>
                  <a:gd name="T13" fmla="*/ 24 h 48"/>
                  <a:gd name="T14" fmla="*/ 25 w 25"/>
                  <a:gd name="T15" fmla="*/ 24 h 48"/>
                  <a:gd name="T16" fmla="*/ 25 w 25"/>
                  <a:gd name="T17" fmla="*/ 12 h 48"/>
                  <a:gd name="T18" fmla="*/ 18 w 25"/>
                  <a:gd name="T19" fmla="*/ 12 h 48"/>
                  <a:gd name="T20" fmla="*/ 18 w 25"/>
                  <a:gd name="T21" fmla="*/ 0 h 48"/>
                  <a:gd name="T22" fmla="*/ 12 w 25"/>
                  <a:gd name="T23" fmla="*/ 0 h 48"/>
                  <a:gd name="T24" fmla="*/ 12 w 25"/>
                  <a:gd name="T25" fmla="*/ 12 h 48"/>
                  <a:gd name="T26" fmla="*/ 6 w 25"/>
                  <a:gd name="T27" fmla="*/ 12 h 48"/>
                  <a:gd name="T28" fmla="*/ 6 w 25"/>
                  <a:gd name="T29" fmla="*/ 18 h 48"/>
                  <a:gd name="T30" fmla="*/ 0 w 25"/>
                  <a:gd name="T31" fmla="*/ 18 h 48"/>
                  <a:gd name="T32" fmla="*/ 0 w 25"/>
                  <a:gd name="T3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8">
                    <a:moveTo>
                      <a:pt x="0" y="24"/>
                    </a:moveTo>
                    <a:lnTo>
                      <a:pt x="12" y="24"/>
                    </a:lnTo>
                    <a:lnTo>
                      <a:pt x="12" y="48"/>
                    </a:lnTo>
                    <a:lnTo>
                      <a:pt x="25" y="48"/>
                    </a:lnTo>
                    <a:lnTo>
                      <a:pt x="25" y="42"/>
                    </a:lnTo>
                    <a:lnTo>
                      <a:pt x="18" y="42"/>
                    </a:lnTo>
                    <a:lnTo>
                      <a:pt x="18" y="24"/>
                    </a:lnTo>
                    <a:lnTo>
                      <a:pt x="25" y="24"/>
                    </a:lnTo>
                    <a:lnTo>
                      <a:pt x="25" y="1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2" name="Freeform 3288">
                <a:extLst>
                  <a:ext uri="{FF2B5EF4-FFF2-40B4-BE49-F238E27FC236}">
                    <a16:creationId xmlns:a16="http://schemas.microsoft.com/office/drawing/2014/main" xmlns="" id="{1BEDC3F0-E5C1-4B8C-A95B-AB31435EC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390"/>
                <a:ext cx="1" cy="2"/>
              </a:xfrm>
              <a:custGeom>
                <a:avLst/>
                <a:gdLst>
                  <a:gd name="T0" fmla="*/ 38 w 38"/>
                  <a:gd name="T1" fmla="*/ 55 h 55"/>
                  <a:gd name="T2" fmla="*/ 38 w 38"/>
                  <a:gd name="T3" fmla="*/ 36 h 55"/>
                  <a:gd name="T4" fmla="*/ 32 w 38"/>
                  <a:gd name="T5" fmla="*/ 36 h 55"/>
                  <a:gd name="T6" fmla="*/ 32 w 38"/>
                  <a:gd name="T7" fmla="*/ 30 h 55"/>
                  <a:gd name="T8" fmla="*/ 26 w 38"/>
                  <a:gd name="T9" fmla="*/ 30 h 55"/>
                  <a:gd name="T10" fmla="*/ 26 w 38"/>
                  <a:gd name="T11" fmla="*/ 12 h 55"/>
                  <a:gd name="T12" fmla="*/ 19 w 38"/>
                  <a:gd name="T13" fmla="*/ 12 h 55"/>
                  <a:gd name="T14" fmla="*/ 19 w 38"/>
                  <a:gd name="T15" fmla="*/ 6 h 55"/>
                  <a:gd name="T16" fmla="*/ 6 w 38"/>
                  <a:gd name="T17" fmla="*/ 6 h 55"/>
                  <a:gd name="T18" fmla="*/ 6 w 38"/>
                  <a:gd name="T19" fmla="*/ 0 h 55"/>
                  <a:gd name="T20" fmla="*/ 0 w 38"/>
                  <a:gd name="T21" fmla="*/ 0 h 55"/>
                  <a:gd name="T22" fmla="*/ 0 w 38"/>
                  <a:gd name="T23" fmla="*/ 12 h 55"/>
                  <a:gd name="T24" fmla="*/ 13 w 38"/>
                  <a:gd name="T25" fmla="*/ 12 h 55"/>
                  <a:gd name="T26" fmla="*/ 13 w 38"/>
                  <a:gd name="T27" fmla="*/ 18 h 55"/>
                  <a:gd name="T28" fmla="*/ 19 w 38"/>
                  <a:gd name="T29" fmla="*/ 18 h 55"/>
                  <a:gd name="T30" fmla="*/ 19 w 38"/>
                  <a:gd name="T31" fmla="*/ 36 h 55"/>
                  <a:gd name="T32" fmla="*/ 26 w 38"/>
                  <a:gd name="T33" fmla="*/ 36 h 55"/>
                  <a:gd name="T34" fmla="*/ 26 w 38"/>
                  <a:gd name="T35" fmla="*/ 42 h 55"/>
                  <a:gd name="T36" fmla="*/ 32 w 38"/>
                  <a:gd name="T37" fmla="*/ 42 h 55"/>
                  <a:gd name="T38" fmla="*/ 32 w 38"/>
                  <a:gd name="T39" fmla="*/ 55 h 55"/>
                  <a:gd name="T40" fmla="*/ 38 w 38"/>
                  <a:gd name="T4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55">
                    <a:moveTo>
                      <a:pt x="38" y="55"/>
                    </a:moveTo>
                    <a:lnTo>
                      <a:pt x="38" y="36"/>
                    </a:lnTo>
                    <a:lnTo>
                      <a:pt x="32" y="36"/>
                    </a:lnTo>
                    <a:lnTo>
                      <a:pt x="32" y="30"/>
                    </a:lnTo>
                    <a:lnTo>
                      <a:pt x="26" y="30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36"/>
                    </a:lnTo>
                    <a:lnTo>
                      <a:pt x="26" y="36"/>
                    </a:lnTo>
                    <a:lnTo>
                      <a:pt x="26" y="42"/>
                    </a:lnTo>
                    <a:lnTo>
                      <a:pt x="32" y="42"/>
                    </a:lnTo>
                    <a:lnTo>
                      <a:pt x="32" y="55"/>
                    </a:lnTo>
                    <a:lnTo>
                      <a:pt x="38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3" name="Rectangle 3289">
                <a:extLst>
                  <a:ext uri="{FF2B5EF4-FFF2-40B4-BE49-F238E27FC236}">
                    <a16:creationId xmlns:a16="http://schemas.microsoft.com/office/drawing/2014/main" xmlns="" id="{CE28D7E4-AC91-4141-A1A4-4A217BEB5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" y="170"/>
                <a:ext cx="2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4" name="Rectangle 3290">
                <a:extLst>
                  <a:ext uri="{FF2B5EF4-FFF2-40B4-BE49-F238E27FC236}">
                    <a16:creationId xmlns:a16="http://schemas.microsoft.com/office/drawing/2014/main" xmlns="" id="{647622D1-A762-467B-BA03-649258D3C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" y="13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5" name="Rectangle 3291">
                <a:extLst>
                  <a:ext uri="{FF2B5EF4-FFF2-40B4-BE49-F238E27FC236}">
                    <a16:creationId xmlns:a16="http://schemas.microsoft.com/office/drawing/2014/main" xmlns="" id="{FF5E729B-9692-419C-A0BC-712CACF04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" y="417"/>
                <a:ext cx="2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6" name="Freeform 3292">
                <a:extLst>
                  <a:ext uri="{FF2B5EF4-FFF2-40B4-BE49-F238E27FC236}">
                    <a16:creationId xmlns:a16="http://schemas.microsoft.com/office/drawing/2014/main" xmlns="" id="{6F775D52-44D3-4F0E-9DFA-E22D52108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323"/>
                <a:ext cx="1" cy="1"/>
              </a:xfrm>
              <a:custGeom>
                <a:avLst/>
                <a:gdLst>
                  <a:gd name="T0" fmla="*/ 6 w 38"/>
                  <a:gd name="T1" fmla="*/ 13 h 37"/>
                  <a:gd name="T2" fmla="*/ 6 w 38"/>
                  <a:gd name="T3" fmla="*/ 19 h 37"/>
                  <a:gd name="T4" fmla="*/ 0 w 38"/>
                  <a:gd name="T5" fmla="*/ 19 h 37"/>
                  <a:gd name="T6" fmla="*/ 0 w 38"/>
                  <a:gd name="T7" fmla="*/ 25 h 37"/>
                  <a:gd name="T8" fmla="*/ 12 w 38"/>
                  <a:gd name="T9" fmla="*/ 25 h 37"/>
                  <a:gd name="T10" fmla="*/ 12 w 38"/>
                  <a:gd name="T11" fmla="*/ 37 h 37"/>
                  <a:gd name="T12" fmla="*/ 18 w 38"/>
                  <a:gd name="T13" fmla="*/ 37 h 37"/>
                  <a:gd name="T14" fmla="*/ 18 w 38"/>
                  <a:gd name="T15" fmla="*/ 31 h 37"/>
                  <a:gd name="T16" fmla="*/ 26 w 38"/>
                  <a:gd name="T17" fmla="*/ 31 h 37"/>
                  <a:gd name="T18" fmla="*/ 26 w 38"/>
                  <a:gd name="T19" fmla="*/ 19 h 37"/>
                  <a:gd name="T20" fmla="*/ 38 w 38"/>
                  <a:gd name="T21" fmla="*/ 19 h 37"/>
                  <a:gd name="T22" fmla="*/ 38 w 38"/>
                  <a:gd name="T23" fmla="*/ 13 h 37"/>
                  <a:gd name="T24" fmla="*/ 26 w 38"/>
                  <a:gd name="T25" fmla="*/ 13 h 37"/>
                  <a:gd name="T26" fmla="*/ 26 w 38"/>
                  <a:gd name="T27" fmla="*/ 0 h 37"/>
                  <a:gd name="T28" fmla="*/ 18 w 38"/>
                  <a:gd name="T29" fmla="*/ 0 h 37"/>
                  <a:gd name="T30" fmla="*/ 18 w 38"/>
                  <a:gd name="T31" fmla="*/ 13 h 37"/>
                  <a:gd name="T32" fmla="*/ 6 w 38"/>
                  <a:gd name="T33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7">
                    <a:moveTo>
                      <a:pt x="6" y="13"/>
                    </a:moveTo>
                    <a:lnTo>
                      <a:pt x="6" y="19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12" y="25"/>
                    </a:lnTo>
                    <a:lnTo>
                      <a:pt x="12" y="37"/>
                    </a:lnTo>
                    <a:lnTo>
                      <a:pt x="18" y="37"/>
                    </a:lnTo>
                    <a:lnTo>
                      <a:pt x="18" y="31"/>
                    </a:lnTo>
                    <a:lnTo>
                      <a:pt x="26" y="31"/>
                    </a:lnTo>
                    <a:lnTo>
                      <a:pt x="26" y="19"/>
                    </a:lnTo>
                    <a:lnTo>
                      <a:pt x="38" y="19"/>
                    </a:lnTo>
                    <a:lnTo>
                      <a:pt x="38" y="13"/>
                    </a:lnTo>
                    <a:lnTo>
                      <a:pt x="26" y="13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13"/>
                    </a:lnTo>
                    <a:lnTo>
                      <a:pt x="6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7" name="Freeform 3293">
                <a:extLst>
                  <a:ext uri="{FF2B5EF4-FFF2-40B4-BE49-F238E27FC236}">
                    <a16:creationId xmlns:a16="http://schemas.microsoft.com/office/drawing/2014/main" xmlns="" id="{3E70FF51-380F-4CC6-B5F9-0E29DB481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" y="228"/>
                <a:ext cx="1" cy="1"/>
              </a:xfrm>
              <a:custGeom>
                <a:avLst/>
                <a:gdLst>
                  <a:gd name="T0" fmla="*/ 13 w 26"/>
                  <a:gd name="T1" fmla="*/ 36 h 36"/>
                  <a:gd name="T2" fmla="*/ 13 w 26"/>
                  <a:gd name="T3" fmla="*/ 12 h 36"/>
                  <a:gd name="T4" fmla="*/ 19 w 26"/>
                  <a:gd name="T5" fmla="*/ 12 h 36"/>
                  <a:gd name="T6" fmla="*/ 19 w 26"/>
                  <a:gd name="T7" fmla="*/ 6 h 36"/>
                  <a:gd name="T8" fmla="*/ 26 w 26"/>
                  <a:gd name="T9" fmla="*/ 6 h 36"/>
                  <a:gd name="T10" fmla="*/ 26 w 26"/>
                  <a:gd name="T11" fmla="*/ 0 h 36"/>
                  <a:gd name="T12" fmla="*/ 0 w 26"/>
                  <a:gd name="T13" fmla="*/ 0 h 36"/>
                  <a:gd name="T14" fmla="*/ 0 w 26"/>
                  <a:gd name="T15" fmla="*/ 30 h 36"/>
                  <a:gd name="T16" fmla="*/ 6 w 26"/>
                  <a:gd name="T17" fmla="*/ 30 h 36"/>
                  <a:gd name="T18" fmla="*/ 6 w 26"/>
                  <a:gd name="T19" fmla="*/ 36 h 36"/>
                  <a:gd name="T20" fmla="*/ 13 w 26"/>
                  <a:gd name="T2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6">
                    <a:moveTo>
                      <a:pt x="13" y="36"/>
                    </a:moveTo>
                    <a:lnTo>
                      <a:pt x="13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36"/>
                    </a:lnTo>
                    <a:lnTo>
                      <a:pt x="13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8" name="Freeform 3294">
                <a:extLst>
                  <a:ext uri="{FF2B5EF4-FFF2-40B4-BE49-F238E27FC236}">
                    <a16:creationId xmlns:a16="http://schemas.microsoft.com/office/drawing/2014/main" xmlns="" id="{B065F883-691F-4B9A-90F5-D7D00F5A0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279"/>
                <a:ext cx="2" cy="1"/>
              </a:xfrm>
              <a:custGeom>
                <a:avLst/>
                <a:gdLst>
                  <a:gd name="T0" fmla="*/ 0 w 58"/>
                  <a:gd name="T1" fmla="*/ 30 h 30"/>
                  <a:gd name="T2" fmla="*/ 7 w 58"/>
                  <a:gd name="T3" fmla="*/ 30 h 30"/>
                  <a:gd name="T4" fmla="*/ 7 w 58"/>
                  <a:gd name="T5" fmla="*/ 24 h 30"/>
                  <a:gd name="T6" fmla="*/ 32 w 58"/>
                  <a:gd name="T7" fmla="*/ 24 h 30"/>
                  <a:gd name="T8" fmla="*/ 32 w 58"/>
                  <a:gd name="T9" fmla="*/ 12 h 30"/>
                  <a:gd name="T10" fmla="*/ 38 w 58"/>
                  <a:gd name="T11" fmla="*/ 12 h 30"/>
                  <a:gd name="T12" fmla="*/ 38 w 58"/>
                  <a:gd name="T13" fmla="*/ 6 h 30"/>
                  <a:gd name="T14" fmla="*/ 58 w 58"/>
                  <a:gd name="T15" fmla="*/ 6 h 30"/>
                  <a:gd name="T16" fmla="*/ 58 w 58"/>
                  <a:gd name="T17" fmla="*/ 0 h 30"/>
                  <a:gd name="T18" fmla="*/ 32 w 58"/>
                  <a:gd name="T19" fmla="*/ 0 h 30"/>
                  <a:gd name="T20" fmla="*/ 32 w 58"/>
                  <a:gd name="T21" fmla="*/ 6 h 30"/>
                  <a:gd name="T22" fmla="*/ 26 w 58"/>
                  <a:gd name="T23" fmla="*/ 6 h 30"/>
                  <a:gd name="T24" fmla="*/ 26 w 58"/>
                  <a:gd name="T25" fmla="*/ 12 h 30"/>
                  <a:gd name="T26" fmla="*/ 19 w 58"/>
                  <a:gd name="T27" fmla="*/ 12 h 30"/>
                  <a:gd name="T28" fmla="*/ 19 w 58"/>
                  <a:gd name="T29" fmla="*/ 18 h 30"/>
                  <a:gd name="T30" fmla="*/ 0 w 58"/>
                  <a:gd name="T31" fmla="*/ 18 h 30"/>
                  <a:gd name="T32" fmla="*/ 0 w 58"/>
                  <a:gd name="T3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8" h="30">
                    <a:moveTo>
                      <a:pt x="0" y="30"/>
                    </a:moveTo>
                    <a:lnTo>
                      <a:pt x="7" y="30"/>
                    </a:lnTo>
                    <a:lnTo>
                      <a:pt x="7" y="24"/>
                    </a:lnTo>
                    <a:lnTo>
                      <a:pt x="32" y="24"/>
                    </a:lnTo>
                    <a:lnTo>
                      <a:pt x="32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58" y="6"/>
                    </a:lnTo>
                    <a:lnTo>
                      <a:pt x="58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89" name="Freeform 3295">
                <a:extLst>
                  <a:ext uri="{FF2B5EF4-FFF2-40B4-BE49-F238E27FC236}">
                    <a16:creationId xmlns:a16="http://schemas.microsoft.com/office/drawing/2014/main" xmlns="" id="{26976C12-95DC-4D7E-B3BF-128EE882B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" y="194"/>
                <a:ext cx="2" cy="0"/>
              </a:xfrm>
              <a:custGeom>
                <a:avLst/>
                <a:gdLst>
                  <a:gd name="T0" fmla="*/ 0 w 65"/>
                  <a:gd name="T1" fmla="*/ 18 h 18"/>
                  <a:gd name="T2" fmla="*/ 13 w 65"/>
                  <a:gd name="T3" fmla="*/ 18 h 18"/>
                  <a:gd name="T4" fmla="*/ 13 w 65"/>
                  <a:gd name="T5" fmla="*/ 12 h 18"/>
                  <a:gd name="T6" fmla="*/ 26 w 65"/>
                  <a:gd name="T7" fmla="*/ 12 h 18"/>
                  <a:gd name="T8" fmla="*/ 26 w 65"/>
                  <a:gd name="T9" fmla="*/ 6 h 18"/>
                  <a:gd name="T10" fmla="*/ 65 w 65"/>
                  <a:gd name="T11" fmla="*/ 6 h 18"/>
                  <a:gd name="T12" fmla="*/ 65 w 65"/>
                  <a:gd name="T13" fmla="*/ 0 h 18"/>
                  <a:gd name="T14" fmla="*/ 6 w 65"/>
                  <a:gd name="T15" fmla="*/ 0 h 18"/>
                  <a:gd name="T16" fmla="*/ 6 w 65"/>
                  <a:gd name="T17" fmla="*/ 12 h 18"/>
                  <a:gd name="T18" fmla="*/ 0 w 65"/>
                  <a:gd name="T19" fmla="*/ 12 h 18"/>
                  <a:gd name="T20" fmla="*/ 0 w 65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65" y="6"/>
                    </a:lnTo>
                    <a:lnTo>
                      <a:pt x="65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0" name="Freeform 3296">
                <a:extLst>
                  <a:ext uri="{FF2B5EF4-FFF2-40B4-BE49-F238E27FC236}">
                    <a16:creationId xmlns:a16="http://schemas.microsoft.com/office/drawing/2014/main" xmlns="" id="{BDE6AAA4-495D-4DBD-8AC6-9E31F93AF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193"/>
                <a:ext cx="1" cy="2"/>
              </a:xfrm>
              <a:custGeom>
                <a:avLst/>
                <a:gdLst>
                  <a:gd name="T0" fmla="*/ 12 w 25"/>
                  <a:gd name="T1" fmla="*/ 18 h 42"/>
                  <a:gd name="T2" fmla="*/ 12 w 25"/>
                  <a:gd name="T3" fmla="*/ 24 h 42"/>
                  <a:gd name="T4" fmla="*/ 0 w 25"/>
                  <a:gd name="T5" fmla="*/ 24 h 42"/>
                  <a:gd name="T6" fmla="*/ 0 w 25"/>
                  <a:gd name="T7" fmla="*/ 42 h 42"/>
                  <a:gd name="T8" fmla="*/ 12 w 25"/>
                  <a:gd name="T9" fmla="*/ 42 h 42"/>
                  <a:gd name="T10" fmla="*/ 12 w 25"/>
                  <a:gd name="T11" fmla="*/ 36 h 42"/>
                  <a:gd name="T12" fmla="*/ 18 w 25"/>
                  <a:gd name="T13" fmla="*/ 36 h 42"/>
                  <a:gd name="T14" fmla="*/ 18 w 25"/>
                  <a:gd name="T15" fmla="*/ 30 h 42"/>
                  <a:gd name="T16" fmla="*/ 25 w 25"/>
                  <a:gd name="T17" fmla="*/ 30 h 42"/>
                  <a:gd name="T18" fmla="*/ 25 w 25"/>
                  <a:gd name="T19" fmla="*/ 0 h 42"/>
                  <a:gd name="T20" fmla="*/ 18 w 25"/>
                  <a:gd name="T21" fmla="*/ 0 h 42"/>
                  <a:gd name="T22" fmla="*/ 18 w 25"/>
                  <a:gd name="T23" fmla="*/ 18 h 42"/>
                  <a:gd name="T24" fmla="*/ 12 w 25"/>
                  <a:gd name="T25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2">
                    <a:moveTo>
                      <a:pt x="12" y="18"/>
                    </a:moveTo>
                    <a:lnTo>
                      <a:pt x="12" y="24"/>
                    </a:lnTo>
                    <a:lnTo>
                      <a:pt x="0" y="24"/>
                    </a:lnTo>
                    <a:lnTo>
                      <a:pt x="0" y="42"/>
                    </a:lnTo>
                    <a:lnTo>
                      <a:pt x="12" y="42"/>
                    </a:lnTo>
                    <a:lnTo>
                      <a:pt x="12" y="36"/>
                    </a:lnTo>
                    <a:lnTo>
                      <a:pt x="18" y="36"/>
                    </a:lnTo>
                    <a:lnTo>
                      <a:pt x="18" y="30"/>
                    </a:lnTo>
                    <a:lnTo>
                      <a:pt x="25" y="30"/>
                    </a:lnTo>
                    <a:lnTo>
                      <a:pt x="25" y="0"/>
                    </a:lnTo>
                    <a:lnTo>
                      <a:pt x="18" y="0"/>
                    </a:lnTo>
                    <a:lnTo>
                      <a:pt x="18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1" name="Freeform 3297">
                <a:extLst>
                  <a:ext uri="{FF2B5EF4-FFF2-40B4-BE49-F238E27FC236}">
                    <a16:creationId xmlns:a16="http://schemas.microsoft.com/office/drawing/2014/main" xmlns="" id="{ECF599C1-3D18-4379-98BB-AFCD3EC01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" y="199"/>
                <a:ext cx="1" cy="1"/>
              </a:xfrm>
              <a:custGeom>
                <a:avLst/>
                <a:gdLst>
                  <a:gd name="T0" fmla="*/ 0 w 38"/>
                  <a:gd name="T1" fmla="*/ 19 h 37"/>
                  <a:gd name="T2" fmla="*/ 0 w 38"/>
                  <a:gd name="T3" fmla="*/ 25 h 37"/>
                  <a:gd name="T4" fmla="*/ 12 w 38"/>
                  <a:gd name="T5" fmla="*/ 25 h 37"/>
                  <a:gd name="T6" fmla="*/ 12 w 38"/>
                  <a:gd name="T7" fmla="*/ 37 h 37"/>
                  <a:gd name="T8" fmla="*/ 19 w 38"/>
                  <a:gd name="T9" fmla="*/ 37 h 37"/>
                  <a:gd name="T10" fmla="*/ 19 w 38"/>
                  <a:gd name="T11" fmla="*/ 25 h 37"/>
                  <a:gd name="T12" fmla="*/ 32 w 38"/>
                  <a:gd name="T13" fmla="*/ 25 h 37"/>
                  <a:gd name="T14" fmla="*/ 32 w 38"/>
                  <a:gd name="T15" fmla="*/ 31 h 37"/>
                  <a:gd name="T16" fmla="*/ 38 w 38"/>
                  <a:gd name="T17" fmla="*/ 31 h 37"/>
                  <a:gd name="T18" fmla="*/ 38 w 38"/>
                  <a:gd name="T19" fmla="*/ 19 h 37"/>
                  <a:gd name="T20" fmla="*/ 25 w 38"/>
                  <a:gd name="T21" fmla="*/ 19 h 37"/>
                  <a:gd name="T22" fmla="*/ 25 w 38"/>
                  <a:gd name="T23" fmla="*/ 0 h 37"/>
                  <a:gd name="T24" fmla="*/ 19 w 38"/>
                  <a:gd name="T25" fmla="*/ 0 h 37"/>
                  <a:gd name="T26" fmla="*/ 19 w 38"/>
                  <a:gd name="T27" fmla="*/ 12 h 37"/>
                  <a:gd name="T28" fmla="*/ 12 w 38"/>
                  <a:gd name="T29" fmla="*/ 12 h 37"/>
                  <a:gd name="T30" fmla="*/ 12 w 38"/>
                  <a:gd name="T31" fmla="*/ 19 h 37"/>
                  <a:gd name="T32" fmla="*/ 0 w 38"/>
                  <a:gd name="T33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7">
                    <a:moveTo>
                      <a:pt x="0" y="19"/>
                    </a:moveTo>
                    <a:lnTo>
                      <a:pt x="0" y="25"/>
                    </a:lnTo>
                    <a:lnTo>
                      <a:pt x="12" y="25"/>
                    </a:lnTo>
                    <a:lnTo>
                      <a:pt x="12" y="37"/>
                    </a:lnTo>
                    <a:lnTo>
                      <a:pt x="19" y="37"/>
                    </a:lnTo>
                    <a:lnTo>
                      <a:pt x="19" y="25"/>
                    </a:lnTo>
                    <a:lnTo>
                      <a:pt x="32" y="25"/>
                    </a:lnTo>
                    <a:lnTo>
                      <a:pt x="32" y="31"/>
                    </a:lnTo>
                    <a:lnTo>
                      <a:pt x="38" y="31"/>
                    </a:lnTo>
                    <a:lnTo>
                      <a:pt x="38" y="19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12" y="12"/>
                    </a:lnTo>
                    <a:lnTo>
                      <a:pt x="12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2" name="Freeform 3298">
                <a:extLst>
                  <a:ext uri="{FF2B5EF4-FFF2-40B4-BE49-F238E27FC236}">
                    <a16:creationId xmlns:a16="http://schemas.microsoft.com/office/drawing/2014/main" xmlns="" id="{ADA530F8-894A-4F50-B70C-C1C3AEC8C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95"/>
                <a:ext cx="1" cy="1"/>
              </a:xfrm>
              <a:custGeom>
                <a:avLst/>
                <a:gdLst>
                  <a:gd name="T0" fmla="*/ 0 w 38"/>
                  <a:gd name="T1" fmla="*/ 12 h 36"/>
                  <a:gd name="T2" fmla="*/ 0 w 38"/>
                  <a:gd name="T3" fmla="*/ 18 h 36"/>
                  <a:gd name="T4" fmla="*/ 13 w 38"/>
                  <a:gd name="T5" fmla="*/ 18 h 36"/>
                  <a:gd name="T6" fmla="*/ 13 w 38"/>
                  <a:gd name="T7" fmla="*/ 30 h 36"/>
                  <a:gd name="T8" fmla="*/ 19 w 38"/>
                  <a:gd name="T9" fmla="*/ 30 h 36"/>
                  <a:gd name="T10" fmla="*/ 19 w 38"/>
                  <a:gd name="T11" fmla="*/ 36 h 36"/>
                  <a:gd name="T12" fmla="*/ 26 w 38"/>
                  <a:gd name="T13" fmla="*/ 36 h 36"/>
                  <a:gd name="T14" fmla="*/ 26 w 38"/>
                  <a:gd name="T15" fmla="*/ 24 h 36"/>
                  <a:gd name="T16" fmla="*/ 38 w 38"/>
                  <a:gd name="T17" fmla="*/ 24 h 36"/>
                  <a:gd name="T18" fmla="*/ 38 w 38"/>
                  <a:gd name="T19" fmla="*/ 18 h 36"/>
                  <a:gd name="T20" fmla="*/ 26 w 38"/>
                  <a:gd name="T21" fmla="*/ 18 h 36"/>
                  <a:gd name="T22" fmla="*/ 26 w 38"/>
                  <a:gd name="T23" fmla="*/ 12 h 36"/>
                  <a:gd name="T24" fmla="*/ 19 w 38"/>
                  <a:gd name="T25" fmla="*/ 12 h 36"/>
                  <a:gd name="T26" fmla="*/ 19 w 38"/>
                  <a:gd name="T27" fmla="*/ 0 h 36"/>
                  <a:gd name="T28" fmla="*/ 13 w 38"/>
                  <a:gd name="T29" fmla="*/ 0 h 36"/>
                  <a:gd name="T30" fmla="*/ 13 w 38"/>
                  <a:gd name="T31" fmla="*/ 12 h 36"/>
                  <a:gd name="T32" fmla="*/ 0 w 38"/>
                  <a:gd name="T3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6">
                    <a:moveTo>
                      <a:pt x="0" y="12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26" y="36"/>
                    </a:lnTo>
                    <a:lnTo>
                      <a:pt x="26" y="24"/>
                    </a:lnTo>
                    <a:lnTo>
                      <a:pt x="38" y="24"/>
                    </a:lnTo>
                    <a:lnTo>
                      <a:pt x="38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3" name="Freeform 3299">
                <a:extLst>
                  <a:ext uri="{FF2B5EF4-FFF2-40B4-BE49-F238E27FC236}">
                    <a16:creationId xmlns:a16="http://schemas.microsoft.com/office/drawing/2014/main" xmlns="" id="{1CB4EE9A-A4B3-4F41-AA90-3BCE5D038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" y="135"/>
                <a:ext cx="1" cy="0"/>
              </a:xfrm>
              <a:custGeom>
                <a:avLst/>
                <a:gdLst>
                  <a:gd name="T0" fmla="*/ 6 w 45"/>
                  <a:gd name="T1" fmla="*/ 6 h 13"/>
                  <a:gd name="T2" fmla="*/ 0 w 45"/>
                  <a:gd name="T3" fmla="*/ 6 h 13"/>
                  <a:gd name="T4" fmla="*/ 0 w 45"/>
                  <a:gd name="T5" fmla="*/ 13 h 13"/>
                  <a:gd name="T6" fmla="*/ 45 w 45"/>
                  <a:gd name="T7" fmla="*/ 13 h 13"/>
                  <a:gd name="T8" fmla="*/ 45 w 45"/>
                  <a:gd name="T9" fmla="*/ 0 h 13"/>
                  <a:gd name="T10" fmla="*/ 6 w 45"/>
                  <a:gd name="T11" fmla="*/ 0 h 13"/>
                  <a:gd name="T12" fmla="*/ 6 w 45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3">
                    <a:moveTo>
                      <a:pt x="6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45" y="13"/>
                    </a:lnTo>
                    <a:lnTo>
                      <a:pt x="45" y="0"/>
                    </a:lnTo>
                    <a:lnTo>
                      <a:pt x="6" y="0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4" name="Freeform 3300">
                <a:extLst>
                  <a:ext uri="{FF2B5EF4-FFF2-40B4-BE49-F238E27FC236}">
                    <a16:creationId xmlns:a16="http://schemas.microsoft.com/office/drawing/2014/main" xmlns="" id="{EA05D5A6-F23D-4A02-9D30-3DEA9788D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" y="218"/>
                <a:ext cx="2" cy="1"/>
              </a:xfrm>
              <a:custGeom>
                <a:avLst/>
                <a:gdLst>
                  <a:gd name="T0" fmla="*/ 39 w 39"/>
                  <a:gd name="T1" fmla="*/ 0 h 30"/>
                  <a:gd name="T2" fmla="*/ 0 w 39"/>
                  <a:gd name="T3" fmla="*/ 0 h 30"/>
                  <a:gd name="T4" fmla="*/ 0 w 39"/>
                  <a:gd name="T5" fmla="*/ 30 h 30"/>
                  <a:gd name="T6" fmla="*/ 6 w 39"/>
                  <a:gd name="T7" fmla="*/ 30 h 30"/>
                  <a:gd name="T8" fmla="*/ 6 w 39"/>
                  <a:gd name="T9" fmla="*/ 12 h 30"/>
                  <a:gd name="T10" fmla="*/ 26 w 39"/>
                  <a:gd name="T11" fmla="*/ 12 h 30"/>
                  <a:gd name="T12" fmla="*/ 26 w 39"/>
                  <a:gd name="T13" fmla="*/ 6 h 30"/>
                  <a:gd name="T14" fmla="*/ 39 w 39"/>
                  <a:gd name="T15" fmla="*/ 6 h 30"/>
                  <a:gd name="T16" fmla="*/ 39 w 39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0">
                    <a:moveTo>
                      <a:pt x="39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39" y="6"/>
                    </a:lnTo>
                    <a:lnTo>
                      <a:pt x="3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5" name="Freeform 3301">
                <a:extLst>
                  <a:ext uri="{FF2B5EF4-FFF2-40B4-BE49-F238E27FC236}">
                    <a16:creationId xmlns:a16="http://schemas.microsoft.com/office/drawing/2014/main" xmlns="" id="{D94BDFE3-F2EB-4DEC-B146-91DAB5AC8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" y="409"/>
                <a:ext cx="1" cy="1"/>
              </a:xfrm>
              <a:custGeom>
                <a:avLst/>
                <a:gdLst>
                  <a:gd name="T0" fmla="*/ 0 w 51"/>
                  <a:gd name="T1" fmla="*/ 38 h 38"/>
                  <a:gd name="T2" fmla="*/ 44 w 51"/>
                  <a:gd name="T3" fmla="*/ 38 h 38"/>
                  <a:gd name="T4" fmla="*/ 44 w 51"/>
                  <a:gd name="T5" fmla="*/ 31 h 38"/>
                  <a:gd name="T6" fmla="*/ 51 w 51"/>
                  <a:gd name="T7" fmla="*/ 31 h 38"/>
                  <a:gd name="T8" fmla="*/ 51 w 51"/>
                  <a:gd name="T9" fmla="*/ 0 h 38"/>
                  <a:gd name="T10" fmla="*/ 44 w 51"/>
                  <a:gd name="T11" fmla="*/ 0 h 38"/>
                  <a:gd name="T12" fmla="*/ 44 w 51"/>
                  <a:gd name="T13" fmla="*/ 25 h 38"/>
                  <a:gd name="T14" fmla="*/ 37 w 51"/>
                  <a:gd name="T15" fmla="*/ 25 h 38"/>
                  <a:gd name="T16" fmla="*/ 37 w 51"/>
                  <a:gd name="T17" fmla="*/ 31 h 38"/>
                  <a:gd name="T18" fmla="*/ 0 w 51"/>
                  <a:gd name="T19" fmla="*/ 31 h 38"/>
                  <a:gd name="T20" fmla="*/ 0 w 51"/>
                  <a:gd name="T2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8">
                    <a:moveTo>
                      <a:pt x="0" y="38"/>
                    </a:moveTo>
                    <a:lnTo>
                      <a:pt x="44" y="38"/>
                    </a:lnTo>
                    <a:lnTo>
                      <a:pt x="44" y="31"/>
                    </a:lnTo>
                    <a:lnTo>
                      <a:pt x="51" y="31"/>
                    </a:lnTo>
                    <a:lnTo>
                      <a:pt x="51" y="0"/>
                    </a:lnTo>
                    <a:lnTo>
                      <a:pt x="44" y="0"/>
                    </a:lnTo>
                    <a:lnTo>
                      <a:pt x="44" y="25"/>
                    </a:lnTo>
                    <a:lnTo>
                      <a:pt x="37" y="25"/>
                    </a:lnTo>
                    <a:lnTo>
                      <a:pt x="37" y="31"/>
                    </a:lnTo>
                    <a:lnTo>
                      <a:pt x="0" y="31"/>
                    </a:lnTo>
                    <a:lnTo>
                      <a:pt x="0" y="3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6" name="Freeform 3302">
                <a:extLst>
                  <a:ext uri="{FF2B5EF4-FFF2-40B4-BE49-F238E27FC236}">
                    <a16:creationId xmlns:a16="http://schemas.microsoft.com/office/drawing/2014/main" xmlns="" id="{DC4F3241-C3B1-4940-A031-ABD906E48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367"/>
                <a:ext cx="2" cy="1"/>
              </a:xfrm>
              <a:custGeom>
                <a:avLst/>
                <a:gdLst>
                  <a:gd name="T0" fmla="*/ 0 w 39"/>
                  <a:gd name="T1" fmla="*/ 42 h 42"/>
                  <a:gd name="T2" fmla="*/ 8 w 39"/>
                  <a:gd name="T3" fmla="*/ 42 h 42"/>
                  <a:gd name="T4" fmla="*/ 8 w 39"/>
                  <a:gd name="T5" fmla="*/ 36 h 42"/>
                  <a:gd name="T6" fmla="*/ 14 w 39"/>
                  <a:gd name="T7" fmla="*/ 36 h 42"/>
                  <a:gd name="T8" fmla="*/ 14 w 39"/>
                  <a:gd name="T9" fmla="*/ 30 h 42"/>
                  <a:gd name="T10" fmla="*/ 20 w 39"/>
                  <a:gd name="T11" fmla="*/ 30 h 42"/>
                  <a:gd name="T12" fmla="*/ 20 w 39"/>
                  <a:gd name="T13" fmla="*/ 24 h 42"/>
                  <a:gd name="T14" fmla="*/ 26 w 39"/>
                  <a:gd name="T15" fmla="*/ 24 h 42"/>
                  <a:gd name="T16" fmla="*/ 26 w 39"/>
                  <a:gd name="T17" fmla="*/ 12 h 42"/>
                  <a:gd name="T18" fmla="*/ 33 w 39"/>
                  <a:gd name="T19" fmla="*/ 12 h 42"/>
                  <a:gd name="T20" fmla="*/ 33 w 39"/>
                  <a:gd name="T21" fmla="*/ 6 h 42"/>
                  <a:gd name="T22" fmla="*/ 39 w 39"/>
                  <a:gd name="T23" fmla="*/ 6 h 42"/>
                  <a:gd name="T24" fmla="*/ 39 w 39"/>
                  <a:gd name="T25" fmla="*/ 0 h 42"/>
                  <a:gd name="T26" fmla="*/ 20 w 39"/>
                  <a:gd name="T27" fmla="*/ 0 h 42"/>
                  <a:gd name="T28" fmla="*/ 20 w 39"/>
                  <a:gd name="T29" fmla="*/ 18 h 42"/>
                  <a:gd name="T30" fmla="*/ 14 w 39"/>
                  <a:gd name="T31" fmla="*/ 18 h 42"/>
                  <a:gd name="T32" fmla="*/ 14 w 39"/>
                  <a:gd name="T33" fmla="*/ 24 h 42"/>
                  <a:gd name="T34" fmla="*/ 8 w 39"/>
                  <a:gd name="T35" fmla="*/ 24 h 42"/>
                  <a:gd name="T36" fmla="*/ 8 w 39"/>
                  <a:gd name="T37" fmla="*/ 30 h 42"/>
                  <a:gd name="T38" fmla="*/ 0 w 39"/>
                  <a:gd name="T39" fmla="*/ 30 h 42"/>
                  <a:gd name="T40" fmla="*/ 0 w 39"/>
                  <a:gd name="T4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2">
                    <a:moveTo>
                      <a:pt x="0" y="42"/>
                    </a:moveTo>
                    <a:lnTo>
                      <a:pt x="8" y="42"/>
                    </a:lnTo>
                    <a:lnTo>
                      <a:pt x="8" y="36"/>
                    </a:lnTo>
                    <a:lnTo>
                      <a:pt x="14" y="36"/>
                    </a:lnTo>
                    <a:lnTo>
                      <a:pt x="14" y="30"/>
                    </a:lnTo>
                    <a:lnTo>
                      <a:pt x="20" y="30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26" y="12"/>
                    </a:lnTo>
                    <a:lnTo>
                      <a:pt x="33" y="12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20" y="0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8" y="30"/>
                    </a:lnTo>
                    <a:lnTo>
                      <a:pt x="0" y="3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7" name="Freeform 3303">
                <a:extLst>
                  <a:ext uri="{FF2B5EF4-FFF2-40B4-BE49-F238E27FC236}">
                    <a16:creationId xmlns:a16="http://schemas.microsoft.com/office/drawing/2014/main" xmlns="" id="{AC6F51E2-F671-4AE6-A2CD-727E4BA78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" y="200"/>
                <a:ext cx="1" cy="1"/>
              </a:xfrm>
              <a:custGeom>
                <a:avLst/>
                <a:gdLst>
                  <a:gd name="T0" fmla="*/ 25 w 25"/>
                  <a:gd name="T1" fmla="*/ 12 h 30"/>
                  <a:gd name="T2" fmla="*/ 13 w 25"/>
                  <a:gd name="T3" fmla="*/ 12 h 30"/>
                  <a:gd name="T4" fmla="*/ 13 w 25"/>
                  <a:gd name="T5" fmla="*/ 0 h 30"/>
                  <a:gd name="T6" fmla="*/ 0 w 25"/>
                  <a:gd name="T7" fmla="*/ 0 h 30"/>
                  <a:gd name="T8" fmla="*/ 0 w 25"/>
                  <a:gd name="T9" fmla="*/ 18 h 30"/>
                  <a:gd name="T10" fmla="*/ 7 w 25"/>
                  <a:gd name="T11" fmla="*/ 18 h 30"/>
                  <a:gd name="T12" fmla="*/ 7 w 25"/>
                  <a:gd name="T13" fmla="*/ 24 h 30"/>
                  <a:gd name="T14" fmla="*/ 13 w 25"/>
                  <a:gd name="T15" fmla="*/ 24 h 30"/>
                  <a:gd name="T16" fmla="*/ 13 w 25"/>
                  <a:gd name="T17" fmla="*/ 30 h 30"/>
                  <a:gd name="T18" fmla="*/ 25 w 25"/>
                  <a:gd name="T19" fmla="*/ 30 h 30"/>
                  <a:gd name="T20" fmla="*/ 25 w 25"/>
                  <a:gd name="T21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0">
                    <a:moveTo>
                      <a:pt x="25" y="12"/>
                    </a:moveTo>
                    <a:lnTo>
                      <a:pt x="13" y="12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5" y="30"/>
                    </a:lnTo>
                    <a:lnTo>
                      <a:pt x="2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8" name="Freeform 3304">
                <a:extLst>
                  <a:ext uri="{FF2B5EF4-FFF2-40B4-BE49-F238E27FC236}">
                    <a16:creationId xmlns:a16="http://schemas.microsoft.com/office/drawing/2014/main" xmlns="" id="{E9BBA1E8-4D53-456C-B4DD-12555502E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" y="135"/>
                <a:ext cx="1" cy="1"/>
              </a:xfrm>
              <a:custGeom>
                <a:avLst/>
                <a:gdLst>
                  <a:gd name="T0" fmla="*/ 13 w 39"/>
                  <a:gd name="T1" fmla="*/ 24 h 24"/>
                  <a:gd name="T2" fmla="*/ 13 w 39"/>
                  <a:gd name="T3" fmla="*/ 12 h 24"/>
                  <a:gd name="T4" fmla="*/ 33 w 39"/>
                  <a:gd name="T5" fmla="*/ 12 h 24"/>
                  <a:gd name="T6" fmla="*/ 33 w 39"/>
                  <a:gd name="T7" fmla="*/ 6 h 24"/>
                  <a:gd name="T8" fmla="*/ 39 w 39"/>
                  <a:gd name="T9" fmla="*/ 6 h 24"/>
                  <a:gd name="T10" fmla="*/ 39 w 39"/>
                  <a:gd name="T11" fmla="*/ 0 h 24"/>
                  <a:gd name="T12" fmla="*/ 7 w 39"/>
                  <a:gd name="T13" fmla="*/ 0 h 24"/>
                  <a:gd name="T14" fmla="*/ 7 w 39"/>
                  <a:gd name="T15" fmla="*/ 12 h 24"/>
                  <a:gd name="T16" fmla="*/ 0 w 39"/>
                  <a:gd name="T17" fmla="*/ 12 h 24"/>
                  <a:gd name="T18" fmla="*/ 0 w 39"/>
                  <a:gd name="T19" fmla="*/ 24 h 24"/>
                  <a:gd name="T20" fmla="*/ 13 w 3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4">
                    <a:moveTo>
                      <a:pt x="13" y="24"/>
                    </a:moveTo>
                    <a:lnTo>
                      <a:pt x="13" y="12"/>
                    </a:lnTo>
                    <a:lnTo>
                      <a:pt x="33" y="12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99" name="Freeform 3305">
                <a:extLst>
                  <a:ext uri="{FF2B5EF4-FFF2-40B4-BE49-F238E27FC236}">
                    <a16:creationId xmlns:a16="http://schemas.microsoft.com/office/drawing/2014/main" xmlns="" id="{6EFF26CE-F9C8-425D-99DB-9E22D2D23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240"/>
                <a:ext cx="1" cy="1"/>
              </a:xfrm>
              <a:custGeom>
                <a:avLst/>
                <a:gdLst>
                  <a:gd name="T0" fmla="*/ 0 w 26"/>
                  <a:gd name="T1" fmla="*/ 31 h 37"/>
                  <a:gd name="T2" fmla="*/ 7 w 26"/>
                  <a:gd name="T3" fmla="*/ 31 h 37"/>
                  <a:gd name="T4" fmla="*/ 7 w 26"/>
                  <a:gd name="T5" fmla="*/ 25 h 37"/>
                  <a:gd name="T6" fmla="*/ 14 w 26"/>
                  <a:gd name="T7" fmla="*/ 25 h 37"/>
                  <a:gd name="T8" fmla="*/ 14 w 26"/>
                  <a:gd name="T9" fmla="*/ 37 h 37"/>
                  <a:gd name="T10" fmla="*/ 20 w 26"/>
                  <a:gd name="T11" fmla="*/ 37 h 37"/>
                  <a:gd name="T12" fmla="*/ 20 w 26"/>
                  <a:gd name="T13" fmla="*/ 31 h 37"/>
                  <a:gd name="T14" fmla="*/ 26 w 26"/>
                  <a:gd name="T15" fmla="*/ 31 h 37"/>
                  <a:gd name="T16" fmla="*/ 26 w 26"/>
                  <a:gd name="T17" fmla="*/ 13 h 37"/>
                  <a:gd name="T18" fmla="*/ 20 w 26"/>
                  <a:gd name="T19" fmla="*/ 13 h 37"/>
                  <a:gd name="T20" fmla="*/ 20 w 26"/>
                  <a:gd name="T21" fmla="*/ 19 h 37"/>
                  <a:gd name="T22" fmla="*/ 14 w 26"/>
                  <a:gd name="T23" fmla="*/ 19 h 37"/>
                  <a:gd name="T24" fmla="*/ 14 w 26"/>
                  <a:gd name="T25" fmla="*/ 0 h 37"/>
                  <a:gd name="T26" fmla="*/ 7 w 26"/>
                  <a:gd name="T27" fmla="*/ 0 h 37"/>
                  <a:gd name="T28" fmla="*/ 7 w 26"/>
                  <a:gd name="T29" fmla="*/ 13 h 37"/>
                  <a:gd name="T30" fmla="*/ 0 w 26"/>
                  <a:gd name="T31" fmla="*/ 13 h 37"/>
                  <a:gd name="T32" fmla="*/ 0 w 26"/>
                  <a:gd name="T33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7">
                    <a:moveTo>
                      <a:pt x="0" y="31"/>
                    </a:moveTo>
                    <a:lnTo>
                      <a:pt x="7" y="31"/>
                    </a:lnTo>
                    <a:lnTo>
                      <a:pt x="7" y="25"/>
                    </a:lnTo>
                    <a:lnTo>
                      <a:pt x="14" y="25"/>
                    </a:lnTo>
                    <a:lnTo>
                      <a:pt x="14" y="37"/>
                    </a:lnTo>
                    <a:lnTo>
                      <a:pt x="20" y="37"/>
                    </a:lnTo>
                    <a:lnTo>
                      <a:pt x="20" y="31"/>
                    </a:lnTo>
                    <a:lnTo>
                      <a:pt x="26" y="31"/>
                    </a:lnTo>
                    <a:lnTo>
                      <a:pt x="26" y="13"/>
                    </a:lnTo>
                    <a:lnTo>
                      <a:pt x="20" y="13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0" name="Freeform 3306">
                <a:extLst>
                  <a:ext uri="{FF2B5EF4-FFF2-40B4-BE49-F238E27FC236}">
                    <a16:creationId xmlns:a16="http://schemas.microsoft.com/office/drawing/2014/main" xmlns="" id="{BB93F57A-5ABB-4999-9C90-3CB3D7748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167"/>
                <a:ext cx="1" cy="1"/>
              </a:xfrm>
              <a:custGeom>
                <a:avLst/>
                <a:gdLst>
                  <a:gd name="T0" fmla="*/ 25 w 31"/>
                  <a:gd name="T1" fmla="*/ 30 h 30"/>
                  <a:gd name="T2" fmla="*/ 25 w 31"/>
                  <a:gd name="T3" fmla="*/ 18 h 30"/>
                  <a:gd name="T4" fmla="*/ 31 w 31"/>
                  <a:gd name="T5" fmla="*/ 18 h 30"/>
                  <a:gd name="T6" fmla="*/ 31 w 31"/>
                  <a:gd name="T7" fmla="*/ 12 h 30"/>
                  <a:gd name="T8" fmla="*/ 19 w 31"/>
                  <a:gd name="T9" fmla="*/ 12 h 30"/>
                  <a:gd name="T10" fmla="*/ 19 w 31"/>
                  <a:gd name="T11" fmla="*/ 0 h 30"/>
                  <a:gd name="T12" fmla="*/ 0 w 31"/>
                  <a:gd name="T13" fmla="*/ 0 h 30"/>
                  <a:gd name="T14" fmla="*/ 0 w 31"/>
                  <a:gd name="T15" fmla="*/ 18 h 30"/>
                  <a:gd name="T16" fmla="*/ 19 w 31"/>
                  <a:gd name="T17" fmla="*/ 18 h 30"/>
                  <a:gd name="T18" fmla="*/ 19 w 31"/>
                  <a:gd name="T19" fmla="*/ 30 h 30"/>
                  <a:gd name="T20" fmla="*/ 25 w 31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25" y="30"/>
                    </a:moveTo>
                    <a:lnTo>
                      <a:pt x="25" y="18"/>
                    </a:lnTo>
                    <a:lnTo>
                      <a:pt x="31" y="18"/>
                    </a:lnTo>
                    <a:lnTo>
                      <a:pt x="31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9" y="18"/>
                    </a:lnTo>
                    <a:lnTo>
                      <a:pt x="19" y="30"/>
                    </a:lnTo>
                    <a:lnTo>
                      <a:pt x="25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1" name="Freeform 3307">
                <a:extLst>
                  <a:ext uri="{FF2B5EF4-FFF2-40B4-BE49-F238E27FC236}">
                    <a16:creationId xmlns:a16="http://schemas.microsoft.com/office/drawing/2014/main" xmlns="" id="{F7CAFA87-EFB0-41DF-ACBC-E4FB411FB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227"/>
                <a:ext cx="1" cy="0"/>
              </a:xfrm>
              <a:custGeom>
                <a:avLst/>
                <a:gdLst>
                  <a:gd name="T0" fmla="*/ 39 w 39"/>
                  <a:gd name="T1" fmla="*/ 18 h 18"/>
                  <a:gd name="T2" fmla="*/ 39 w 39"/>
                  <a:gd name="T3" fmla="*/ 6 h 18"/>
                  <a:gd name="T4" fmla="*/ 7 w 39"/>
                  <a:gd name="T5" fmla="*/ 6 h 18"/>
                  <a:gd name="T6" fmla="*/ 7 w 39"/>
                  <a:gd name="T7" fmla="*/ 0 h 18"/>
                  <a:gd name="T8" fmla="*/ 0 w 39"/>
                  <a:gd name="T9" fmla="*/ 0 h 18"/>
                  <a:gd name="T10" fmla="*/ 0 w 39"/>
                  <a:gd name="T11" fmla="*/ 18 h 18"/>
                  <a:gd name="T12" fmla="*/ 39 w 39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8">
                    <a:moveTo>
                      <a:pt x="39" y="18"/>
                    </a:moveTo>
                    <a:lnTo>
                      <a:pt x="39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2" name="Freeform 3308">
                <a:extLst>
                  <a:ext uri="{FF2B5EF4-FFF2-40B4-BE49-F238E27FC236}">
                    <a16:creationId xmlns:a16="http://schemas.microsoft.com/office/drawing/2014/main" xmlns="" id="{8085BDD7-F1EE-4BBD-9BAD-93C03E094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" y="168"/>
                <a:ext cx="1" cy="2"/>
              </a:xfrm>
              <a:custGeom>
                <a:avLst/>
                <a:gdLst>
                  <a:gd name="T0" fmla="*/ 0 w 25"/>
                  <a:gd name="T1" fmla="*/ 19 h 43"/>
                  <a:gd name="T2" fmla="*/ 0 w 25"/>
                  <a:gd name="T3" fmla="*/ 25 h 43"/>
                  <a:gd name="T4" fmla="*/ 6 w 25"/>
                  <a:gd name="T5" fmla="*/ 25 h 43"/>
                  <a:gd name="T6" fmla="*/ 6 w 25"/>
                  <a:gd name="T7" fmla="*/ 43 h 43"/>
                  <a:gd name="T8" fmla="*/ 13 w 25"/>
                  <a:gd name="T9" fmla="*/ 43 h 43"/>
                  <a:gd name="T10" fmla="*/ 13 w 25"/>
                  <a:gd name="T11" fmla="*/ 31 h 43"/>
                  <a:gd name="T12" fmla="*/ 25 w 25"/>
                  <a:gd name="T13" fmla="*/ 31 h 43"/>
                  <a:gd name="T14" fmla="*/ 25 w 25"/>
                  <a:gd name="T15" fmla="*/ 19 h 43"/>
                  <a:gd name="T16" fmla="*/ 19 w 25"/>
                  <a:gd name="T17" fmla="*/ 19 h 43"/>
                  <a:gd name="T18" fmla="*/ 19 w 25"/>
                  <a:gd name="T19" fmla="*/ 12 h 43"/>
                  <a:gd name="T20" fmla="*/ 13 w 25"/>
                  <a:gd name="T21" fmla="*/ 12 h 43"/>
                  <a:gd name="T22" fmla="*/ 13 w 25"/>
                  <a:gd name="T23" fmla="*/ 0 h 43"/>
                  <a:gd name="T24" fmla="*/ 6 w 25"/>
                  <a:gd name="T25" fmla="*/ 0 h 43"/>
                  <a:gd name="T26" fmla="*/ 6 w 25"/>
                  <a:gd name="T27" fmla="*/ 19 h 43"/>
                  <a:gd name="T28" fmla="*/ 0 w 25"/>
                  <a:gd name="T29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43">
                    <a:moveTo>
                      <a:pt x="0" y="19"/>
                    </a:moveTo>
                    <a:lnTo>
                      <a:pt x="0" y="25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13" y="43"/>
                    </a:lnTo>
                    <a:lnTo>
                      <a:pt x="13" y="31"/>
                    </a:lnTo>
                    <a:lnTo>
                      <a:pt x="25" y="31"/>
                    </a:lnTo>
                    <a:lnTo>
                      <a:pt x="25" y="19"/>
                    </a:lnTo>
                    <a:lnTo>
                      <a:pt x="19" y="19"/>
                    </a:lnTo>
                    <a:lnTo>
                      <a:pt x="19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3" name="Freeform 3309">
                <a:extLst>
                  <a:ext uri="{FF2B5EF4-FFF2-40B4-BE49-F238E27FC236}">
                    <a16:creationId xmlns:a16="http://schemas.microsoft.com/office/drawing/2014/main" xmlns="" id="{C96A83A6-6FCC-44BB-9C93-CCE11E9CA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" y="194"/>
                <a:ext cx="2" cy="0"/>
              </a:xfrm>
              <a:custGeom>
                <a:avLst/>
                <a:gdLst>
                  <a:gd name="T0" fmla="*/ 57 w 57"/>
                  <a:gd name="T1" fmla="*/ 24 h 24"/>
                  <a:gd name="T2" fmla="*/ 57 w 57"/>
                  <a:gd name="T3" fmla="*/ 12 h 24"/>
                  <a:gd name="T4" fmla="*/ 19 w 57"/>
                  <a:gd name="T5" fmla="*/ 12 h 24"/>
                  <a:gd name="T6" fmla="*/ 19 w 57"/>
                  <a:gd name="T7" fmla="*/ 6 h 24"/>
                  <a:gd name="T8" fmla="*/ 13 w 57"/>
                  <a:gd name="T9" fmla="*/ 6 h 24"/>
                  <a:gd name="T10" fmla="*/ 13 w 57"/>
                  <a:gd name="T11" fmla="*/ 0 h 24"/>
                  <a:gd name="T12" fmla="*/ 0 w 57"/>
                  <a:gd name="T13" fmla="*/ 0 h 24"/>
                  <a:gd name="T14" fmla="*/ 0 w 57"/>
                  <a:gd name="T15" fmla="*/ 6 h 24"/>
                  <a:gd name="T16" fmla="*/ 6 w 57"/>
                  <a:gd name="T17" fmla="*/ 6 h 24"/>
                  <a:gd name="T18" fmla="*/ 6 w 57"/>
                  <a:gd name="T19" fmla="*/ 12 h 24"/>
                  <a:gd name="T20" fmla="*/ 13 w 57"/>
                  <a:gd name="T21" fmla="*/ 12 h 24"/>
                  <a:gd name="T22" fmla="*/ 13 w 57"/>
                  <a:gd name="T23" fmla="*/ 18 h 24"/>
                  <a:gd name="T24" fmla="*/ 45 w 57"/>
                  <a:gd name="T25" fmla="*/ 18 h 24"/>
                  <a:gd name="T26" fmla="*/ 45 w 57"/>
                  <a:gd name="T27" fmla="*/ 24 h 24"/>
                  <a:gd name="T28" fmla="*/ 57 w 57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24">
                    <a:moveTo>
                      <a:pt x="57" y="24"/>
                    </a:moveTo>
                    <a:lnTo>
                      <a:pt x="57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45" y="18"/>
                    </a:lnTo>
                    <a:lnTo>
                      <a:pt x="45" y="24"/>
                    </a:lnTo>
                    <a:lnTo>
                      <a:pt x="57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4" name="Freeform 3310">
                <a:extLst>
                  <a:ext uri="{FF2B5EF4-FFF2-40B4-BE49-F238E27FC236}">
                    <a16:creationId xmlns:a16="http://schemas.microsoft.com/office/drawing/2014/main" xmlns="" id="{82473CEC-F884-43F6-9A30-DA9668785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134"/>
                <a:ext cx="1" cy="1"/>
              </a:xfrm>
              <a:custGeom>
                <a:avLst/>
                <a:gdLst>
                  <a:gd name="T0" fmla="*/ 18 w 25"/>
                  <a:gd name="T1" fmla="*/ 31 h 31"/>
                  <a:gd name="T2" fmla="*/ 18 w 25"/>
                  <a:gd name="T3" fmla="*/ 24 h 31"/>
                  <a:gd name="T4" fmla="*/ 25 w 25"/>
                  <a:gd name="T5" fmla="*/ 24 h 31"/>
                  <a:gd name="T6" fmla="*/ 25 w 25"/>
                  <a:gd name="T7" fmla="*/ 18 h 31"/>
                  <a:gd name="T8" fmla="*/ 12 w 25"/>
                  <a:gd name="T9" fmla="*/ 18 h 31"/>
                  <a:gd name="T10" fmla="*/ 12 w 25"/>
                  <a:gd name="T11" fmla="*/ 0 h 31"/>
                  <a:gd name="T12" fmla="*/ 0 w 25"/>
                  <a:gd name="T13" fmla="*/ 0 h 31"/>
                  <a:gd name="T14" fmla="*/ 0 w 25"/>
                  <a:gd name="T15" fmla="*/ 31 h 31"/>
                  <a:gd name="T16" fmla="*/ 18 w 25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1">
                    <a:moveTo>
                      <a:pt x="18" y="31"/>
                    </a:moveTo>
                    <a:lnTo>
                      <a:pt x="18" y="24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12" y="1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18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5" name="Freeform 3311">
                <a:extLst>
                  <a:ext uri="{FF2B5EF4-FFF2-40B4-BE49-F238E27FC236}">
                    <a16:creationId xmlns:a16="http://schemas.microsoft.com/office/drawing/2014/main" xmlns="" id="{997B9C89-15E8-4DAF-8CC5-4643043E6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167"/>
                <a:ext cx="2" cy="1"/>
              </a:xfrm>
              <a:custGeom>
                <a:avLst/>
                <a:gdLst>
                  <a:gd name="T0" fmla="*/ 0 w 45"/>
                  <a:gd name="T1" fmla="*/ 19 h 31"/>
                  <a:gd name="T2" fmla="*/ 0 w 45"/>
                  <a:gd name="T3" fmla="*/ 25 h 31"/>
                  <a:gd name="T4" fmla="*/ 14 w 45"/>
                  <a:gd name="T5" fmla="*/ 25 h 31"/>
                  <a:gd name="T6" fmla="*/ 14 w 45"/>
                  <a:gd name="T7" fmla="*/ 31 h 31"/>
                  <a:gd name="T8" fmla="*/ 26 w 45"/>
                  <a:gd name="T9" fmla="*/ 31 h 31"/>
                  <a:gd name="T10" fmla="*/ 26 w 45"/>
                  <a:gd name="T11" fmla="*/ 19 h 31"/>
                  <a:gd name="T12" fmla="*/ 45 w 45"/>
                  <a:gd name="T13" fmla="*/ 19 h 31"/>
                  <a:gd name="T14" fmla="*/ 45 w 45"/>
                  <a:gd name="T15" fmla="*/ 13 h 31"/>
                  <a:gd name="T16" fmla="*/ 32 w 45"/>
                  <a:gd name="T17" fmla="*/ 13 h 31"/>
                  <a:gd name="T18" fmla="*/ 32 w 45"/>
                  <a:gd name="T19" fmla="*/ 6 h 31"/>
                  <a:gd name="T20" fmla="*/ 26 w 45"/>
                  <a:gd name="T21" fmla="*/ 6 h 31"/>
                  <a:gd name="T22" fmla="*/ 26 w 45"/>
                  <a:gd name="T23" fmla="*/ 0 h 31"/>
                  <a:gd name="T24" fmla="*/ 20 w 45"/>
                  <a:gd name="T25" fmla="*/ 0 h 31"/>
                  <a:gd name="T26" fmla="*/ 20 w 45"/>
                  <a:gd name="T27" fmla="*/ 19 h 31"/>
                  <a:gd name="T28" fmla="*/ 0 w 45"/>
                  <a:gd name="T2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31">
                    <a:moveTo>
                      <a:pt x="0" y="19"/>
                    </a:moveTo>
                    <a:lnTo>
                      <a:pt x="0" y="25"/>
                    </a:lnTo>
                    <a:lnTo>
                      <a:pt x="14" y="25"/>
                    </a:lnTo>
                    <a:lnTo>
                      <a:pt x="14" y="31"/>
                    </a:lnTo>
                    <a:lnTo>
                      <a:pt x="26" y="31"/>
                    </a:lnTo>
                    <a:lnTo>
                      <a:pt x="26" y="19"/>
                    </a:lnTo>
                    <a:lnTo>
                      <a:pt x="45" y="19"/>
                    </a:lnTo>
                    <a:lnTo>
                      <a:pt x="45" y="13"/>
                    </a:lnTo>
                    <a:lnTo>
                      <a:pt x="32" y="13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6" name="Freeform 3312">
                <a:extLst>
                  <a:ext uri="{FF2B5EF4-FFF2-40B4-BE49-F238E27FC236}">
                    <a16:creationId xmlns:a16="http://schemas.microsoft.com/office/drawing/2014/main" xmlns="" id="{D91B55AF-6662-43D5-B3F4-D6B8938BA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" y="293"/>
                <a:ext cx="2" cy="0"/>
              </a:xfrm>
              <a:custGeom>
                <a:avLst/>
                <a:gdLst>
                  <a:gd name="T0" fmla="*/ 58 w 58"/>
                  <a:gd name="T1" fmla="*/ 12 h 12"/>
                  <a:gd name="T2" fmla="*/ 58 w 58"/>
                  <a:gd name="T3" fmla="*/ 6 h 12"/>
                  <a:gd name="T4" fmla="*/ 45 w 58"/>
                  <a:gd name="T5" fmla="*/ 6 h 12"/>
                  <a:gd name="T6" fmla="*/ 45 w 58"/>
                  <a:gd name="T7" fmla="*/ 0 h 12"/>
                  <a:gd name="T8" fmla="*/ 0 w 58"/>
                  <a:gd name="T9" fmla="*/ 0 h 12"/>
                  <a:gd name="T10" fmla="*/ 0 w 58"/>
                  <a:gd name="T11" fmla="*/ 12 h 12"/>
                  <a:gd name="T12" fmla="*/ 13 w 58"/>
                  <a:gd name="T13" fmla="*/ 12 h 12"/>
                  <a:gd name="T14" fmla="*/ 13 w 58"/>
                  <a:gd name="T15" fmla="*/ 6 h 12"/>
                  <a:gd name="T16" fmla="*/ 33 w 58"/>
                  <a:gd name="T17" fmla="*/ 6 h 12"/>
                  <a:gd name="T18" fmla="*/ 33 w 58"/>
                  <a:gd name="T19" fmla="*/ 12 h 12"/>
                  <a:gd name="T20" fmla="*/ 58 w 58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2">
                    <a:moveTo>
                      <a:pt x="58" y="12"/>
                    </a:moveTo>
                    <a:lnTo>
                      <a:pt x="58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33" y="6"/>
                    </a:lnTo>
                    <a:lnTo>
                      <a:pt x="33" y="12"/>
                    </a:lnTo>
                    <a:lnTo>
                      <a:pt x="58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7" name="Freeform 3313">
                <a:extLst>
                  <a:ext uri="{FF2B5EF4-FFF2-40B4-BE49-F238E27FC236}">
                    <a16:creationId xmlns:a16="http://schemas.microsoft.com/office/drawing/2014/main" xmlns="" id="{47B82110-D3B7-4272-9A02-B2D680DCD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75"/>
                <a:ext cx="1" cy="1"/>
              </a:xfrm>
              <a:custGeom>
                <a:avLst/>
                <a:gdLst>
                  <a:gd name="T0" fmla="*/ 13 w 25"/>
                  <a:gd name="T1" fmla="*/ 24 h 24"/>
                  <a:gd name="T2" fmla="*/ 25 w 25"/>
                  <a:gd name="T3" fmla="*/ 24 h 24"/>
                  <a:gd name="T4" fmla="*/ 25 w 25"/>
                  <a:gd name="T5" fmla="*/ 6 h 24"/>
                  <a:gd name="T6" fmla="*/ 19 w 25"/>
                  <a:gd name="T7" fmla="*/ 6 h 24"/>
                  <a:gd name="T8" fmla="*/ 19 w 25"/>
                  <a:gd name="T9" fmla="*/ 0 h 24"/>
                  <a:gd name="T10" fmla="*/ 0 w 25"/>
                  <a:gd name="T11" fmla="*/ 0 h 24"/>
                  <a:gd name="T12" fmla="*/ 0 w 25"/>
                  <a:gd name="T13" fmla="*/ 18 h 24"/>
                  <a:gd name="T14" fmla="*/ 13 w 25"/>
                  <a:gd name="T15" fmla="*/ 18 h 24"/>
                  <a:gd name="T16" fmla="*/ 13 w 25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13" y="24"/>
                    </a:moveTo>
                    <a:lnTo>
                      <a:pt x="25" y="24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8" name="Freeform 3314">
                <a:extLst>
                  <a:ext uri="{FF2B5EF4-FFF2-40B4-BE49-F238E27FC236}">
                    <a16:creationId xmlns:a16="http://schemas.microsoft.com/office/drawing/2014/main" xmlns="" id="{9295340E-E4F3-4CE3-9E6C-8D2C379A5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" y="101"/>
                <a:ext cx="1" cy="1"/>
              </a:xfrm>
              <a:custGeom>
                <a:avLst/>
                <a:gdLst>
                  <a:gd name="T0" fmla="*/ 14 w 20"/>
                  <a:gd name="T1" fmla="*/ 30 h 30"/>
                  <a:gd name="T2" fmla="*/ 14 w 20"/>
                  <a:gd name="T3" fmla="*/ 24 h 30"/>
                  <a:gd name="T4" fmla="*/ 20 w 20"/>
                  <a:gd name="T5" fmla="*/ 24 h 30"/>
                  <a:gd name="T6" fmla="*/ 20 w 20"/>
                  <a:gd name="T7" fmla="*/ 0 h 30"/>
                  <a:gd name="T8" fmla="*/ 8 w 20"/>
                  <a:gd name="T9" fmla="*/ 0 h 30"/>
                  <a:gd name="T10" fmla="*/ 8 w 20"/>
                  <a:gd name="T11" fmla="*/ 6 h 30"/>
                  <a:gd name="T12" fmla="*/ 0 w 20"/>
                  <a:gd name="T13" fmla="*/ 6 h 30"/>
                  <a:gd name="T14" fmla="*/ 0 w 20"/>
                  <a:gd name="T15" fmla="*/ 30 h 30"/>
                  <a:gd name="T16" fmla="*/ 14 w 20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30">
                    <a:moveTo>
                      <a:pt x="14" y="30"/>
                    </a:moveTo>
                    <a:lnTo>
                      <a:pt x="14" y="24"/>
                    </a:lnTo>
                    <a:lnTo>
                      <a:pt x="20" y="24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30"/>
                    </a:lnTo>
                    <a:lnTo>
                      <a:pt x="14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09" name="Freeform 3315">
                <a:extLst>
                  <a:ext uri="{FF2B5EF4-FFF2-40B4-BE49-F238E27FC236}">
                    <a16:creationId xmlns:a16="http://schemas.microsoft.com/office/drawing/2014/main" xmlns="" id="{80F2E254-CD84-40D3-91DF-4AC04F074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209"/>
                <a:ext cx="1" cy="1"/>
              </a:xfrm>
              <a:custGeom>
                <a:avLst/>
                <a:gdLst>
                  <a:gd name="T0" fmla="*/ 45 w 45"/>
                  <a:gd name="T1" fmla="*/ 0 h 12"/>
                  <a:gd name="T2" fmla="*/ 0 w 45"/>
                  <a:gd name="T3" fmla="*/ 0 h 12"/>
                  <a:gd name="T4" fmla="*/ 0 w 45"/>
                  <a:gd name="T5" fmla="*/ 12 h 12"/>
                  <a:gd name="T6" fmla="*/ 39 w 45"/>
                  <a:gd name="T7" fmla="*/ 12 h 12"/>
                  <a:gd name="T8" fmla="*/ 39 w 45"/>
                  <a:gd name="T9" fmla="*/ 6 h 12"/>
                  <a:gd name="T10" fmla="*/ 45 w 45"/>
                  <a:gd name="T11" fmla="*/ 6 h 12"/>
                  <a:gd name="T12" fmla="*/ 45 w 4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">
                    <a:moveTo>
                      <a:pt x="45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45" y="6"/>
                    </a:lnTo>
                    <a:lnTo>
                      <a:pt x="45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0" name="Freeform 3316">
                <a:extLst>
                  <a:ext uri="{FF2B5EF4-FFF2-40B4-BE49-F238E27FC236}">
                    <a16:creationId xmlns:a16="http://schemas.microsoft.com/office/drawing/2014/main" xmlns="" id="{C05A783A-84B3-40BA-A9D9-505F75B36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" y="365"/>
                <a:ext cx="1" cy="0"/>
              </a:xfrm>
              <a:custGeom>
                <a:avLst/>
                <a:gdLst>
                  <a:gd name="T0" fmla="*/ 52 w 52"/>
                  <a:gd name="T1" fmla="*/ 18 h 18"/>
                  <a:gd name="T2" fmla="*/ 52 w 52"/>
                  <a:gd name="T3" fmla="*/ 0 h 18"/>
                  <a:gd name="T4" fmla="*/ 45 w 52"/>
                  <a:gd name="T5" fmla="*/ 0 h 18"/>
                  <a:gd name="T6" fmla="*/ 45 w 52"/>
                  <a:gd name="T7" fmla="*/ 12 h 18"/>
                  <a:gd name="T8" fmla="*/ 32 w 52"/>
                  <a:gd name="T9" fmla="*/ 12 h 18"/>
                  <a:gd name="T10" fmla="*/ 32 w 52"/>
                  <a:gd name="T11" fmla="*/ 6 h 18"/>
                  <a:gd name="T12" fmla="*/ 26 w 52"/>
                  <a:gd name="T13" fmla="*/ 6 h 18"/>
                  <a:gd name="T14" fmla="*/ 26 w 52"/>
                  <a:gd name="T15" fmla="*/ 0 h 18"/>
                  <a:gd name="T16" fmla="*/ 0 w 52"/>
                  <a:gd name="T17" fmla="*/ 0 h 18"/>
                  <a:gd name="T18" fmla="*/ 0 w 52"/>
                  <a:gd name="T19" fmla="*/ 6 h 18"/>
                  <a:gd name="T20" fmla="*/ 20 w 52"/>
                  <a:gd name="T21" fmla="*/ 6 h 18"/>
                  <a:gd name="T22" fmla="*/ 20 w 52"/>
                  <a:gd name="T23" fmla="*/ 18 h 18"/>
                  <a:gd name="T24" fmla="*/ 52 w 52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18">
                    <a:moveTo>
                      <a:pt x="52" y="18"/>
                    </a:moveTo>
                    <a:lnTo>
                      <a:pt x="52" y="0"/>
                    </a:lnTo>
                    <a:lnTo>
                      <a:pt x="45" y="0"/>
                    </a:lnTo>
                    <a:lnTo>
                      <a:pt x="45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0" y="6"/>
                    </a:lnTo>
                    <a:lnTo>
                      <a:pt x="20" y="18"/>
                    </a:lnTo>
                    <a:lnTo>
                      <a:pt x="5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1" name="Freeform 3317">
                <a:extLst>
                  <a:ext uri="{FF2B5EF4-FFF2-40B4-BE49-F238E27FC236}">
                    <a16:creationId xmlns:a16="http://schemas.microsoft.com/office/drawing/2014/main" xmlns="" id="{3D765283-500A-454D-88EF-9CD5EF387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" y="189"/>
                <a:ext cx="2" cy="1"/>
              </a:xfrm>
              <a:custGeom>
                <a:avLst/>
                <a:gdLst>
                  <a:gd name="T0" fmla="*/ 14 w 32"/>
                  <a:gd name="T1" fmla="*/ 18 h 24"/>
                  <a:gd name="T2" fmla="*/ 20 w 32"/>
                  <a:gd name="T3" fmla="*/ 18 h 24"/>
                  <a:gd name="T4" fmla="*/ 20 w 32"/>
                  <a:gd name="T5" fmla="*/ 24 h 24"/>
                  <a:gd name="T6" fmla="*/ 32 w 32"/>
                  <a:gd name="T7" fmla="*/ 24 h 24"/>
                  <a:gd name="T8" fmla="*/ 32 w 32"/>
                  <a:gd name="T9" fmla="*/ 6 h 24"/>
                  <a:gd name="T10" fmla="*/ 20 w 32"/>
                  <a:gd name="T11" fmla="*/ 6 h 24"/>
                  <a:gd name="T12" fmla="*/ 20 w 32"/>
                  <a:gd name="T13" fmla="*/ 0 h 24"/>
                  <a:gd name="T14" fmla="*/ 0 w 32"/>
                  <a:gd name="T15" fmla="*/ 0 h 24"/>
                  <a:gd name="T16" fmla="*/ 0 w 32"/>
                  <a:gd name="T17" fmla="*/ 12 h 24"/>
                  <a:gd name="T18" fmla="*/ 14 w 32"/>
                  <a:gd name="T19" fmla="*/ 12 h 24"/>
                  <a:gd name="T20" fmla="*/ 14 w 32"/>
                  <a:gd name="T2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4">
                    <a:moveTo>
                      <a:pt x="14" y="18"/>
                    </a:moveTo>
                    <a:lnTo>
                      <a:pt x="20" y="18"/>
                    </a:lnTo>
                    <a:lnTo>
                      <a:pt x="20" y="24"/>
                    </a:lnTo>
                    <a:lnTo>
                      <a:pt x="32" y="24"/>
                    </a:lnTo>
                    <a:lnTo>
                      <a:pt x="32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4" y="12"/>
                    </a:lnTo>
                    <a:lnTo>
                      <a:pt x="14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2" name="Freeform 3318">
                <a:extLst>
                  <a:ext uri="{FF2B5EF4-FFF2-40B4-BE49-F238E27FC236}">
                    <a16:creationId xmlns:a16="http://schemas.microsoft.com/office/drawing/2014/main" xmlns="" id="{84B23BB3-2000-4346-AC7A-D207EFF15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" y="52"/>
                <a:ext cx="2" cy="0"/>
              </a:xfrm>
              <a:custGeom>
                <a:avLst/>
                <a:gdLst>
                  <a:gd name="T0" fmla="*/ 51 w 51"/>
                  <a:gd name="T1" fmla="*/ 12 h 12"/>
                  <a:gd name="T2" fmla="*/ 51 w 51"/>
                  <a:gd name="T3" fmla="*/ 6 h 12"/>
                  <a:gd name="T4" fmla="*/ 32 w 51"/>
                  <a:gd name="T5" fmla="*/ 6 h 12"/>
                  <a:gd name="T6" fmla="*/ 32 w 51"/>
                  <a:gd name="T7" fmla="*/ 0 h 12"/>
                  <a:gd name="T8" fmla="*/ 0 w 51"/>
                  <a:gd name="T9" fmla="*/ 0 h 12"/>
                  <a:gd name="T10" fmla="*/ 0 w 51"/>
                  <a:gd name="T11" fmla="*/ 12 h 12"/>
                  <a:gd name="T12" fmla="*/ 51 w 5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2">
                    <a:moveTo>
                      <a:pt x="51" y="12"/>
                    </a:moveTo>
                    <a:lnTo>
                      <a:pt x="51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51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3" name="Freeform 3319">
                <a:extLst>
                  <a:ext uri="{FF2B5EF4-FFF2-40B4-BE49-F238E27FC236}">
                    <a16:creationId xmlns:a16="http://schemas.microsoft.com/office/drawing/2014/main" xmlns="" id="{BB82A4E7-D6F3-4B17-BA00-CF746A9D4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" y="152"/>
                <a:ext cx="2" cy="0"/>
              </a:xfrm>
              <a:custGeom>
                <a:avLst/>
                <a:gdLst>
                  <a:gd name="T0" fmla="*/ 0 w 51"/>
                  <a:gd name="T1" fmla="*/ 12 h 12"/>
                  <a:gd name="T2" fmla="*/ 38 w 51"/>
                  <a:gd name="T3" fmla="*/ 12 h 12"/>
                  <a:gd name="T4" fmla="*/ 38 w 51"/>
                  <a:gd name="T5" fmla="*/ 6 h 12"/>
                  <a:gd name="T6" fmla="*/ 51 w 51"/>
                  <a:gd name="T7" fmla="*/ 6 h 12"/>
                  <a:gd name="T8" fmla="*/ 51 w 51"/>
                  <a:gd name="T9" fmla="*/ 0 h 12"/>
                  <a:gd name="T10" fmla="*/ 6 w 51"/>
                  <a:gd name="T11" fmla="*/ 0 h 12"/>
                  <a:gd name="T12" fmla="*/ 6 w 51"/>
                  <a:gd name="T13" fmla="*/ 6 h 12"/>
                  <a:gd name="T14" fmla="*/ 0 w 51"/>
                  <a:gd name="T15" fmla="*/ 6 h 12"/>
                  <a:gd name="T16" fmla="*/ 0 w 5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2">
                    <a:moveTo>
                      <a:pt x="0" y="12"/>
                    </a:moveTo>
                    <a:lnTo>
                      <a:pt x="38" y="12"/>
                    </a:lnTo>
                    <a:lnTo>
                      <a:pt x="38" y="6"/>
                    </a:lnTo>
                    <a:lnTo>
                      <a:pt x="51" y="6"/>
                    </a:lnTo>
                    <a:lnTo>
                      <a:pt x="51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4" name="Freeform 3320">
                <a:extLst>
                  <a:ext uri="{FF2B5EF4-FFF2-40B4-BE49-F238E27FC236}">
                    <a16:creationId xmlns:a16="http://schemas.microsoft.com/office/drawing/2014/main" xmlns="" id="{93D79396-9A8B-428F-AE18-0C3A2D433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195"/>
                <a:ext cx="1" cy="1"/>
              </a:xfrm>
              <a:custGeom>
                <a:avLst/>
                <a:gdLst>
                  <a:gd name="T0" fmla="*/ 0 w 39"/>
                  <a:gd name="T1" fmla="*/ 18 h 24"/>
                  <a:gd name="T2" fmla="*/ 20 w 39"/>
                  <a:gd name="T3" fmla="*/ 18 h 24"/>
                  <a:gd name="T4" fmla="*/ 20 w 39"/>
                  <a:gd name="T5" fmla="*/ 24 h 24"/>
                  <a:gd name="T6" fmla="*/ 26 w 39"/>
                  <a:gd name="T7" fmla="*/ 24 h 24"/>
                  <a:gd name="T8" fmla="*/ 26 w 39"/>
                  <a:gd name="T9" fmla="*/ 18 h 24"/>
                  <a:gd name="T10" fmla="*/ 33 w 39"/>
                  <a:gd name="T11" fmla="*/ 18 h 24"/>
                  <a:gd name="T12" fmla="*/ 33 w 39"/>
                  <a:gd name="T13" fmla="*/ 12 h 24"/>
                  <a:gd name="T14" fmla="*/ 39 w 39"/>
                  <a:gd name="T15" fmla="*/ 12 h 24"/>
                  <a:gd name="T16" fmla="*/ 39 w 39"/>
                  <a:gd name="T17" fmla="*/ 6 h 24"/>
                  <a:gd name="T18" fmla="*/ 26 w 39"/>
                  <a:gd name="T19" fmla="*/ 6 h 24"/>
                  <a:gd name="T20" fmla="*/ 26 w 39"/>
                  <a:gd name="T21" fmla="*/ 0 h 24"/>
                  <a:gd name="T22" fmla="*/ 20 w 39"/>
                  <a:gd name="T23" fmla="*/ 0 h 24"/>
                  <a:gd name="T24" fmla="*/ 20 w 39"/>
                  <a:gd name="T25" fmla="*/ 6 h 24"/>
                  <a:gd name="T26" fmla="*/ 0 w 39"/>
                  <a:gd name="T27" fmla="*/ 6 h 24"/>
                  <a:gd name="T28" fmla="*/ 0 w 39"/>
                  <a:gd name="T2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24">
                    <a:moveTo>
                      <a:pt x="0" y="18"/>
                    </a:moveTo>
                    <a:lnTo>
                      <a:pt x="20" y="18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26" y="18"/>
                    </a:lnTo>
                    <a:lnTo>
                      <a:pt x="33" y="18"/>
                    </a:lnTo>
                    <a:lnTo>
                      <a:pt x="33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5" name="Freeform 3321">
                <a:extLst>
                  <a:ext uri="{FF2B5EF4-FFF2-40B4-BE49-F238E27FC236}">
                    <a16:creationId xmlns:a16="http://schemas.microsoft.com/office/drawing/2014/main" xmlns="" id="{D1A2D588-7475-4558-8907-47EA8A33B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310"/>
                <a:ext cx="1" cy="2"/>
              </a:xfrm>
              <a:custGeom>
                <a:avLst/>
                <a:gdLst>
                  <a:gd name="T0" fmla="*/ 12 w 12"/>
                  <a:gd name="T1" fmla="*/ 42 h 42"/>
                  <a:gd name="T2" fmla="*/ 12 w 12"/>
                  <a:gd name="T3" fmla="*/ 0 h 42"/>
                  <a:gd name="T4" fmla="*/ 6 w 12"/>
                  <a:gd name="T5" fmla="*/ 0 h 42"/>
                  <a:gd name="T6" fmla="*/ 6 w 12"/>
                  <a:gd name="T7" fmla="*/ 6 h 42"/>
                  <a:gd name="T8" fmla="*/ 0 w 12"/>
                  <a:gd name="T9" fmla="*/ 6 h 42"/>
                  <a:gd name="T10" fmla="*/ 0 w 12"/>
                  <a:gd name="T11" fmla="*/ 42 h 42"/>
                  <a:gd name="T12" fmla="*/ 12 w 12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2">
                    <a:moveTo>
                      <a:pt x="12" y="42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42"/>
                    </a:lnTo>
                    <a:lnTo>
                      <a:pt x="12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6" name="Freeform 3322">
                <a:extLst>
                  <a:ext uri="{FF2B5EF4-FFF2-40B4-BE49-F238E27FC236}">
                    <a16:creationId xmlns:a16="http://schemas.microsoft.com/office/drawing/2014/main" xmlns="" id="{BF896EB4-A19F-4359-A8C8-0C0BD12B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340"/>
                <a:ext cx="2" cy="1"/>
              </a:xfrm>
              <a:custGeom>
                <a:avLst/>
                <a:gdLst>
                  <a:gd name="T0" fmla="*/ 0 w 39"/>
                  <a:gd name="T1" fmla="*/ 18 h 37"/>
                  <a:gd name="T2" fmla="*/ 20 w 39"/>
                  <a:gd name="T3" fmla="*/ 18 h 37"/>
                  <a:gd name="T4" fmla="*/ 20 w 39"/>
                  <a:gd name="T5" fmla="*/ 30 h 37"/>
                  <a:gd name="T6" fmla="*/ 13 w 39"/>
                  <a:gd name="T7" fmla="*/ 30 h 37"/>
                  <a:gd name="T8" fmla="*/ 13 w 39"/>
                  <a:gd name="T9" fmla="*/ 37 h 37"/>
                  <a:gd name="T10" fmla="*/ 26 w 39"/>
                  <a:gd name="T11" fmla="*/ 37 h 37"/>
                  <a:gd name="T12" fmla="*/ 26 w 39"/>
                  <a:gd name="T13" fmla="*/ 18 h 37"/>
                  <a:gd name="T14" fmla="*/ 32 w 39"/>
                  <a:gd name="T15" fmla="*/ 18 h 37"/>
                  <a:gd name="T16" fmla="*/ 32 w 39"/>
                  <a:gd name="T17" fmla="*/ 12 h 37"/>
                  <a:gd name="T18" fmla="*/ 39 w 39"/>
                  <a:gd name="T19" fmla="*/ 12 h 37"/>
                  <a:gd name="T20" fmla="*/ 39 w 39"/>
                  <a:gd name="T21" fmla="*/ 6 h 37"/>
                  <a:gd name="T22" fmla="*/ 26 w 39"/>
                  <a:gd name="T23" fmla="*/ 6 h 37"/>
                  <a:gd name="T24" fmla="*/ 26 w 39"/>
                  <a:gd name="T25" fmla="*/ 0 h 37"/>
                  <a:gd name="T26" fmla="*/ 20 w 39"/>
                  <a:gd name="T27" fmla="*/ 0 h 37"/>
                  <a:gd name="T28" fmla="*/ 20 w 39"/>
                  <a:gd name="T29" fmla="*/ 12 h 37"/>
                  <a:gd name="T30" fmla="*/ 0 w 39"/>
                  <a:gd name="T31" fmla="*/ 12 h 37"/>
                  <a:gd name="T32" fmla="*/ 0 w 39"/>
                  <a:gd name="T3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7">
                    <a:moveTo>
                      <a:pt x="0" y="18"/>
                    </a:moveTo>
                    <a:lnTo>
                      <a:pt x="20" y="18"/>
                    </a:lnTo>
                    <a:lnTo>
                      <a:pt x="20" y="30"/>
                    </a:lnTo>
                    <a:lnTo>
                      <a:pt x="13" y="30"/>
                    </a:lnTo>
                    <a:lnTo>
                      <a:pt x="13" y="37"/>
                    </a:lnTo>
                    <a:lnTo>
                      <a:pt x="26" y="37"/>
                    </a:lnTo>
                    <a:lnTo>
                      <a:pt x="26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39" y="12"/>
                    </a:lnTo>
                    <a:lnTo>
                      <a:pt x="3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7" name="Freeform 3323">
                <a:extLst>
                  <a:ext uri="{FF2B5EF4-FFF2-40B4-BE49-F238E27FC236}">
                    <a16:creationId xmlns:a16="http://schemas.microsoft.com/office/drawing/2014/main" xmlns="" id="{940778CE-04F6-45EF-9EC1-A88C80DF1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264"/>
                <a:ext cx="1" cy="1"/>
              </a:xfrm>
              <a:custGeom>
                <a:avLst/>
                <a:gdLst>
                  <a:gd name="T0" fmla="*/ 0 w 32"/>
                  <a:gd name="T1" fmla="*/ 12 h 42"/>
                  <a:gd name="T2" fmla="*/ 0 w 32"/>
                  <a:gd name="T3" fmla="*/ 18 h 42"/>
                  <a:gd name="T4" fmla="*/ 19 w 32"/>
                  <a:gd name="T5" fmla="*/ 18 h 42"/>
                  <a:gd name="T6" fmla="*/ 19 w 32"/>
                  <a:gd name="T7" fmla="*/ 42 h 42"/>
                  <a:gd name="T8" fmla="*/ 32 w 32"/>
                  <a:gd name="T9" fmla="*/ 42 h 42"/>
                  <a:gd name="T10" fmla="*/ 32 w 32"/>
                  <a:gd name="T11" fmla="*/ 36 h 42"/>
                  <a:gd name="T12" fmla="*/ 26 w 32"/>
                  <a:gd name="T13" fmla="*/ 36 h 42"/>
                  <a:gd name="T14" fmla="*/ 26 w 32"/>
                  <a:gd name="T15" fmla="*/ 18 h 42"/>
                  <a:gd name="T16" fmla="*/ 32 w 32"/>
                  <a:gd name="T17" fmla="*/ 18 h 42"/>
                  <a:gd name="T18" fmla="*/ 32 w 32"/>
                  <a:gd name="T19" fmla="*/ 12 h 42"/>
                  <a:gd name="T20" fmla="*/ 26 w 32"/>
                  <a:gd name="T21" fmla="*/ 12 h 42"/>
                  <a:gd name="T22" fmla="*/ 26 w 32"/>
                  <a:gd name="T23" fmla="*/ 0 h 42"/>
                  <a:gd name="T24" fmla="*/ 19 w 32"/>
                  <a:gd name="T25" fmla="*/ 0 h 42"/>
                  <a:gd name="T26" fmla="*/ 19 w 32"/>
                  <a:gd name="T27" fmla="*/ 12 h 42"/>
                  <a:gd name="T28" fmla="*/ 0 w 32"/>
                  <a:gd name="T29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42">
                    <a:moveTo>
                      <a:pt x="0" y="12"/>
                    </a:moveTo>
                    <a:lnTo>
                      <a:pt x="0" y="18"/>
                    </a:lnTo>
                    <a:lnTo>
                      <a:pt x="19" y="18"/>
                    </a:lnTo>
                    <a:lnTo>
                      <a:pt x="19" y="42"/>
                    </a:lnTo>
                    <a:lnTo>
                      <a:pt x="32" y="42"/>
                    </a:lnTo>
                    <a:lnTo>
                      <a:pt x="32" y="36"/>
                    </a:lnTo>
                    <a:lnTo>
                      <a:pt x="26" y="36"/>
                    </a:lnTo>
                    <a:lnTo>
                      <a:pt x="26" y="18"/>
                    </a:lnTo>
                    <a:lnTo>
                      <a:pt x="32" y="18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12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8" name="Freeform 3324">
                <a:extLst>
                  <a:ext uri="{FF2B5EF4-FFF2-40B4-BE49-F238E27FC236}">
                    <a16:creationId xmlns:a16="http://schemas.microsoft.com/office/drawing/2014/main" xmlns="" id="{E899AE3C-2B04-4F78-B931-6525A3B7F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139"/>
                <a:ext cx="1" cy="1"/>
              </a:xfrm>
              <a:custGeom>
                <a:avLst/>
                <a:gdLst>
                  <a:gd name="T0" fmla="*/ 0 w 45"/>
                  <a:gd name="T1" fmla="*/ 13 h 13"/>
                  <a:gd name="T2" fmla="*/ 38 w 45"/>
                  <a:gd name="T3" fmla="*/ 13 h 13"/>
                  <a:gd name="T4" fmla="*/ 38 w 45"/>
                  <a:gd name="T5" fmla="*/ 6 h 13"/>
                  <a:gd name="T6" fmla="*/ 45 w 45"/>
                  <a:gd name="T7" fmla="*/ 6 h 13"/>
                  <a:gd name="T8" fmla="*/ 45 w 45"/>
                  <a:gd name="T9" fmla="*/ 0 h 13"/>
                  <a:gd name="T10" fmla="*/ 7 w 45"/>
                  <a:gd name="T11" fmla="*/ 0 h 13"/>
                  <a:gd name="T12" fmla="*/ 7 w 45"/>
                  <a:gd name="T13" fmla="*/ 6 h 13"/>
                  <a:gd name="T14" fmla="*/ 0 w 45"/>
                  <a:gd name="T15" fmla="*/ 6 h 13"/>
                  <a:gd name="T16" fmla="*/ 0 w 45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3">
                    <a:moveTo>
                      <a:pt x="0" y="13"/>
                    </a:moveTo>
                    <a:lnTo>
                      <a:pt x="38" y="13"/>
                    </a:lnTo>
                    <a:lnTo>
                      <a:pt x="38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19" name="Freeform 3325">
                <a:extLst>
                  <a:ext uri="{FF2B5EF4-FFF2-40B4-BE49-F238E27FC236}">
                    <a16:creationId xmlns:a16="http://schemas.microsoft.com/office/drawing/2014/main" xmlns="" id="{65099CC8-36F6-4153-8BC1-C71602921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" y="99"/>
                <a:ext cx="1" cy="1"/>
              </a:xfrm>
              <a:custGeom>
                <a:avLst/>
                <a:gdLst>
                  <a:gd name="T0" fmla="*/ 25 w 25"/>
                  <a:gd name="T1" fmla="*/ 12 h 24"/>
                  <a:gd name="T2" fmla="*/ 19 w 25"/>
                  <a:gd name="T3" fmla="*/ 12 h 24"/>
                  <a:gd name="T4" fmla="*/ 19 w 25"/>
                  <a:gd name="T5" fmla="*/ 6 h 24"/>
                  <a:gd name="T6" fmla="*/ 13 w 25"/>
                  <a:gd name="T7" fmla="*/ 6 h 24"/>
                  <a:gd name="T8" fmla="*/ 13 w 25"/>
                  <a:gd name="T9" fmla="*/ 0 h 24"/>
                  <a:gd name="T10" fmla="*/ 0 w 25"/>
                  <a:gd name="T11" fmla="*/ 0 h 24"/>
                  <a:gd name="T12" fmla="*/ 0 w 25"/>
                  <a:gd name="T13" fmla="*/ 18 h 24"/>
                  <a:gd name="T14" fmla="*/ 6 w 25"/>
                  <a:gd name="T15" fmla="*/ 18 h 24"/>
                  <a:gd name="T16" fmla="*/ 6 w 25"/>
                  <a:gd name="T17" fmla="*/ 24 h 24"/>
                  <a:gd name="T18" fmla="*/ 25 w 25"/>
                  <a:gd name="T19" fmla="*/ 24 h 24"/>
                  <a:gd name="T20" fmla="*/ 25 w 25"/>
                  <a:gd name="T2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25" y="24"/>
                    </a:lnTo>
                    <a:lnTo>
                      <a:pt x="2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0" name="Freeform 3326">
                <a:extLst>
                  <a:ext uri="{FF2B5EF4-FFF2-40B4-BE49-F238E27FC236}">
                    <a16:creationId xmlns:a16="http://schemas.microsoft.com/office/drawing/2014/main" xmlns="" id="{3936F87B-8C67-40A8-B83F-D402928EF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" y="166"/>
                <a:ext cx="1" cy="1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18 h 36"/>
                  <a:gd name="T4" fmla="*/ 13 w 25"/>
                  <a:gd name="T5" fmla="*/ 18 h 36"/>
                  <a:gd name="T6" fmla="*/ 13 w 25"/>
                  <a:gd name="T7" fmla="*/ 6 h 36"/>
                  <a:gd name="T8" fmla="*/ 7 w 25"/>
                  <a:gd name="T9" fmla="*/ 6 h 36"/>
                  <a:gd name="T10" fmla="*/ 7 w 25"/>
                  <a:gd name="T11" fmla="*/ 0 h 36"/>
                  <a:gd name="T12" fmla="*/ 0 w 25"/>
                  <a:gd name="T13" fmla="*/ 0 h 36"/>
                  <a:gd name="T14" fmla="*/ 0 w 25"/>
                  <a:gd name="T15" fmla="*/ 24 h 36"/>
                  <a:gd name="T16" fmla="*/ 13 w 25"/>
                  <a:gd name="T17" fmla="*/ 24 h 36"/>
                  <a:gd name="T18" fmla="*/ 13 w 25"/>
                  <a:gd name="T19" fmla="*/ 30 h 36"/>
                  <a:gd name="T20" fmla="*/ 19 w 25"/>
                  <a:gd name="T21" fmla="*/ 30 h 36"/>
                  <a:gd name="T22" fmla="*/ 19 w 25"/>
                  <a:gd name="T23" fmla="*/ 36 h 36"/>
                  <a:gd name="T24" fmla="*/ 25 w 25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lnTo>
                      <a:pt x="25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19" y="30"/>
                    </a:lnTo>
                    <a:lnTo>
                      <a:pt x="19" y="36"/>
                    </a:lnTo>
                    <a:lnTo>
                      <a:pt x="25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1" name="Freeform 3327">
                <a:extLst>
                  <a:ext uri="{FF2B5EF4-FFF2-40B4-BE49-F238E27FC236}">
                    <a16:creationId xmlns:a16="http://schemas.microsoft.com/office/drawing/2014/main" xmlns="" id="{2A1329A7-712B-4216-A875-9B3970BE4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90"/>
                <a:ext cx="0" cy="2"/>
              </a:xfrm>
              <a:custGeom>
                <a:avLst/>
                <a:gdLst>
                  <a:gd name="T0" fmla="*/ 19 w 19"/>
                  <a:gd name="T1" fmla="*/ 55 h 55"/>
                  <a:gd name="T2" fmla="*/ 19 w 19"/>
                  <a:gd name="T3" fmla="*/ 48 h 55"/>
                  <a:gd name="T4" fmla="*/ 13 w 19"/>
                  <a:gd name="T5" fmla="*/ 48 h 55"/>
                  <a:gd name="T6" fmla="*/ 13 w 19"/>
                  <a:gd name="T7" fmla="*/ 42 h 55"/>
                  <a:gd name="T8" fmla="*/ 6 w 19"/>
                  <a:gd name="T9" fmla="*/ 42 h 55"/>
                  <a:gd name="T10" fmla="*/ 6 w 19"/>
                  <a:gd name="T11" fmla="*/ 12 h 55"/>
                  <a:gd name="T12" fmla="*/ 13 w 19"/>
                  <a:gd name="T13" fmla="*/ 12 h 55"/>
                  <a:gd name="T14" fmla="*/ 13 w 19"/>
                  <a:gd name="T15" fmla="*/ 0 h 55"/>
                  <a:gd name="T16" fmla="*/ 6 w 19"/>
                  <a:gd name="T17" fmla="*/ 0 h 55"/>
                  <a:gd name="T18" fmla="*/ 6 w 19"/>
                  <a:gd name="T19" fmla="*/ 6 h 55"/>
                  <a:gd name="T20" fmla="*/ 0 w 19"/>
                  <a:gd name="T21" fmla="*/ 6 h 55"/>
                  <a:gd name="T22" fmla="*/ 0 w 19"/>
                  <a:gd name="T23" fmla="*/ 48 h 55"/>
                  <a:gd name="T24" fmla="*/ 6 w 19"/>
                  <a:gd name="T25" fmla="*/ 48 h 55"/>
                  <a:gd name="T26" fmla="*/ 6 w 19"/>
                  <a:gd name="T27" fmla="*/ 55 h 55"/>
                  <a:gd name="T28" fmla="*/ 19 w 19"/>
                  <a:gd name="T2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55">
                    <a:moveTo>
                      <a:pt x="19" y="55"/>
                    </a:moveTo>
                    <a:lnTo>
                      <a:pt x="19" y="48"/>
                    </a:lnTo>
                    <a:lnTo>
                      <a:pt x="13" y="48"/>
                    </a:lnTo>
                    <a:lnTo>
                      <a:pt x="13" y="42"/>
                    </a:lnTo>
                    <a:lnTo>
                      <a:pt x="6" y="42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48"/>
                    </a:lnTo>
                    <a:lnTo>
                      <a:pt x="6" y="48"/>
                    </a:lnTo>
                    <a:lnTo>
                      <a:pt x="6" y="55"/>
                    </a:lnTo>
                    <a:lnTo>
                      <a:pt x="19" y="5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2" name="Freeform 3328">
                <a:extLst>
                  <a:ext uri="{FF2B5EF4-FFF2-40B4-BE49-F238E27FC236}">
                    <a16:creationId xmlns:a16="http://schemas.microsoft.com/office/drawing/2014/main" xmlns="" id="{7211F985-B1A5-4772-A565-008A616A4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" y="349"/>
                <a:ext cx="1" cy="1"/>
              </a:xfrm>
              <a:custGeom>
                <a:avLst/>
                <a:gdLst>
                  <a:gd name="T0" fmla="*/ 26 w 26"/>
                  <a:gd name="T1" fmla="*/ 54 h 54"/>
                  <a:gd name="T2" fmla="*/ 26 w 26"/>
                  <a:gd name="T3" fmla="*/ 42 h 54"/>
                  <a:gd name="T4" fmla="*/ 20 w 26"/>
                  <a:gd name="T5" fmla="*/ 42 h 54"/>
                  <a:gd name="T6" fmla="*/ 20 w 26"/>
                  <a:gd name="T7" fmla="*/ 18 h 54"/>
                  <a:gd name="T8" fmla="*/ 13 w 26"/>
                  <a:gd name="T9" fmla="*/ 18 h 54"/>
                  <a:gd name="T10" fmla="*/ 13 w 26"/>
                  <a:gd name="T11" fmla="*/ 6 h 54"/>
                  <a:gd name="T12" fmla="*/ 7 w 26"/>
                  <a:gd name="T13" fmla="*/ 6 h 54"/>
                  <a:gd name="T14" fmla="*/ 7 w 26"/>
                  <a:gd name="T15" fmla="*/ 0 h 54"/>
                  <a:gd name="T16" fmla="*/ 0 w 26"/>
                  <a:gd name="T17" fmla="*/ 0 h 54"/>
                  <a:gd name="T18" fmla="*/ 0 w 26"/>
                  <a:gd name="T19" fmla="*/ 12 h 54"/>
                  <a:gd name="T20" fmla="*/ 7 w 26"/>
                  <a:gd name="T21" fmla="*/ 12 h 54"/>
                  <a:gd name="T22" fmla="*/ 7 w 26"/>
                  <a:gd name="T23" fmla="*/ 24 h 54"/>
                  <a:gd name="T24" fmla="*/ 13 w 26"/>
                  <a:gd name="T25" fmla="*/ 24 h 54"/>
                  <a:gd name="T26" fmla="*/ 13 w 26"/>
                  <a:gd name="T27" fmla="*/ 48 h 54"/>
                  <a:gd name="T28" fmla="*/ 20 w 26"/>
                  <a:gd name="T29" fmla="*/ 48 h 54"/>
                  <a:gd name="T30" fmla="*/ 20 w 26"/>
                  <a:gd name="T31" fmla="*/ 54 h 54"/>
                  <a:gd name="T32" fmla="*/ 26 w 26"/>
                  <a:gd name="T3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54">
                    <a:moveTo>
                      <a:pt x="26" y="54"/>
                    </a:moveTo>
                    <a:lnTo>
                      <a:pt x="26" y="42"/>
                    </a:lnTo>
                    <a:lnTo>
                      <a:pt x="20" y="42"/>
                    </a:lnTo>
                    <a:lnTo>
                      <a:pt x="20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48"/>
                    </a:lnTo>
                    <a:lnTo>
                      <a:pt x="20" y="48"/>
                    </a:lnTo>
                    <a:lnTo>
                      <a:pt x="20" y="54"/>
                    </a:lnTo>
                    <a:lnTo>
                      <a:pt x="26" y="5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3" name="Freeform 3329">
                <a:extLst>
                  <a:ext uri="{FF2B5EF4-FFF2-40B4-BE49-F238E27FC236}">
                    <a16:creationId xmlns:a16="http://schemas.microsoft.com/office/drawing/2014/main" xmlns="" id="{3A51B72F-4C68-4028-B76E-51E039EA6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" y="317"/>
                <a:ext cx="1" cy="1"/>
              </a:xfrm>
              <a:custGeom>
                <a:avLst/>
                <a:gdLst>
                  <a:gd name="T0" fmla="*/ 6 w 19"/>
                  <a:gd name="T1" fmla="*/ 30 h 30"/>
                  <a:gd name="T2" fmla="*/ 19 w 19"/>
                  <a:gd name="T3" fmla="*/ 30 h 30"/>
                  <a:gd name="T4" fmla="*/ 19 w 19"/>
                  <a:gd name="T5" fmla="*/ 12 h 30"/>
                  <a:gd name="T6" fmla="*/ 12 w 19"/>
                  <a:gd name="T7" fmla="*/ 12 h 30"/>
                  <a:gd name="T8" fmla="*/ 12 w 19"/>
                  <a:gd name="T9" fmla="*/ 0 h 30"/>
                  <a:gd name="T10" fmla="*/ 0 w 19"/>
                  <a:gd name="T11" fmla="*/ 0 h 30"/>
                  <a:gd name="T12" fmla="*/ 0 w 19"/>
                  <a:gd name="T13" fmla="*/ 24 h 30"/>
                  <a:gd name="T14" fmla="*/ 6 w 19"/>
                  <a:gd name="T15" fmla="*/ 24 h 30"/>
                  <a:gd name="T16" fmla="*/ 6 w 19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0">
                    <a:moveTo>
                      <a:pt x="6" y="30"/>
                    </a:moveTo>
                    <a:lnTo>
                      <a:pt x="19" y="30"/>
                    </a:lnTo>
                    <a:lnTo>
                      <a:pt x="19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6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4" name="Freeform 3330">
                <a:extLst>
                  <a:ext uri="{FF2B5EF4-FFF2-40B4-BE49-F238E27FC236}">
                    <a16:creationId xmlns:a16="http://schemas.microsoft.com/office/drawing/2014/main" xmlns="" id="{E061682B-BA22-4984-97F0-72DF0285A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338"/>
                <a:ext cx="1" cy="1"/>
              </a:xfrm>
              <a:custGeom>
                <a:avLst/>
                <a:gdLst>
                  <a:gd name="T0" fmla="*/ 8 w 26"/>
                  <a:gd name="T1" fmla="*/ 6 h 24"/>
                  <a:gd name="T2" fmla="*/ 0 w 26"/>
                  <a:gd name="T3" fmla="*/ 6 h 24"/>
                  <a:gd name="T4" fmla="*/ 0 w 26"/>
                  <a:gd name="T5" fmla="*/ 24 h 24"/>
                  <a:gd name="T6" fmla="*/ 14 w 26"/>
                  <a:gd name="T7" fmla="*/ 24 h 24"/>
                  <a:gd name="T8" fmla="*/ 14 w 26"/>
                  <a:gd name="T9" fmla="*/ 18 h 24"/>
                  <a:gd name="T10" fmla="*/ 20 w 26"/>
                  <a:gd name="T11" fmla="*/ 18 h 24"/>
                  <a:gd name="T12" fmla="*/ 20 w 26"/>
                  <a:gd name="T13" fmla="*/ 12 h 24"/>
                  <a:gd name="T14" fmla="*/ 26 w 26"/>
                  <a:gd name="T15" fmla="*/ 12 h 24"/>
                  <a:gd name="T16" fmla="*/ 26 w 26"/>
                  <a:gd name="T17" fmla="*/ 0 h 24"/>
                  <a:gd name="T18" fmla="*/ 8 w 26"/>
                  <a:gd name="T19" fmla="*/ 0 h 24"/>
                  <a:gd name="T20" fmla="*/ 8 w 26"/>
                  <a:gd name="T2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4">
                    <a:moveTo>
                      <a:pt x="8" y="6"/>
                    </a:moveTo>
                    <a:lnTo>
                      <a:pt x="0" y="6"/>
                    </a:lnTo>
                    <a:lnTo>
                      <a:pt x="0" y="24"/>
                    </a:lnTo>
                    <a:lnTo>
                      <a:pt x="14" y="24"/>
                    </a:lnTo>
                    <a:lnTo>
                      <a:pt x="14" y="18"/>
                    </a:lnTo>
                    <a:lnTo>
                      <a:pt x="20" y="18"/>
                    </a:lnTo>
                    <a:lnTo>
                      <a:pt x="20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8" y="0"/>
                    </a:lnTo>
                    <a:lnTo>
                      <a:pt x="8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5" name="Rectangle 3331">
                <a:extLst>
                  <a:ext uri="{FF2B5EF4-FFF2-40B4-BE49-F238E27FC236}">
                    <a16:creationId xmlns:a16="http://schemas.microsoft.com/office/drawing/2014/main" xmlns="" id="{94E09B85-BAFC-4E95-8601-EBD8F57BB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" y="33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6" name="Freeform 3332">
                <a:extLst>
                  <a:ext uri="{FF2B5EF4-FFF2-40B4-BE49-F238E27FC236}">
                    <a16:creationId xmlns:a16="http://schemas.microsoft.com/office/drawing/2014/main" xmlns="" id="{915960BA-B683-48C1-B63C-CFA25A1BD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" y="177"/>
                <a:ext cx="1" cy="1"/>
              </a:xfrm>
              <a:custGeom>
                <a:avLst/>
                <a:gdLst>
                  <a:gd name="T0" fmla="*/ 0 w 26"/>
                  <a:gd name="T1" fmla="*/ 18 h 36"/>
                  <a:gd name="T2" fmla="*/ 12 w 26"/>
                  <a:gd name="T3" fmla="*/ 18 h 36"/>
                  <a:gd name="T4" fmla="*/ 12 w 26"/>
                  <a:gd name="T5" fmla="*/ 36 h 36"/>
                  <a:gd name="T6" fmla="*/ 19 w 26"/>
                  <a:gd name="T7" fmla="*/ 36 h 36"/>
                  <a:gd name="T8" fmla="*/ 19 w 26"/>
                  <a:gd name="T9" fmla="*/ 24 h 36"/>
                  <a:gd name="T10" fmla="*/ 26 w 26"/>
                  <a:gd name="T11" fmla="*/ 24 h 36"/>
                  <a:gd name="T12" fmla="*/ 26 w 26"/>
                  <a:gd name="T13" fmla="*/ 6 h 36"/>
                  <a:gd name="T14" fmla="*/ 19 w 26"/>
                  <a:gd name="T15" fmla="*/ 6 h 36"/>
                  <a:gd name="T16" fmla="*/ 19 w 26"/>
                  <a:gd name="T17" fmla="*/ 0 h 36"/>
                  <a:gd name="T18" fmla="*/ 12 w 26"/>
                  <a:gd name="T19" fmla="*/ 0 h 36"/>
                  <a:gd name="T20" fmla="*/ 12 w 26"/>
                  <a:gd name="T21" fmla="*/ 6 h 36"/>
                  <a:gd name="T22" fmla="*/ 6 w 26"/>
                  <a:gd name="T23" fmla="*/ 6 h 36"/>
                  <a:gd name="T24" fmla="*/ 6 w 26"/>
                  <a:gd name="T25" fmla="*/ 12 h 36"/>
                  <a:gd name="T26" fmla="*/ 0 w 26"/>
                  <a:gd name="T27" fmla="*/ 12 h 36"/>
                  <a:gd name="T28" fmla="*/ 0 w 26"/>
                  <a:gd name="T2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6">
                    <a:moveTo>
                      <a:pt x="0" y="18"/>
                    </a:moveTo>
                    <a:lnTo>
                      <a:pt x="12" y="18"/>
                    </a:lnTo>
                    <a:lnTo>
                      <a:pt x="12" y="36"/>
                    </a:lnTo>
                    <a:lnTo>
                      <a:pt x="19" y="36"/>
                    </a:lnTo>
                    <a:lnTo>
                      <a:pt x="19" y="24"/>
                    </a:lnTo>
                    <a:lnTo>
                      <a:pt x="26" y="24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7" name="Freeform 3333">
                <a:extLst>
                  <a:ext uri="{FF2B5EF4-FFF2-40B4-BE49-F238E27FC236}">
                    <a16:creationId xmlns:a16="http://schemas.microsoft.com/office/drawing/2014/main" xmlns="" id="{B94BC82C-9286-436E-BBBD-0BE857B7D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213"/>
                <a:ext cx="1" cy="1"/>
              </a:xfrm>
              <a:custGeom>
                <a:avLst/>
                <a:gdLst>
                  <a:gd name="T0" fmla="*/ 25 w 25"/>
                  <a:gd name="T1" fmla="*/ 30 h 30"/>
                  <a:gd name="T2" fmla="*/ 25 w 25"/>
                  <a:gd name="T3" fmla="*/ 0 h 30"/>
                  <a:gd name="T4" fmla="*/ 0 w 25"/>
                  <a:gd name="T5" fmla="*/ 0 h 30"/>
                  <a:gd name="T6" fmla="*/ 0 w 25"/>
                  <a:gd name="T7" fmla="*/ 6 h 30"/>
                  <a:gd name="T8" fmla="*/ 6 w 25"/>
                  <a:gd name="T9" fmla="*/ 6 h 30"/>
                  <a:gd name="T10" fmla="*/ 6 w 25"/>
                  <a:gd name="T11" fmla="*/ 12 h 30"/>
                  <a:gd name="T12" fmla="*/ 12 w 25"/>
                  <a:gd name="T13" fmla="*/ 12 h 30"/>
                  <a:gd name="T14" fmla="*/ 12 w 25"/>
                  <a:gd name="T15" fmla="*/ 24 h 30"/>
                  <a:gd name="T16" fmla="*/ 18 w 25"/>
                  <a:gd name="T17" fmla="*/ 24 h 30"/>
                  <a:gd name="T18" fmla="*/ 18 w 25"/>
                  <a:gd name="T19" fmla="*/ 30 h 30"/>
                  <a:gd name="T20" fmla="*/ 25 w 25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0">
                    <a:moveTo>
                      <a:pt x="25" y="30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18" y="30"/>
                    </a:lnTo>
                    <a:lnTo>
                      <a:pt x="25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8" name="Freeform 3334">
                <a:extLst>
                  <a:ext uri="{FF2B5EF4-FFF2-40B4-BE49-F238E27FC236}">
                    <a16:creationId xmlns:a16="http://schemas.microsoft.com/office/drawing/2014/main" xmlns="" id="{F87F1195-C8A9-4EF8-96A7-23B5EE224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" y="106"/>
                <a:ext cx="0" cy="1"/>
              </a:xfrm>
              <a:custGeom>
                <a:avLst/>
                <a:gdLst>
                  <a:gd name="T0" fmla="*/ 25 w 25"/>
                  <a:gd name="T1" fmla="*/ 43 h 43"/>
                  <a:gd name="T2" fmla="*/ 25 w 25"/>
                  <a:gd name="T3" fmla="*/ 37 h 43"/>
                  <a:gd name="T4" fmla="*/ 19 w 25"/>
                  <a:gd name="T5" fmla="*/ 37 h 43"/>
                  <a:gd name="T6" fmla="*/ 19 w 25"/>
                  <a:gd name="T7" fmla="*/ 31 h 43"/>
                  <a:gd name="T8" fmla="*/ 6 w 25"/>
                  <a:gd name="T9" fmla="*/ 31 h 43"/>
                  <a:gd name="T10" fmla="*/ 6 w 25"/>
                  <a:gd name="T11" fmla="*/ 0 h 43"/>
                  <a:gd name="T12" fmla="*/ 0 w 25"/>
                  <a:gd name="T13" fmla="*/ 0 h 43"/>
                  <a:gd name="T14" fmla="*/ 0 w 25"/>
                  <a:gd name="T15" fmla="*/ 43 h 43"/>
                  <a:gd name="T16" fmla="*/ 25 w 25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3">
                    <a:moveTo>
                      <a:pt x="25" y="43"/>
                    </a:moveTo>
                    <a:lnTo>
                      <a:pt x="25" y="37"/>
                    </a:lnTo>
                    <a:lnTo>
                      <a:pt x="19" y="37"/>
                    </a:lnTo>
                    <a:lnTo>
                      <a:pt x="19" y="31"/>
                    </a:lnTo>
                    <a:lnTo>
                      <a:pt x="6" y="3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29" name="Rectangle 3335">
                <a:extLst>
                  <a:ext uri="{FF2B5EF4-FFF2-40B4-BE49-F238E27FC236}">
                    <a16:creationId xmlns:a16="http://schemas.microsoft.com/office/drawing/2014/main" xmlns="" id="{08C5691C-B672-48CC-80DC-07AAA45E9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" y="21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0" name="Freeform 3336">
                <a:extLst>
                  <a:ext uri="{FF2B5EF4-FFF2-40B4-BE49-F238E27FC236}">
                    <a16:creationId xmlns:a16="http://schemas.microsoft.com/office/drawing/2014/main" xmlns="" id="{B500D573-62BD-4FAA-9646-B959C5C5C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" y="150"/>
                <a:ext cx="2" cy="1"/>
              </a:xfrm>
              <a:custGeom>
                <a:avLst/>
                <a:gdLst>
                  <a:gd name="T0" fmla="*/ 45 w 45"/>
                  <a:gd name="T1" fmla="*/ 12 h 12"/>
                  <a:gd name="T2" fmla="*/ 45 w 45"/>
                  <a:gd name="T3" fmla="*/ 0 h 12"/>
                  <a:gd name="T4" fmla="*/ 0 w 45"/>
                  <a:gd name="T5" fmla="*/ 0 h 12"/>
                  <a:gd name="T6" fmla="*/ 0 w 45"/>
                  <a:gd name="T7" fmla="*/ 6 h 12"/>
                  <a:gd name="T8" fmla="*/ 14 w 45"/>
                  <a:gd name="T9" fmla="*/ 6 h 12"/>
                  <a:gd name="T10" fmla="*/ 14 w 45"/>
                  <a:gd name="T11" fmla="*/ 12 h 12"/>
                  <a:gd name="T12" fmla="*/ 45 w 4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">
                    <a:moveTo>
                      <a:pt x="45" y="12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4" y="6"/>
                    </a:lnTo>
                    <a:lnTo>
                      <a:pt x="14" y="12"/>
                    </a:lnTo>
                    <a:lnTo>
                      <a:pt x="4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1" name="Rectangle 3337">
                <a:extLst>
                  <a:ext uri="{FF2B5EF4-FFF2-40B4-BE49-F238E27FC236}">
                    <a16:creationId xmlns:a16="http://schemas.microsoft.com/office/drawing/2014/main" xmlns="" id="{4A16881E-26B9-4510-A6BB-4E8072D93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" y="21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2" name="Freeform 3338">
                <a:extLst>
                  <a:ext uri="{FF2B5EF4-FFF2-40B4-BE49-F238E27FC236}">
                    <a16:creationId xmlns:a16="http://schemas.microsoft.com/office/drawing/2014/main" xmlns="" id="{38E0DC36-0A93-47BB-B4DB-3BCDBA0E7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244"/>
                <a:ext cx="2" cy="1"/>
              </a:xfrm>
              <a:custGeom>
                <a:avLst/>
                <a:gdLst>
                  <a:gd name="T0" fmla="*/ 0 w 38"/>
                  <a:gd name="T1" fmla="*/ 24 h 36"/>
                  <a:gd name="T2" fmla="*/ 12 w 38"/>
                  <a:gd name="T3" fmla="*/ 24 h 36"/>
                  <a:gd name="T4" fmla="*/ 12 w 38"/>
                  <a:gd name="T5" fmla="*/ 36 h 36"/>
                  <a:gd name="T6" fmla="*/ 19 w 38"/>
                  <a:gd name="T7" fmla="*/ 36 h 36"/>
                  <a:gd name="T8" fmla="*/ 19 w 38"/>
                  <a:gd name="T9" fmla="*/ 18 h 36"/>
                  <a:gd name="T10" fmla="*/ 38 w 38"/>
                  <a:gd name="T11" fmla="*/ 18 h 36"/>
                  <a:gd name="T12" fmla="*/ 38 w 38"/>
                  <a:gd name="T13" fmla="*/ 12 h 36"/>
                  <a:gd name="T14" fmla="*/ 19 w 38"/>
                  <a:gd name="T15" fmla="*/ 12 h 36"/>
                  <a:gd name="T16" fmla="*/ 19 w 38"/>
                  <a:gd name="T17" fmla="*/ 0 h 36"/>
                  <a:gd name="T18" fmla="*/ 12 w 38"/>
                  <a:gd name="T19" fmla="*/ 0 h 36"/>
                  <a:gd name="T20" fmla="*/ 12 w 38"/>
                  <a:gd name="T21" fmla="*/ 12 h 36"/>
                  <a:gd name="T22" fmla="*/ 6 w 38"/>
                  <a:gd name="T23" fmla="*/ 12 h 36"/>
                  <a:gd name="T24" fmla="*/ 6 w 38"/>
                  <a:gd name="T25" fmla="*/ 18 h 36"/>
                  <a:gd name="T26" fmla="*/ 0 w 38"/>
                  <a:gd name="T27" fmla="*/ 18 h 36"/>
                  <a:gd name="T28" fmla="*/ 0 w 38"/>
                  <a:gd name="T2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6">
                    <a:moveTo>
                      <a:pt x="0" y="24"/>
                    </a:moveTo>
                    <a:lnTo>
                      <a:pt x="12" y="24"/>
                    </a:lnTo>
                    <a:lnTo>
                      <a:pt x="12" y="36"/>
                    </a:lnTo>
                    <a:lnTo>
                      <a:pt x="19" y="36"/>
                    </a:lnTo>
                    <a:lnTo>
                      <a:pt x="19" y="18"/>
                    </a:lnTo>
                    <a:lnTo>
                      <a:pt x="38" y="18"/>
                    </a:lnTo>
                    <a:lnTo>
                      <a:pt x="38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3" name="Freeform 3339">
                <a:extLst>
                  <a:ext uri="{FF2B5EF4-FFF2-40B4-BE49-F238E27FC236}">
                    <a16:creationId xmlns:a16="http://schemas.microsoft.com/office/drawing/2014/main" xmlns="" id="{32170CBC-4230-43C0-BC2C-E655142BA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" y="15"/>
                <a:ext cx="1" cy="1"/>
              </a:xfrm>
              <a:custGeom>
                <a:avLst/>
                <a:gdLst>
                  <a:gd name="T0" fmla="*/ 0 w 26"/>
                  <a:gd name="T1" fmla="*/ 37 h 37"/>
                  <a:gd name="T2" fmla="*/ 6 w 26"/>
                  <a:gd name="T3" fmla="*/ 37 h 37"/>
                  <a:gd name="T4" fmla="*/ 6 w 26"/>
                  <a:gd name="T5" fmla="*/ 24 h 37"/>
                  <a:gd name="T6" fmla="*/ 14 w 26"/>
                  <a:gd name="T7" fmla="*/ 24 h 37"/>
                  <a:gd name="T8" fmla="*/ 14 w 26"/>
                  <a:gd name="T9" fmla="*/ 18 h 37"/>
                  <a:gd name="T10" fmla="*/ 26 w 26"/>
                  <a:gd name="T11" fmla="*/ 18 h 37"/>
                  <a:gd name="T12" fmla="*/ 26 w 26"/>
                  <a:gd name="T13" fmla="*/ 12 h 37"/>
                  <a:gd name="T14" fmla="*/ 14 w 26"/>
                  <a:gd name="T15" fmla="*/ 12 h 37"/>
                  <a:gd name="T16" fmla="*/ 14 w 26"/>
                  <a:gd name="T17" fmla="*/ 0 h 37"/>
                  <a:gd name="T18" fmla="*/ 6 w 26"/>
                  <a:gd name="T19" fmla="*/ 0 h 37"/>
                  <a:gd name="T20" fmla="*/ 6 w 26"/>
                  <a:gd name="T21" fmla="*/ 6 h 37"/>
                  <a:gd name="T22" fmla="*/ 0 w 26"/>
                  <a:gd name="T23" fmla="*/ 6 h 37"/>
                  <a:gd name="T24" fmla="*/ 0 w 2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0" y="37"/>
                    </a:moveTo>
                    <a:lnTo>
                      <a:pt x="6" y="37"/>
                    </a:lnTo>
                    <a:lnTo>
                      <a:pt x="6" y="24"/>
                    </a:lnTo>
                    <a:lnTo>
                      <a:pt x="14" y="24"/>
                    </a:lnTo>
                    <a:lnTo>
                      <a:pt x="1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4" name="Freeform 3340">
                <a:extLst>
                  <a:ext uri="{FF2B5EF4-FFF2-40B4-BE49-F238E27FC236}">
                    <a16:creationId xmlns:a16="http://schemas.microsoft.com/office/drawing/2014/main" xmlns="" id="{36A6677F-50C8-4D86-81DF-990299F9D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" y="166"/>
                <a:ext cx="1" cy="0"/>
              </a:xfrm>
              <a:custGeom>
                <a:avLst/>
                <a:gdLst>
                  <a:gd name="T0" fmla="*/ 38 w 38"/>
                  <a:gd name="T1" fmla="*/ 12 h 12"/>
                  <a:gd name="T2" fmla="*/ 38 w 38"/>
                  <a:gd name="T3" fmla="*/ 6 h 12"/>
                  <a:gd name="T4" fmla="*/ 31 w 38"/>
                  <a:gd name="T5" fmla="*/ 6 h 12"/>
                  <a:gd name="T6" fmla="*/ 31 w 38"/>
                  <a:gd name="T7" fmla="*/ 0 h 12"/>
                  <a:gd name="T8" fmla="*/ 0 w 38"/>
                  <a:gd name="T9" fmla="*/ 0 h 12"/>
                  <a:gd name="T10" fmla="*/ 0 w 38"/>
                  <a:gd name="T11" fmla="*/ 12 h 12"/>
                  <a:gd name="T12" fmla="*/ 38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8" y="12"/>
                    </a:moveTo>
                    <a:lnTo>
                      <a:pt x="38" y="6"/>
                    </a:lnTo>
                    <a:lnTo>
                      <a:pt x="31" y="6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38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5" name="Freeform 3341">
                <a:extLst>
                  <a:ext uri="{FF2B5EF4-FFF2-40B4-BE49-F238E27FC236}">
                    <a16:creationId xmlns:a16="http://schemas.microsoft.com/office/drawing/2014/main" xmlns="" id="{9F0F0BB7-E93E-4A4B-898E-B755165B4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124"/>
                <a:ext cx="1" cy="1"/>
              </a:xfrm>
              <a:custGeom>
                <a:avLst/>
                <a:gdLst>
                  <a:gd name="T0" fmla="*/ 0 w 32"/>
                  <a:gd name="T1" fmla="*/ 24 h 30"/>
                  <a:gd name="T2" fmla="*/ 13 w 32"/>
                  <a:gd name="T3" fmla="*/ 24 h 30"/>
                  <a:gd name="T4" fmla="*/ 13 w 32"/>
                  <a:gd name="T5" fmla="*/ 30 h 30"/>
                  <a:gd name="T6" fmla="*/ 19 w 32"/>
                  <a:gd name="T7" fmla="*/ 30 h 30"/>
                  <a:gd name="T8" fmla="*/ 19 w 32"/>
                  <a:gd name="T9" fmla="*/ 24 h 30"/>
                  <a:gd name="T10" fmla="*/ 32 w 32"/>
                  <a:gd name="T11" fmla="*/ 24 h 30"/>
                  <a:gd name="T12" fmla="*/ 32 w 32"/>
                  <a:gd name="T13" fmla="*/ 18 h 30"/>
                  <a:gd name="T14" fmla="*/ 19 w 32"/>
                  <a:gd name="T15" fmla="*/ 18 h 30"/>
                  <a:gd name="T16" fmla="*/ 19 w 32"/>
                  <a:gd name="T17" fmla="*/ 6 h 30"/>
                  <a:gd name="T18" fmla="*/ 32 w 32"/>
                  <a:gd name="T19" fmla="*/ 6 h 30"/>
                  <a:gd name="T20" fmla="*/ 32 w 32"/>
                  <a:gd name="T21" fmla="*/ 0 h 30"/>
                  <a:gd name="T22" fmla="*/ 13 w 32"/>
                  <a:gd name="T23" fmla="*/ 0 h 30"/>
                  <a:gd name="T24" fmla="*/ 13 w 32"/>
                  <a:gd name="T25" fmla="*/ 18 h 30"/>
                  <a:gd name="T26" fmla="*/ 0 w 32"/>
                  <a:gd name="T27" fmla="*/ 18 h 30"/>
                  <a:gd name="T28" fmla="*/ 0 w 32"/>
                  <a:gd name="T2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30">
                    <a:moveTo>
                      <a:pt x="0" y="24"/>
                    </a:moveTo>
                    <a:lnTo>
                      <a:pt x="13" y="24"/>
                    </a:lnTo>
                    <a:lnTo>
                      <a:pt x="13" y="30"/>
                    </a:lnTo>
                    <a:lnTo>
                      <a:pt x="19" y="30"/>
                    </a:lnTo>
                    <a:lnTo>
                      <a:pt x="19" y="24"/>
                    </a:lnTo>
                    <a:lnTo>
                      <a:pt x="32" y="24"/>
                    </a:lnTo>
                    <a:lnTo>
                      <a:pt x="32" y="18"/>
                    </a:lnTo>
                    <a:lnTo>
                      <a:pt x="19" y="18"/>
                    </a:lnTo>
                    <a:lnTo>
                      <a:pt x="19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13" y="0"/>
                    </a:lnTo>
                    <a:lnTo>
                      <a:pt x="13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6" name="Freeform 3342">
                <a:extLst>
                  <a:ext uri="{FF2B5EF4-FFF2-40B4-BE49-F238E27FC236}">
                    <a16:creationId xmlns:a16="http://schemas.microsoft.com/office/drawing/2014/main" xmlns="" id="{9F98221E-D742-4D21-B589-E3850971E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" y="356"/>
                <a:ext cx="1" cy="1"/>
              </a:xfrm>
              <a:custGeom>
                <a:avLst/>
                <a:gdLst>
                  <a:gd name="T0" fmla="*/ 0 w 38"/>
                  <a:gd name="T1" fmla="*/ 12 h 12"/>
                  <a:gd name="T2" fmla="*/ 38 w 38"/>
                  <a:gd name="T3" fmla="*/ 12 h 12"/>
                  <a:gd name="T4" fmla="*/ 38 w 38"/>
                  <a:gd name="T5" fmla="*/ 6 h 12"/>
                  <a:gd name="T6" fmla="*/ 32 w 38"/>
                  <a:gd name="T7" fmla="*/ 6 h 12"/>
                  <a:gd name="T8" fmla="*/ 32 w 38"/>
                  <a:gd name="T9" fmla="*/ 0 h 12"/>
                  <a:gd name="T10" fmla="*/ 0 w 38"/>
                  <a:gd name="T11" fmla="*/ 0 h 12"/>
                  <a:gd name="T12" fmla="*/ 0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0" y="12"/>
                    </a:moveTo>
                    <a:lnTo>
                      <a:pt x="38" y="12"/>
                    </a:ln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7" name="Freeform 3343">
                <a:extLst>
                  <a:ext uri="{FF2B5EF4-FFF2-40B4-BE49-F238E27FC236}">
                    <a16:creationId xmlns:a16="http://schemas.microsoft.com/office/drawing/2014/main" xmlns="" id="{364A354E-EC95-4722-B8C9-853970C5E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270"/>
                <a:ext cx="1" cy="1"/>
              </a:xfrm>
              <a:custGeom>
                <a:avLst/>
                <a:gdLst>
                  <a:gd name="T0" fmla="*/ 0 w 19"/>
                  <a:gd name="T1" fmla="*/ 18 h 30"/>
                  <a:gd name="T2" fmla="*/ 12 w 19"/>
                  <a:gd name="T3" fmla="*/ 18 h 30"/>
                  <a:gd name="T4" fmla="*/ 12 w 19"/>
                  <a:gd name="T5" fmla="*/ 30 h 30"/>
                  <a:gd name="T6" fmla="*/ 19 w 19"/>
                  <a:gd name="T7" fmla="*/ 30 h 30"/>
                  <a:gd name="T8" fmla="*/ 19 w 19"/>
                  <a:gd name="T9" fmla="*/ 0 h 30"/>
                  <a:gd name="T10" fmla="*/ 0 w 19"/>
                  <a:gd name="T11" fmla="*/ 0 h 30"/>
                  <a:gd name="T12" fmla="*/ 0 w 19"/>
                  <a:gd name="T13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0">
                    <a:moveTo>
                      <a:pt x="0" y="18"/>
                    </a:moveTo>
                    <a:lnTo>
                      <a:pt x="12" y="18"/>
                    </a:lnTo>
                    <a:lnTo>
                      <a:pt x="12" y="30"/>
                    </a:lnTo>
                    <a:lnTo>
                      <a:pt x="19" y="3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8" name="Freeform 3344">
                <a:extLst>
                  <a:ext uri="{FF2B5EF4-FFF2-40B4-BE49-F238E27FC236}">
                    <a16:creationId xmlns:a16="http://schemas.microsoft.com/office/drawing/2014/main" xmlns="" id="{5A30ADE9-BB47-4BB4-895F-96BCBCD73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" y="278"/>
                <a:ext cx="1" cy="1"/>
              </a:xfrm>
              <a:custGeom>
                <a:avLst/>
                <a:gdLst>
                  <a:gd name="T0" fmla="*/ 0 w 39"/>
                  <a:gd name="T1" fmla="*/ 24 h 30"/>
                  <a:gd name="T2" fmla="*/ 7 w 39"/>
                  <a:gd name="T3" fmla="*/ 24 h 30"/>
                  <a:gd name="T4" fmla="*/ 7 w 39"/>
                  <a:gd name="T5" fmla="*/ 18 h 30"/>
                  <a:gd name="T6" fmla="*/ 20 w 39"/>
                  <a:gd name="T7" fmla="*/ 18 h 30"/>
                  <a:gd name="T8" fmla="*/ 20 w 39"/>
                  <a:gd name="T9" fmla="*/ 30 h 30"/>
                  <a:gd name="T10" fmla="*/ 26 w 39"/>
                  <a:gd name="T11" fmla="*/ 30 h 30"/>
                  <a:gd name="T12" fmla="*/ 26 w 39"/>
                  <a:gd name="T13" fmla="*/ 18 h 30"/>
                  <a:gd name="T14" fmla="*/ 39 w 39"/>
                  <a:gd name="T15" fmla="*/ 18 h 30"/>
                  <a:gd name="T16" fmla="*/ 39 w 39"/>
                  <a:gd name="T17" fmla="*/ 12 h 30"/>
                  <a:gd name="T18" fmla="*/ 26 w 39"/>
                  <a:gd name="T19" fmla="*/ 12 h 30"/>
                  <a:gd name="T20" fmla="*/ 26 w 39"/>
                  <a:gd name="T21" fmla="*/ 0 h 30"/>
                  <a:gd name="T22" fmla="*/ 20 w 39"/>
                  <a:gd name="T23" fmla="*/ 0 h 30"/>
                  <a:gd name="T24" fmla="*/ 20 w 39"/>
                  <a:gd name="T25" fmla="*/ 12 h 30"/>
                  <a:gd name="T26" fmla="*/ 0 w 39"/>
                  <a:gd name="T27" fmla="*/ 12 h 30"/>
                  <a:gd name="T28" fmla="*/ 0 w 39"/>
                  <a:gd name="T2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0">
                    <a:moveTo>
                      <a:pt x="0" y="24"/>
                    </a:moveTo>
                    <a:lnTo>
                      <a:pt x="7" y="24"/>
                    </a:lnTo>
                    <a:lnTo>
                      <a:pt x="7" y="18"/>
                    </a:lnTo>
                    <a:lnTo>
                      <a:pt x="20" y="18"/>
                    </a:lnTo>
                    <a:lnTo>
                      <a:pt x="20" y="30"/>
                    </a:lnTo>
                    <a:lnTo>
                      <a:pt x="26" y="30"/>
                    </a:lnTo>
                    <a:lnTo>
                      <a:pt x="26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39" name="Freeform 3345">
                <a:extLst>
                  <a:ext uri="{FF2B5EF4-FFF2-40B4-BE49-F238E27FC236}">
                    <a16:creationId xmlns:a16="http://schemas.microsoft.com/office/drawing/2014/main" xmlns="" id="{39AF5B51-6103-42B7-9564-D1E78FACE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234"/>
                <a:ext cx="1" cy="1"/>
              </a:xfrm>
              <a:custGeom>
                <a:avLst/>
                <a:gdLst>
                  <a:gd name="T0" fmla="*/ 12 w 20"/>
                  <a:gd name="T1" fmla="*/ 24 h 24"/>
                  <a:gd name="T2" fmla="*/ 12 w 20"/>
                  <a:gd name="T3" fmla="*/ 18 h 24"/>
                  <a:gd name="T4" fmla="*/ 20 w 20"/>
                  <a:gd name="T5" fmla="*/ 18 h 24"/>
                  <a:gd name="T6" fmla="*/ 20 w 20"/>
                  <a:gd name="T7" fmla="*/ 0 h 24"/>
                  <a:gd name="T8" fmla="*/ 0 w 20"/>
                  <a:gd name="T9" fmla="*/ 0 h 24"/>
                  <a:gd name="T10" fmla="*/ 0 w 20"/>
                  <a:gd name="T11" fmla="*/ 24 h 24"/>
                  <a:gd name="T12" fmla="*/ 12 w 20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12" y="24"/>
                    </a:moveTo>
                    <a:lnTo>
                      <a:pt x="12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0" name="Freeform 3346">
                <a:extLst>
                  <a:ext uri="{FF2B5EF4-FFF2-40B4-BE49-F238E27FC236}">
                    <a16:creationId xmlns:a16="http://schemas.microsoft.com/office/drawing/2014/main" xmlns="" id="{66BE460E-2916-411A-B656-7D0F98D99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" y="419"/>
                <a:ext cx="1" cy="1"/>
              </a:xfrm>
              <a:custGeom>
                <a:avLst/>
                <a:gdLst>
                  <a:gd name="T0" fmla="*/ 45 w 45"/>
                  <a:gd name="T1" fmla="*/ 30 h 30"/>
                  <a:gd name="T2" fmla="*/ 45 w 45"/>
                  <a:gd name="T3" fmla="*/ 18 h 30"/>
                  <a:gd name="T4" fmla="*/ 39 w 45"/>
                  <a:gd name="T5" fmla="*/ 18 h 30"/>
                  <a:gd name="T6" fmla="*/ 39 w 45"/>
                  <a:gd name="T7" fmla="*/ 12 h 30"/>
                  <a:gd name="T8" fmla="*/ 32 w 45"/>
                  <a:gd name="T9" fmla="*/ 12 h 30"/>
                  <a:gd name="T10" fmla="*/ 32 w 45"/>
                  <a:gd name="T11" fmla="*/ 6 h 30"/>
                  <a:gd name="T12" fmla="*/ 6 w 45"/>
                  <a:gd name="T13" fmla="*/ 6 h 30"/>
                  <a:gd name="T14" fmla="*/ 6 w 45"/>
                  <a:gd name="T15" fmla="*/ 0 h 30"/>
                  <a:gd name="T16" fmla="*/ 0 w 45"/>
                  <a:gd name="T17" fmla="*/ 0 h 30"/>
                  <a:gd name="T18" fmla="*/ 0 w 45"/>
                  <a:gd name="T19" fmla="*/ 12 h 30"/>
                  <a:gd name="T20" fmla="*/ 26 w 45"/>
                  <a:gd name="T21" fmla="*/ 12 h 30"/>
                  <a:gd name="T22" fmla="*/ 26 w 45"/>
                  <a:gd name="T23" fmla="*/ 18 h 30"/>
                  <a:gd name="T24" fmla="*/ 32 w 45"/>
                  <a:gd name="T25" fmla="*/ 18 h 30"/>
                  <a:gd name="T26" fmla="*/ 32 w 45"/>
                  <a:gd name="T27" fmla="*/ 24 h 30"/>
                  <a:gd name="T28" fmla="*/ 39 w 45"/>
                  <a:gd name="T29" fmla="*/ 24 h 30"/>
                  <a:gd name="T30" fmla="*/ 39 w 45"/>
                  <a:gd name="T31" fmla="*/ 30 h 30"/>
                  <a:gd name="T32" fmla="*/ 45 w 45"/>
                  <a:gd name="T3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30">
                    <a:moveTo>
                      <a:pt x="45" y="30"/>
                    </a:moveTo>
                    <a:lnTo>
                      <a:pt x="45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8"/>
                    </a:lnTo>
                    <a:lnTo>
                      <a:pt x="32" y="18"/>
                    </a:lnTo>
                    <a:lnTo>
                      <a:pt x="32" y="24"/>
                    </a:lnTo>
                    <a:lnTo>
                      <a:pt x="39" y="24"/>
                    </a:lnTo>
                    <a:lnTo>
                      <a:pt x="39" y="30"/>
                    </a:lnTo>
                    <a:lnTo>
                      <a:pt x="45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1" name="Freeform 3347">
                <a:extLst>
                  <a:ext uri="{FF2B5EF4-FFF2-40B4-BE49-F238E27FC236}">
                    <a16:creationId xmlns:a16="http://schemas.microsoft.com/office/drawing/2014/main" xmlns="" id="{CF6EEB4F-932E-4519-A46B-0415C31F2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" y="251"/>
                <a:ext cx="0" cy="1"/>
              </a:xfrm>
              <a:custGeom>
                <a:avLst/>
                <a:gdLst>
                  <a:gd name="T0" fmla="*/ 13 w 19"/>
                  <a:gd name="T1" fmla="*/ 24 h 24"/>
                  <a:gd name="T2" fmla="*/ 13 w 19"/>
                  <a:gd name="T3" fmla="*/ 18 h 24"/>
                  <a:gd name="T4" fmla="*/ 19 w 19"/>
                  <a:gd name="T5" fmla="*/ 18 h 24"/>
                  <a:gd name="T6" fmla="*/ 19 w 19"/>
                  <a:gd name="T7" fmla="*/ 0 h 24"/>
                  <a:gd name="T8" fmla="*/ 0 w 19"/>
                  <a:gd name="T9" fmla="*/ 0 h 24"/>
                  <a:gd name="T10" fmla="*/ 0 w 19"/>
                  <a:gd name="T11" fmla="*/ 24 h 24"/>
                  <a:gd name="T12" fmla="*/ 13 w 19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4">
                    <a:moveTo>
                      <a:pt x="13" y="24"/>
                    </a:moveTo>
                    <a:lnTo>
                      <a:pt x="13" y="18"/>
                    </a:lnTo>
                    <a:lnTo>
                      <a:pt x="19" y="1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2" name="Freeform 3348">
                <a:extLst>
                  <a:ext uri="{FF2B5EF4-FFF2-40B4-BE49-F238E27FC236}">
                    <a16:creationId xmlns:a16="http://schemas.microsoft.com/office/drawing/2014/main" xmlns="" id="{2BC08A73-1AB4-496E-B6C3-0237096C2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342"/>
                <a:ext cx="2" cy="1"/>
              </a:xfrm>
              <a:custGeom>
                <a:avLst/>
                <a:gdLst>
                  <a:gd name="T0" fmla="*/ 45 w 45"/>
                  <a:gd name="T1" fmla="*/ 18 h 18"/>
                  <a:gd name="T2" fmla="*/ 45 w 45"/>
                  <a:gd name="T3" fmla="*/ 12 h 18"/>
                  <a:gd name="T4" fmla="*/ 20 w 45"/>
                  <a:gd name="T5" fmla="*/ 12 h 18"/>
                  <a:gd name="T6" fmla="*/ 20 w 45"/>
                  <a:gd name="T7" fmla="*/ 6 h 18"/>
                  <a:gd name="T8" fmla="*/ 13 w 45"/>
                  <a:gd name="T9" fmla="*/ 6 h 18"/>
                  <a:gd name="T10" fmla="*/ 13 w 45"/>
                  <a:gd name="T11" fmla="*/ 0 h 18"/>
                  <a:gd name="T12" fmla="*/ 0 w 45"/>
                  <a:gd name="T13" fmla="*/ 0 h 18"/>
                  <a:gd name="T14" fmla="*/ 0 w 45"/>
                  <a:gd name="T15" fmla="*/ 12 h 18"/>
                  <a:gd name="T16" fmla="*/ 7 w 45"/>
                  <a:gd name="T17" fmla="*/ 12 h 18"/>
                  <a:gd name="T18" fmla="*/ 7 w 45"/>
                  <a:gd name="T19" fmla="*/ 18 h 18"/>
                  <a:gd name="T20" fmla="*/ 45 w 45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8">
                    <a:moveTo>
                      <a:pt x="45" y="18"/>
                    </a:moveTo>
                    <a:lnTo>
                      <a:pt x="45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45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3" name="Freeform 3349">
                <a:extLst>
                  <a:ext uri="{FF2B5EF4-FFF2-40B4-BE49-F238E27FC236}">
                    <a16:creationId xmlns:a16="http://schemas.microsoft.com/office/drawing/2014/main" xmlns="" id="{7A853DDC-588F-4956-84B2-693909EC2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" y="340"/>
                <a:ext cx="2" cy="1"/>
              </a:xfrm>
              <a:custGeom>
                <a:avLst/>
                <a:gdLst>
                  <a:gd name="T0" fmla="*/ 0 w 44"/>
                  <a:gd name="T1" fmla="*/ 6 h 19"/>
                  <a:gd name="T2" fmla="*/ 0 w 44"/>
                  <a:gd name="T3" fmla="*/ 19 h 19"/>
                  <a:gd name="T4" fmla="*/ 18 w 44"/>
                  <a:gd name="T5" fmla="*/ 19 h 19"/>
                  <a:gd name="T6" fmla="*/ 18 w 44"/>
                  <a:gd name="T7" fmla="*/ 13 h 19"/>
                  <a:gd name="T8" fmla="*/ 25 w 44"/>
                  <a:gd name="T9" fmla="*/ 13 h 19"/>
                  <a:gd name="T10" fmla="*/ 25 w 44"/>
                  <a:gd name="T11" fmla="*/ 6 h 19"/>
                  <a:gd name="T12" fmla="*/ 44 w 44"/>
                  <a:gd name="T13" fmla="*/ 6 h 19"/>
                  <a:gd name="T14" fmla="*/ 44 w 44"/>
                  <a:gd name="T15" fmla="*/ 0 h 19"/>
                  <a:gd name="T16" fmla="*/ 18 w 44"/>
                  <a:gd name="T17" fmla="*/ 0 h 19"/>
                  <a:gd name="T18" fmla="*/ 18 w 44"/>
                  <a:gd name="T19" fmla="*/ 6 h 19"/>
                  <a:gd name="T20" fmla="*/ 0 w 44"/>
                  <a:gd name="T21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0" y="6"/>
                    </a:moveTo>
                    <a:lnTo>
                      <a:pt x="0" y="19"/>
                    </a:lnTo>
                    <a:lnTo>
                      <a:pt x="18" y="19"/>
                    </a:lnTo>
                    <a:lnTo>
                      <a:pt x="18" y="13"/>
                    </a:lnTo>
                    <a:lnTo>
                      <a:pt x="25" y="13"/>
                    </a:lnTo>
                    <a:lnTo>
                      <a:pt x="25" y="6"/>
                    </a:lnTo>
                    <a:lnTo>
                      <a:pt x="44" y="6"/>
                    </a:lnTo>
                    <a:lnTo>
                      <a:pt x="44" y="0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4" name="Freeform 3350">
                <a:extLst>
                  <a:ext uri="{FF2B5EF4-FFF2-40B4-BE49-F238E27FC236}">
                    <a16:creationId xmlns:a16="http://schemas.microsoft.com/office/drawing/2014/main" xmlns="" id="{E2340918-B593-42F4-B4B0-76D98FAF5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239"/>
                <a:ext cx="1" cy="0"/>
              </a:xfrm>
              <a:custGeom>
                <a:avLst/>
                <a:gdLst>
                  <a:gd name="T0" fmla="*/ 6 w 32"/>
                  <a:gd name="T1" fmla="*/ 6 h 18"/>
                  <a:gd name="T2" fmla="*/ 6 w 32"/>
                  <a:gd name="T3" fmla="*/ 12 h 18"/>
                  <a:gd name="T4" fmla="*/ 0 w 32"/>
                  <a:gd name="T5" fmla="*/ 12 h 18"/>
                  <a:gd name="T6" fmla="*/ 0 w 32"/>
                  <a:gd name="T7" fmla="*/ 18 h 18"/>
                  <a:gd name="T8" fmla="*/ 26 w 32"/>
                  <a:gd name="T9" fmla="*/ 18 h 18"/>
                  <a:gd name="T10" fmla="*/ 26 w 32"/>
                  <a:gd name="T11" fmla="*/ 12 h 18"/>
                  <a:gd name="T12" fmla="*/ 32 w 32"/>
                  <a:gd name="T13" fmla="*/ 12 h 18"/>
                  <a:gd name="T14" fmla="*/ 32 w 32"/>
                  <a:gd name="T15" fmla="*/ 0 h 18"/>
                  <a:gd name="T16" fmla="*/ 12 w 32"/>
                  <a:gd name="T17" fmla="*/ 0 h 18"/>
                  <a:gd name="T18" fmla="*/ 12 w 32"/>
                  <a:gd name="T19" fmla="*/ 6 h 18"/>
                  <a:gd name="T20" fmla="*/ 6 w 32"/>
                  <a:gd name="T2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6" y="6"/>
                    </a:move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5" name="Freeform 3351">
                <a:extLst>
                  <a:ext uri="{FF2B5EF4-FFF2-40B4-BE49-F238E27FC236}">
                    <a16:creationId xmlns:a16="http://schemas.microsoft.com/office/drawing/2014/main" xmlns="" id="{E8D63BDA-BC26-4CD7-AA5D-676E4F7ED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" y="390"/>
                <a:ext cx="1" cy="0"/>
              </a:xfrm>
              <a:custGeom>
                <a:avLst/>
                <a:gdLst>
                  <a:gd name="T0" fmla="*/ 51 w 51"/>
                  <a:gd name="T1" fmla="*/ 12 h 12"/>
                  <a:gd name="T2" fmla="*/ 51 w 51"/>
                  <a:gd name="T3" fmla="*/ 6 h 12"/>
                  <a:gd name="T4" fmla="*/ 19 w 51"/>
                  <a:gd name="T5" fmla="*/ 6 h 12"/>
                  <a:gd name="T6" fmla="*/ 19 w 51"/>
                  <a:gd name="T7" fmla="*/ 0 h 12"/>
                  <a:gd name="T8" fmla="*/ 0 w 51"/>
                  <a:gd name="T9" fmla="*/ 0 h 12"/>
                  <a:gd name="T10" fmla="*/ 0 w 51"/>
                  <a:gd name="T11" fmla="*/ 12 h 12"/>
                  <a:gd name="T12" fmla="*/ 51 w 5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2">
                    <a:moveTo>
                      <a:pt x="51" y="12"/>
                    </a:moveTo>
                    <a:lnTo>
                      <a:pt x="51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51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6" name="Freeform 3352">
                <a:extLst>
                  <a:ext uri="{FF2B5EF4-FFF2-40B4-BE49-F238E27FC236}">
                    <a16:creationId xmlns:a16="http://schemas.microsoft.com/office/drawing/2014/main" xmlns="" id="{A2E96B08-4A99-4DCA-8C41-B66F4A54B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285"/>
                <a:ext cx="2" cy="1"/>
              </a:xfrm>
              <a:custGeom>
                <a:avLst/>
                <a:gdLst>
                  <a:gd name="T0" fmla="*/ 0 w 45"/>
                  <a:gd name="T1" fmla="*/ 24 h 24"/>
                  <a:gd name="T2" fmla="*/ 7 w 45"/>
                  <a:gd name="T3" fmla="*/ 24 h 24"/>
                  <a:gd name="T4" fmla="*/ 7 w 45"/>
                  <a:gd name="T5" fmla="*/ 18 h 24"/>
                  <a:gd name="T6" fmla="*/ 39 w 45"/>
                  <a:gd name="T7" fmla="*/ 18 h 24"/>
                  <a:gd name="T8" fmla="*/ 39 w 45"/>
                  <a:gd name="T9" fmla="*/ 12 h 24"/>
                  <a:gd name="T10" fmla="*/ 45 w 45"/>
                  <a:gd name="T11" fmla="*/ 12 h 24"/>
                  <a:gd name="T12" fmla="*/ 45 w 45"/>
                  <a:gd name="T13" fmla="*/ 0 h 24"/>
                  <a:gd name="T14" fmla="*/ 39 w 45"/>
                  <a:gd name="T15" fmla="*/ 0 h 24"/>
                  <a:gd name="T16" fmla="*/ 39 w 45"/>
                  <a:gd name="T17" fmla="*/ 6 h 24"/>
                  <a:gd name="T18" fmla="*/ 26 w 45"/>
                  <a:gd name="T19" fmla="*/ 6 h 24"/>
                  <a:gd name="T20" fmla="*/ 26 w 45"/>
                  <a:gd name="T21" fmla="*/ 12 h 24"/>
                  <a:gd name="T22" fmla="*/ 0 w 45"/>
                  <a:gd name="T23" fmla="*/ 12 h 24"/>
                  <a:gd name="T24" fmla="*/ 0 w 45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4">
                    <a:moveTo>
                      <a:pt x="0" y="24"/>
                    </a:moveTo>
                    <a:lnTo>
                      <a:pt x="7" y="24"/>
                    </a:lnTo>
                    <a:lnTo>
                      <a:pt x="7" y="18"/>
                    </a:lnTo>
                    <a:lnTo>
                      <a:pt x="39" y="18"/>
                    </a:lnTo>
                    <a:lnTo>
                      <a:pt x="39" y="12"/>
                    </a:lnTo>
                    <a:lnTo>
                      <a:pt x="45" y="12"/>
                    </a:lnTo>
                    <a:lnTo>
                      <a:pt x="45" y="0"/>
                    </a:lnTo>
                    <a:lnTo>
                      <a:pt x="39" y="0"/>
                    </a:lnTo>
                    <a:lnTo>
                      <a:pt x="39" y="6"/>
                    </a:lnTo>
                    <a:lnTo>
                      <a:pt x="26" y="6"/>
                    </a:lnTo>
                    <a:lnTo>
                      <a:pt x="26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7" name="Freeform 3353">
                <a:extLst>
                  <a:ext uri="{FF2B5EF4-FFF2-40B4-BE49-F238E27FC236}">
                    <a16:creationId xmlns:a16="http://schemas.microsoft.com/office/drawing/2014/main" xmlns="" id="{9C5CECF6-96AE-4B1B-831C-E7F804455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" y="123"/>
                <a:ext cx="1" cy="1"/>
              </a:xfrm>
              <a:custGeom>
                <a:avLst/>
                <a:gdLst>
                  <a:gd name="T0" fmla="*/ 7 w 33"/>
                  <a:gd name="T1" fmla="*/ 42 h 42"/>
                  <a:gd name="T2" fmla="*/ 7 w 33"/>
                  <a:gd name="T3" fmla="*/ 6 h 42"/>
                  <a:gd name="T4" fmla="*/ 33 w 33"/>
                  <a:gd name="T5" fmla="*/ 6 h 42"/>
                  <a:gd name="T6" fmla="*/ 33 w 33"/>
                  <a:gd name="T7" fmla="*/ 0 h 42"/>
                  <a:gd name="T8" fmla="*/ 0 w 33"/>
                  <a:gd name="T9" fmla="*/ 0 h 42"/>
                  <a:gd name="T10" fmla="*/ 0 w 33"/>
                  <a:gd name="T11" fmla="*/ 42 h 42"/>
                  <a:gd name="T12" fmla="*/ 7 w 33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2">
                    <a:moveTo>
                      <a:pt x="7" y="42"/>
                    </a:moveTo>
                    <a:lnTo>
                      <a:pt x="7" y="6"/>
                    </a:lnTo>
                    <a:lnTo>
                      <a:pt x="33" y="6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7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8" name="Freeform 3354">
                <a:extLst>
                  <a:ext uri="{FF2B5EF4-FFF2-40B4-BE49-F238E27FC236}">
                    <a16:creationId xmlns:a16="http://schemas.microsoft.com/office/drawing/2014/main" xmlns="" id="{4A55A421-10A6-458D-9F59-9C2054320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334"/>
                <a:ext cx="2" cy="0"/>
              </a:xfrm>
              <a:custGeom>
                <a:avLst/>
                <a:gdLst>
                  <a:gd name="T0" fmla="*/ 0 w 44"/>
                  <a:gd name="T1" fmla="*/ 12 h 12"/>
                  <a:gd name="T2" fmla="*/ 38 w 44"/>
                  <a:gd name="T3" fmla="*/ 12 h 12"/>
                  <a:gd name="T4" fmla="*/ 38 w 44"/>
                  <a:gd name="T5" fmla="*/ 6 h 12"/>
                  <a:gd name="T6" fmla="*/ 44 w 44"/>
                  <a:gd name="T7" fmla="*/ 6 h 12"/>
                  <a:gd name="T8" fmla="*/ 44 w 44"/>
                  <a:gd name="T9" fmla="*/ 0 h 12"/>
                  <a:gd name="T10" fmla="*/ 18 w 44"/>
                  <a:gd name="T11" fmla="*/ 0 h 12"/>
                  <a:gd name="T12" fmla="*/ 18 w 44"/>
                  <a:gd name="T13" fmla="*/ 6 h 12"/>
                  <a:gd name="T14" fmla="*/ 0 w 44"/>
                  <a:gd name="T15" fmla="*/ 6 h 12"/>
                  <a:gd name="T16" fmla="*/ 0 w 4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2">
                    <a:moveTo>
                      <a:pt x="0" y="12"/>
                    </a:moveTo>
                    <a:lnTo>
                      <a:pt x="38" y="12"/>
                    </a:lnTo>
                    <a:lnTo>
                      <a:pt x="38" y="6"/>
                    </a:lnTo>
                    <a:lnTo>
                      <a:pt x="44" y="6"/>
                    </a:lnTo>
                    <a:lnTo>
                      <a:pt x="44" y="0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49" name="Freeform 3355">
                <a:extLst>
                  <a:ext uri="{FF2B5EF4-FFF2-40B4-BE49-F238E27FC236}">
                    <a16:creationId xmlns:a16="http://schemas.microsoft.com/office/drawing/2014/main" xmlns="" id="{C73D9614-423E-4D38-BDCF-BF051E839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50"/>
                <a:ext cx="1" cy="0"/>
              </a:xfrm>
              <a:custGeom>
                <a:avLst/>
                <a:gdLst>
                  <a:gd name="T0" fmla="*/ 0 w 38"/>
                  <a:gd name="T1" fmla="*/ 12 h 12"/>
                  <a:gd name="T2" fmla="*/ 38 w 38"/>
                  <a:gd name="T3" fmla="*/ 12 h 12"/>
                  <a:gd name="T4" fmla="*/ 38 w 38"/>
                  <a:gd name="T5" fmla="*/ 0 h 12"/>
                  <a:gd name="T6" fmla="*/ 12 w 38"/>
                  <a:gd name="T7" fmla="*/ 0 h 12"/>
                  <a:gd name="T8" fmla="*/ 12 w 38"/>
                  <a:gd name="T9" fmla="*/ 6 h 12"/>
                  <a:gd name="T10" fmla="*/ 0 w 38"/>
                  <a:gd name="T11" fmla="*/ 6 h 12"/>
                  <a:gd name="T12" fmla="*/ 0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0" y="12"/>
                    </a:moveTo>
                    <a:lnTo>
                      <a:pt x="38" y="12"/>
                    </a:lnTo>
                    <a:lnTo>
                      <a:pt x="38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0" name="Freeform 3356">
                <a:extLst>
                  <a:ext uri="{FF2B5EF4-FFF2-40B4-BE49-F238E27FC236}">
                    <a16:creationId xmlns:a16="http://schemas.microsoft.com/office/drawing/2014/main" xmlns="" id="{D09C4DF3-DFC9-4ECC-B798-A9E99F178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" y="353"/>
                <a:ext cx="2" cy="0"/>
              </a:xfrm>
              <a:custGeom>
                <a:avLst/>
                <a:gdLst>
                  <a:gd name="T0" fmla="*/ 39 w 39"/>
                  <a:gd name="T1" fmla="*/ 0 h 12"/>
                  <a:gd name="T2" fmla="*/ 0 w 39"/>
                  <a:gd name="T3" fmla="*/ 0 h 12"/>
                  <a:gd name="T4" fmla="*/ 0 w 39"/>
                  <a:gd name="T5" fmla="*/ 6 h 12"/>
                  <a:gd name="T6" fmla="*/ 7 w 39"/>
                  <a:gd name="T7" fmla="*/ 6 h 12"/>
                  <a:gd name="T8" fmla="*/ 7 w 39"/>
                  <a:gd name="T9" fmla="*/ 12 h 12"/>
                  <a:gd name="T10" fmla="*/ 33 w 39"/>
                  <a:gd name="T11" fmla="*/ 12 h 12"/>
                  <a:gd name="T12" fmla="*/ 33 w 39"/>
                  <a:gd name="T13" fmla="*/ 6 h 12"/>
                  <a:gd name="T14" fmla="*/ 39 w 39"/>
                  <a:gd name="T15" fmla="*/ 6 h 12"/>
                  <a:gd name="T16" fmla="*/ 39 w 3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2">
                    <a:moveTo>
                      <a:pt x="3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33" y="12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1" name="Freeform 3357">
                <a:extLst>
                  <a:ext uri="{FF2B5EF4-FFF2-40B4-BE49-F238E27FC236}">
                    <a16:creationId xmlns:a16="http://schemas.microsoft.com/office/drawing/2014/main" xmlns="" id="{AA5B2C64-1B23-4F79-AF67-5977D0C70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" y="229"/>
                <a:ext cx="1" cy="1"/>
              </a:xfrm>
              <a:custGeom>
                <a:avLst/>
                <a:gdLst>
                  <a:gd name="T0" fmla="*/ 38 w 38"/>
                  <a:gd name="T1" fmla="*/ 0 h 18"/>
                  <a:gd name="T2" fmla="*/ 31 w 38"/>
                  <a:gd name="T3" fmla="*/ 0 h 18"/>
                  <a:gd name="T4" fmla="*/ 31 w 38"/>
                  <a:gd name="T5" fmla="*/ 6 h 18"/>
                  <a:gd name="T6" fmla="*/ 25 w 38"/>
                  <a:gd name="T7" fmla="*/ 6 h 18"/>
                  <a:gd name="T8" fmla="*/ 25 w 38"/>
                  <a:gd name="T9" fmla="*/ 12 h 18"/>
                  <a:gd name="T10" fmla="*/ 12 w 38"/>
                  <a:gd name="T11" fmla="*/ 12 h 18"/>
                  <a:gd name="T12" fmla="*/ 12 w 38"/>
                  <a:gd name="T13" fmla="*/ 6 h 18"/>
                  <a:gd name="T14" fmla="*/ 6 w 38"/>
                  <a:gd name="T15" fmla="*/ 6 h 18"/>
                  <a:gd name="T16" fmla="*/ 6 w 38"/>
                  <a:gd name="T17" fmla="*/ 0 h 18"/>
                  <a:gd name="T18" fmla="*/ 0 w 38"/>
                  <a:gd name="T19" fmla="*/ 0 h 18"/>
                  <a:gd name="T20" fmla="*/ 0 w 38"/>
                  <a:gd name="T21" fmla="*/ 12 h 18"/>
                  <a:gd name="T22" fmla="*/ 6 w 38"/>
                  <a:gd name="T23" fmla="*/ 12 h 18"/>
                  <a:gd name="T24" fmla="*/ 6 w 38"/>
                  <a:gd name="T25" fmla="*/ 18 h 18"/>
                  <a:gd name="T26" fmla="*/ 31 w 38"/>
                  <a:gd name="T27" fmla="*/ 18 h 18"/>
                  <a:gd name="T28" fmla="*/ 31 w 38"/>
                  <a:gd name="T29" fmla="*/ 12 h 18"/>
                  <a:gd name="T30" fmla="*/ 38 w 38"/>
                  <a:gd name="T31" fmla="*/ 12 h 18"/>
                  <a:gd name="T32" fmla="*/ 38 w 38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18">
                    <a:moveTo>
                      <a:pt x="38" y="0"/>
                    </a:moveTo>
                    <a:lnTo>
                      <a:pt x="31" y="0"/>
                    </a:lnTo>
                    <a:lnTo>
                      <a:pt x="31" y="6"/>
                    </a:lnTo>
                    <a:lnTo>
                      <a:pt x="25" y="6"/>
                    </a:lnTo>
                    <a:lnTo>
                      <a:pt x="25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31" y="18"/>
                    </a:lnTo>
                    <a:lnTo>
                      <a:pt x="31" y="12"/>
                    </a:lnTo>
                    <a:lnTo>
                      <a:pt x="38" y="12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2" name="Freeform 3358">
                <a:extLst>
                  <a:ext uri="{FF2B5EF4-FFF2-40B4-BE49-F238E27FC236}">
                    <a16:creationId xmlns:a16="http://schemas.microsoft.com/office/drawing/2014/main" xmlns="" id="{62761547-8E20-44A8-9BA3-52ABFAA61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" y="365"/>
                <a:ext cx="1" cy="0"/>
              </a:xfrm>
              <a:custGeom>
                <a:avLst/>
                <a:gdLst>
                  <a:gd name="T0" fmla="*/ 7 w 26"/>
                  <a:gd name="T1" fmla="*/ 24 h 24"/>
                  <a:gd name="T2" fmla="*/ 26 w 26"/>
                  <a:gd name="T3" fmla="*/ 24 h 24"/>
                  <a:gd name="T4" fmla="*/ 26 w 26"/>
                  <a:gd name="T5" fmla="*/ 12 h 24"/>
                  <a:gd name="T6" fmla="*/ 14 w 26"/>
                  <a:gd name="T7" fmla="*/ 12 h 24"/>
                  <a:gd name="T8" fmla="*/ 14 w 26"/>
                  <a:gd name="T9" fmla="*/ 0 h 24"/>
                  <a:gd name="T10" fmla="*/ 0 w 26"/>
                  <a:gd name="T11" fmla="*/ 0 h 24"/>
                  <a:gd name="T12" fmla="*/ 0 w 26"/>
                  <a:gd name="T13" fmla="*/ 12 h 24"/>
                  <a:gd name="T14" fmla="*/ 7 w 26"/>
                  <a:gd name="T15" fmla="*/ 12 h 24"/>
                  <a:gd name="T16" fmla="*/ 7 w 2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4">
                    <a:moveTo>
                      <a:pt x="7" y="24"/>
                    </a:moveTo>
                    <a:lnTo>
                      <a:pt x="26" y="24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3" name="Freeform 3359">
                <a:extLst>
                  <a:ext uri="{FF2B5EF4-FFF2-40B4-BE49-F238E27FC236}">
                    <a16:creationId xmlns:a16="http://schemas.microsoft.com/office/drawing/2014/main" xmlns="" id="{477DD6FC-FD35-4EEB-A859-35D1C66A4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293"/>
                <a:ext cx="0" cy="1"/>
              </a:xfrm>
              <a:custGeom>
                <a:avLst/>
                <a:gdLst>
                  <a:gd name="T0" fmla="*/ 18 w 18"/>
                  <a:gd name="T1" fmla="*/ 30 h 30"/>
                  <a:gd name="T2" fmla="*/ 18 w 18"/>
                  <a:gd name="T3" fmla="*/ 18 h 30"/>
                  <a:gd name="T4" fmla="*/ 12 w 18"/>
                  <a:gd name="T5" fmla="*/ 18 h 30"/>
                  <a:gd name="T6" fmla="*/ 12 w 18"/>
                  <a:gd name="T7" fmla="*/ 12 h 30"/>
                  <a:gd name="T8" fmla="*/ 6 w 18"/>
                  <a:gd name="T9" fmla="*/ 12 h 30"/>
                  <a:gd name="T10" fmla="*/ 6 w 18"/>
                  <a:gd name="T11" fmla="*/ 0 h 30"/>
                  <a:gd name="T12" fmla="*/ 0 w 18"/>
                  <a:gd name="T13" fmla="*/ 0 h 30"/>
                  <a:gd name="T14" fmla="*/ 0 w 18"/>
                  <a:gd name="T15" fmla="*/ 30 h 30"/>
                  <a:gd name="T16" fmla="*/ 18 w 18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0">
                    <a:moveTo>
                      <a:pt x="18" y="30"/>
                    </a:moveTo>
                    <a:lnTo>
                      <a:pt x="18" y="18"/>
                    </a:lnTo>
                    <a:lnTo>
                      <a:pt x="12" y="18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18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4" name="Freeform 3360">
                <a:extLst>
                  <a:ext uri="{FF2B5EF4-FFF2-40B4-BE49-F238E27FC236}">
                    <a16:creationId xmlns:a16="http://schemas.microsoft.com/office/drawing/2014/main" xmlns="" id="{718BA526-593E-408B-B8A2-9A5578C22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181"/>
                <a:ext cx="1" cy="1"/>
              </a:xfrm>
              <a:custGeom>
                <a:avLst/>
                <a:gdLst>
                  <a:gd name="T0" fmla="*/ 0 w 18"/>
                  <a:gd name="T1" fmla="*/ 6 h 24"/>
                  <a:gd name="T2" fmla="*/ 0 w 18"/>
                  <a:gd name="T3" fmla="*/ 24 h 24"/>
                  <a:gd name="T4" fmla="*/ 12 w 18"/>
                  <a:gd name="T5" fmla="*/ 24 h 24"/>
                  <a:gd name="T6" fmla="*/ 12 w 18"/>
                  <a:gd name="T7" fmla="*/ 18 h 24"/>
                  <a:gd name="T8" fmla="*/ 18 w 18"/>
                  <a:gd name="T9" fmla="*/ 18 h 24"/>
                  <a:gd name="T10" fmla="*/ 18 w 18"/>
                  <a:gd name="T11" fmla="*/ 0 h 24"/>
                  <a:gd name="T12" fmla="*/ 6 w 18"/>
                  <a:gd name="T13" fmla="*/ 0 h 24"/>
                  <a:gd name="T14" fmla="*/ 6 w 18"/>
                  <a:gd name="T15" fmla="*/ 6 h 24"/>
                  <a:gd name="T16" fmla="*/ 0 w 18"/>
                  <a:gd name="T1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4">
                    <a:moveTo>
                      <a:pt x="0" y="6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5" name="Freeform 3361">
                <a:extLst>
                  <a:ext uri="{FF2B5EF4-FFF2-40B4-BE49-F238E27FC236}">
                    <a16:creationId xmlns:a16="http://schemas.microsoft.com/office/drawing/2014/main" xmlns="" id="{2B2FD763-2BBD-44B9-9E41-F555EB5BD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" y="168"/>
                <a:ext cx="2" cy="1"/>
              </a:xfrm>
              <a:custGeom>
                <a:avLst/>
                <a:gdLst>
                  <a:gd name="T0" fmla="*/ 0 w 45"/>
                  <a:gd name="T1" fmla="*/ 6 h 18"/>
                  <a:gd name="T2" fmla="*/ 0 w 45"/>
                  <a:gd name="T3" fmla="*/ 18 h 18"/>
                  <a:gd name="T4" fmla="*/ 26 w 45"/>
                  <a:gd name="T5" fmla="*/ 18 h 18"/>
                  <a:gd name="T6" fmla="*/ 26 w 45"/>
                  <a:gd name="T7" fmla="*/ 12 h 18"/>
                  <a:gd name="T8" fmla="*/ 32 w 45"/>
                  <a:gd name="T9" fmla="*/ 12 h 18"/>
                  <a:gd name="T10" fmla="*/ 32 w 45"/>
                  <a:gd name="T11" fmla="*/ 6 h 18"/>
                  <a:gd name="T12" fmla="*/ 45 w 45"/>
                  <a:gd name="T13" fmla="*/ 6 h 18"/>
                  <a:gd name="T14" fmla="*/ 45 w 45"/>
                  <a:gd name="T15" fmla="*/ 0 h 18"/>
                  <a:gd name="T16" fmla="*/ 26 w 45"/>
                  <a:gd name="T17" fmla="*/ 0 h 18"/>
                  <a:gd name="T18" fmla="*/ 26 w 45"/>
                  <a:gd name="T19" fmla="*/ 6 h 18"/>
                  <a:gd name="T20" fmla="*/ 20 w 45"/>
                  <a:gd name="T21" fmla="*/ 6 h 18"/>
                  <a:gd name="T22" fmla="*/ 20 w 45"/>
                  <a:gd name="T23" fmla="*/ 12 h 18"/>
                  <a:gd name="T24" fmla="*/ 7 w 45"/>
                  <a:gd name="T25" fmla="*/ 12 h 18"/>
                  <a:gd name="T26" fmla="*/ 7 w 45"/>
                  <a:gd name="T27" fmla="*/ 6 h 18"/>
                  <a:gd name="T28" fmla="*/ 0 w 45"/>
                  <a:gd name="T2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18">
                    <a:moveTo>
                      <a:pt x="0" y="6"/>
                    </a:moveTo>
                    <a:lnTo>
                      <a:pt x="0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7" y="12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6" name="Freeform 3362">
                <a:extLst>
                  <a:ext uri="{FF2B5EF4-FFF2-40B4-BE49-F238E27FC236}">
                    <a16:creationId xmlns:a16="http://schemas.microsoft.com/office/drawing/2014/main" xmlns="" id="{25DE26E1-037F-428A-B207-2A6053CFD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188"/>
                <a:ext cx="1" cy="0"/>
              </a:xfrm>
              <a:custGeom>
                <a:avLst/>
                <a:gdLst>
                  <a:gd name="T0" fmla="*/ 0 w 45"/>
                  <a:gd name="T1" fmla="*/ 24 h 24"/>
                  <a:gd name="T2" fmla="*/ 12 w 45"/>
                  <a:gd name="T3" fmla="*/ 24 h 24"/>
                  <a:gd name="T4" fmla="*/ 12 w 45"/>
                  <a:gd name="T5" fmla="*/ 18 h 24"/>
                  <a:gd name="T6" fmla="*/ 25 w 45"/>
                  <a:gd name="T7" fmla="*/ 18 h 24"/>
                  <a:gd name="T8" fmla="*/ 25 w 45"/>
                  <a:gd name="T9" fmla="*/ 12 h 24"/>
                  <a:gd name="T10" fmla="*/ 38 w 45"/>
                  <a:gd name="T11" fmla="*/ 12 h 24"/>
                  <a:gd name="T12" fmla="*/ 38 w 45"/>
                  <a:gd name="T13" fmla="*/ 6 h 24"/>
                  <a:gd name="T14" fmla="*/ 45 w 45"/>
                  <a:gd name="T15" fmla="*/ 6 h 24"/>
                  <a:gd name="T16" fmla="*/ 45 w 45"/>
                  <a:gd name="T17" fmla="*/ 0 h 24"/>
                  <a:gd name="T18" fmla="*/ 32 w 45"/>
                  <a:gd name="T19" fmla="*/ 0 h 24"/>
                  <a:gd name="T20" fmla="*/ 32 w 45"/>
                  <a:gd name="T21" fmla="*/ 6 h 24"/>
                  <a:gd name="T22" fmla="*/ 19 w 45"/>
                  <a:gd name="T23" fmla="*/ 6 h 24"/>
                  <a:gd name="T24" fmla="*/ 19 w 45"/>
                  <a:gd name="T25" fmla="*/ 12 h 24"/>
                  <a:gd name="T26" fmla="*/ 6 w 45"/>
                  <a:gd name="T27" fmla="*/ 12 h 24"/>
                  <a:gd name="T28" fmla="*/ 6 w 45"/>
                  <a:gd name="T29" fmla="*/ 18 h 24"/>
                  <a:gd name="T30" fmla="*/ 0 w 45"/>
                  <a:gd name="T31" fmla="*/ 18 h 24"/>
                  <a:gd name="T32" fmla="*/ 0 w 45"/>
                  <a:gd name="T3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24">
                    <a:moveTo>
                      <a:pt x="0" y="24"/>
                    </a:moveTo>
                    <a:lnTo>
                      <a:pt x="12" y="24"/>
                    </a:lnTo>
                    <a:lnTo>
                      <a:pt x="12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38" y="12"/>
                    </a:lnTo>
                    <a:lnTo>
                      <a:pt x="38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19" y="6"/>
                    </a:lnTo>
                    <a:lnTo>
                      <a:pt x="19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7" name="Freeform 3363">
                <a:extLst>
                  <a:ext uri="{FF2B5EF4-FFF2-40B4-BE49-F238E27FC236}">
                    <a16:creationId xmlns:a16="http://schemas.microsoft.com/office/drawing/2014/main" xmlns="" id="{0EEDFB61-2049-4874-BD8C-B2DCF3B39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236"/>
                <a:ext cx="1" cy="1"/>
              </a:xfrm>
              <a:custGeom>
                <a:avLst/>
                <a:gdLst>
                  <a:gd name="T0" fmla="*/ 0 w 33"/>
                  <a:gd name="T1" fmla="*/ 24 h 36"/>
                  <a:gd name="T2" fmla="*/ 14 w 33"/>
                  <a:gd name="T3" fmla="*/ 24 h 36"/>
                  <a:gd name="T4" fmla="*/ 14 w 33"/>
                  <a:gd name="T5" fmla="*/ 36 h 36"/>
                  <a:gd name="T6" fmla="*/ 20 w 33"/>
                  <a:gd name="T7" fmla="*/ 36 h 36"/>
                  <a:gd name="T8" fmla="*/ 20 w 33"/>
                  <a:gd name="T9" fmla="*/ 24 h 36"/>
                  <a:gd name="T10" fmla="*/ 33 w 33"/>
                  <a:gd name="T11" fmla="*/ 24 h 36"/>
                  <a:gd name="T12" fmla="*/ 33 w 33"/>
                  <a:gd name="T13" fmla="*/ 18 h 36"/>
                  <a:gd name="T14" fmla="*/ 20 w 33"/>
                  <a:gd name="T15" fmla="*/ 18 h 36"/>
                  <a:gd name="T16" fmla="*/ 20 w 33"/>
                  <a:gd name="T17" fmla="*/ 0 h 36"/>
                  <a:gd name="T18" fmla="*/ 14 w 33"/>
                  <a:gd name="T19" fmla="*/ 0 h 36"/>
                  <a:gd name="T20" fmla="*/ 14 w 33"/>
                  <a:gd name="T21" fmla="*/ 18 h 36"/>
                  <a:gd name="T22" fmla="*/ 0 w 33"/>
                  <a:gd name="T23" fmla="*/ 18 h 36"/>
                  <a:gd name="T24" fmla="*/ 0 w 33"/>
                  <a:gd name="T25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6">
                    <a:moveTo>
                      <a:pt x="0" y="24"/>
                    </a:moveTo>
                    <a:lnTo>
                      <a:pt x="14" y="24"/>
                    </a:lnTo>
                    <a:lnTo>
                      <a:pt x="14" y="36"/>
                    </a:lnTo>
                    <a:lnTo>
                      <a:pt x="20" y="36"/>
                    </a:lnTo>
                    <a:lnTo>
                      <a:pt x="20" y="24"/>
                    </a:lnTo>
                    <a:lnTo>
                      <a:pt x="33" y="24"/>
                    </a:lnTo>
                    <a:lnTo>
                      <a:pt x="33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8" name="Freeform 3364">
                <a:extLst>
                  <a:ext uri="{FF2B5EF4-FFF2-40B4-BE49-F238E27FC236}">
                    <a16:creationId xmlns:a16="http://schemas.microsoft.com/office/drawing/2014/main" xmlns="" id="{07178B28-E20E-4F0F-A2B7-F9E7C52E5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96"/>
                <a:ext cx="1" cy="1"/>
              </a:xfrm>
              <a:custGeom>
                <a:avLst/>
                <a:gdLst>
                  <a:gd name="T0" fmla="*/ 19 w 19"/>
                  <a:gd name="T1" fmla="*/ 42 h 42"/>
                  <a:gd name="T2" fmla="*/ 19 w 19"/>
                  <a:gd name="T3" fmla="*/ 24 h 42"/>
                  <a:gd name="T4" fmla="*/ 13 w 19"/>
                  <a:gd name="T5" fmla="*/ 24 h 42"/>
                  <a:gd name="T6" fmla="*/ 13 w 19"/>
                  <a:gd name="T7" fmla="*/ 6 h 42"/>
                  <a:gd name="T8" fmla="*/ 7 w 19"/>
                  <a:gd name="T9" fmla="*/ 6 h 42"/>
                  <a:gd name="T10" fmla="*/ 7 w 19"/>
                  <a:gd name="T11" fmla="*/ 0 h 42"/>
                  <a:gd name="T12" fmla="*/ 0 w 19"/>
                  <a:gd name="T13" fmla="*/ 0 h 42"/>
                  <a:gd name="T14" fmla="*/ 0 w 19"/>
                  <a:gd name="T15" fmla="*/ 12 h 42"/>
                  <a:gd name="T16" fmla="*/ 7 w 19"/>
                  <a:gd name="T17" fmla="*/ 12 h 42"/>
                  <a:gd name="T18" fmla="*/ 7 w 19"/>
                  <a:gd name="T19" fmla="*/ 36 h 42"/>
                  <a:gd name="T20" fmla="*/ 13 w 19"/>
                  <a:gd name="T21" fmla="*/ 36 h 42"/>
                  <a:gd name="T22" fmla="*/ 13 w 19"/>
                  <a:gd name="T23" fmla="*/ 42 h 42"/>
                  <a:gd name="T24" fmla="*/ 19 w 19"/>
                  <a:gd name="T2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42">
                    <a:moveTo>
                      <a:pt x="19" y="42"/>
                    </a:moveTo>
                    <a:lnTo>
                      <a:pt x="19" y="24"/>
                    </a:lnTo>
                    <a:lnTo>
                      <a:pt x="13" y="24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36"/>
                    </a:lnTo>
                    <a:lnTo>
                      <a:pt x="13" y="36"/>
                    </a:lnTo>
                    <a:lnTo>
                      <a:pt x="13" y="42"/>
                    </a:lnTo>
                    <a:lnTo>
                      <a:pt x="19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59" name="Freeform 3365">
                <a:extLst>
                  <a:ext uri="{FF2B5EF4-FFF2-40B4-BE49-F238E27FC236}">
                    <a16:creationId xmlns:a16="http://schemas.microsoft.com/office/drawing/2014/main" xmlns="" id="{EA968EAB-70C1-4725-BA8B-CFEB566B9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357"/>
                <a:ext cx="1" cy="1"/>
              </a:xfrm>
              <a:custGeom>
                <a:avLst/>
                <a:gdLst>
                  <a:gd name="T0" fmla="*/ 26 w 26"/>
                  <a:gd name="T1" fmla="*/ 43 h 43"/>
                  <a:gd name="T2" fmla="*/ 26 w 26"/>
                  <a:gd name="T3" fmla="*/ 25 h 43"/>
                  <a:gd name="T4" fmla="*/ 19 w 26"/>
                  <a:gd name="T5" fmla="*/ 25 h 43"/>
                  <a:gd name="T6" fmla="*/ 19 w 26"/>
                  <a:gd name="T7" fmla="*/ 18 h 43"/>
                  <a:gd name="T8" fmla="*/ 13 w 26"/>
                  <a:gd name="T9" fmla="*/ 18 h 43"/>
                  <a:gd name="T10" fmla="*/ 13 w 26"/>
                  <a:gd name="T11" fmla="*/ 6 h 43"/>
                  <a:gd name="T12" fmla="*/ 6 w 26"/>
                  <a:gd name="T13" fmla="*/ 6 h 43"/>
                  <a:gd name="T14" fmla="*/ 6 w 26"/>
                  <a:gd name="T15" fmla="*/ 0 h 43"/>
                  <a:gd name="T16" fmla="*/ 0 w 26"/>
                  <a:gd name="T17" fmla="*/ 0 h 43"/>
                  <a:gd name="T18" fmla="*/ 0 w 26"/>
                  <a:gd name="T19" fmla="*/ 12 h 43"/>
                  <a:gd name="T20" fmla="*/ 6 w 26"/>
                  <a:gd name="T21" fmla="*/ 12 h 43"/>
                  <a:gd name="T22" fmla="*/ 6 w 26"/>
                  <a:gd name="T23" fmla="*/ 25 h 43"/>
                  <a:gd name="T24" fmla="*/ 13 w 26"/>
                  <a:gd name="T25" fmla="*/ 25 h 43"/>
                  <a:gd name="T26" fmla="*/ 13 w 26"/>
                  <a:gd name="T27" fmla="*/ 31 h 43"/>
                  <a:gd name="T28" fmla="*/ 19 w 26"/>
                  <a:gd name="T29" fmla="*/ 31 h 43"/>
                  <a:gd name="T30" fmla="*/ 19 w 26"/>
                  <a:gd name="T31" fmla="*/ 43 h 43"/>
                  <a:gd name="T32" fmla="*/ 26 w 26"/>
                  <a:gd name="T3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3">
                    <a:moveTo>
                      <a:pt x="26" y="43"/>
                    </a:moveTo>
                    <a:lnTo>
                      <a:pt x="26" y="25"/>
                    </a:lnTo>
                    <a:lnTo>
                      <a:pt x="19" y="25"/>
                    </a:lnTo>
                    <a:lnTo>
                      <a:pt x="19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25"/>
                    </a:lnTo>
                    <a:lnTo>
                      <a:pt x="13" y="25"/>
                    </a:lnTo>
                    <a:lnTo>
                      <a:pt x="13" y="31"/>
                    </a:lnTo>
                    <a:lnTo>
                      <a:pt x="19" y="31"/>
                    </a:lnTo>
                    <a:lnTo>
                      <a:pt x="19" y="43"/>
                    </a:lnTo>
                    <a:lnTo>
                      <a:pt x="26" y="4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0" name="Freeform 3366">
                <a:extLst>
                  <a:ext uri="{FF2B5EF4-FFF2-40B4-BE49-F238E27FC236}">
                    <a16:creationId xmlns:a16="http://schemas.microsoft.com/office/drawing/2014/main" xmlns="" id="{1A10D020-26C6-4C01-BDF8-350A5B94C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" y="180"/>
                <a:ext cx="1" cy="1"/>
              </a:xfrm>
              <a:custGeom>
                <a:avLst/>
                <a:gdLst>
                  <a:gd name="T0" fmla="*/ 6 w 18"/>
                  <a:gd name="T1" fmla="*/ 13 h 25"/>
                  <a:gd name="T2" fmla="*/ 0 w 18"/>
                  <a:gd name="T3" fmla="*/ 13 h 25"/>
                  <a:gd name="T4" fmla="*/ 0 w 18"/>
                  <a:gd name="T5" fmla="*/ 25 h 25"/>
                  <a:gd name="T6" fmla="*/ 18 w 18"/>
                  <a:gd name="T7" fmla="*/ 25 h 25"/>
                  <a:gd name="T8" fmla="*/ 18 w 18"/>
                  <a:gd name="T9" fmla="*/ 0 h 25"/>
                  <a:gd name="T10" fmla="*/ 6 w 18"/>
                  <a:gd name="T11" fmla="*/ 0 h 25"/>
                  <a:gd name="T12" fmla="*/ 6 w 18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5">
                    <a:moveTo>
                      <a:pt x="6" y="13"/>
                    </a:moveTo>
                    <a:lnTo>
                      <a:pt x="0" y="13"/>
                    </a:lnTo>
                    <a:lnTo>
                      <a:pt x="0" y="25"/>
                    </a:lnTo>
                    <a:lnTo>
                      <a:pt x="18" y="25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1" name="Freeform 3367">
                <a:extLst>
                  <a:ext uri="{FF2B5EF4-FFF2-40B4-BE49-F238E27FC236}">
                    <a16:creationId xmlns:a16="http://schemas.microsoft.com/office/drawing/2014/main" xmlns="" id="{E792A0B5-45F9-43F3-9212-FFF9D485C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325"/>
                <a:ext cx="1" cy="1"/>
              </a:xfrm>
              <a:custGeom>
                <a:avLst/>
                <a:gdLst>
                  <a:gd name="T0" fmla="*/ 13 w 20"/>
                  <a:gd name="T1" fmla="*/ 24 h 24"/>
                  <a:gd name="T2" fmla="*/ 13 w 20"/>
                  <a:gd name="T3" fmla="*/ 18 h 24"/>
                  <a:gd name="T4" fmla="*/ 20 w 20"/>
                  <a:gd name="T5" fmla="*/ 18 h 24"/>
                  <a:gd name="T6" fmla="*/ 20 w 20"/>
                  <a:gd name="T7" fmla="*/ 0 h 24"/>
                  <a:gd name="T8" fmla="*/ 7 w 20"/>
                  <a:gd name="T9" fmla="*/ 0 h 24"/>
                  <a:gd name="T10" fmla="*/ 7 w 20"/>
                  <a:gd name="T11" fmla="*/ 6 h 24"/>
                  <a:gd name="T12" fmla="*/ 0 w 20"/>
                  <a:gd name="T13" fmla="*/ 6 h 24"/>
                  <a:gd name="T14" fmla="*/ 0 w 20"/>
                  <a:gd name="T15" fmla="*/ 24 h 24"/>
                  <a:gd name="T16" fmla="*/ 13 w 20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4">
                    <a:moveTo>
                      <a:pt x="13" y="24"/>
                    </a:moveTo>
                    <a:lnTo>
                      <a:pt x="13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2" name="Freeform 3368">
                <a:extLst>
                  <a:ext uri="{FF2B5EF4-FFF2-40B4-BE49-F238E27FC236}">
                    <a16:creationId xmlns:a16="http://schemas.microsoft.com/office/drawing/2014/main" xmlns="" id="{3A23F9CE-F6F6-48BB-8545-FEAAD5BA0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" y="206"/>
                <a:ext cx="1" cy="0"/>
              </a:xfrm>
              <a:custGeom>
                <a:avLst/>
                <a:gdLst>
                  <a:gd name="T0" fmla="*/ 38 w 38"/>
                  <a:gd name="T1" fmla="*/ 6 h 18"/>
                  <a:gd name="T2" fmla="*/ 20 w 38"/>
                  <a:gd name="T3" fmla="*/ 6 h 18"/>
                  <a:gd name="T4" fmla="*/ 20 w 38"/>
                  <a:gd name="T5" fmla="*/ 0 h 18"/>
                  <a:gd name="T6" fmla="*/ 0 w 38"/>
                  <a:gd name="T7" fmla="*/ 0 h 18"/>
                  <a:gd name="T8" fmla="*/ 0 w 38"/>
                  <a:gd name="T9" fmla="*/ 6 h 18"/>
                  <a:gd name="T10" fmla="*/ 13 w 38"/>
                  <a:gd name="T11" fmla="*/ 6 h 18"/>
                  <a:gd name="T12" fmla="*/ 13 w 38"/>
                  <a:gd name="T13" fmla="*/ 12 h 18"/>
                  <a:gd name="T14" fmla="*/ 20 w 38"/>
                  <a:gd name="T15" fmla="*/ 12 h 18"/>
                  <a:gd name="T16" fmla="*/ 20 w 38"/>
                  <a:gd name="T17" fmla="*/ 18 h 18"/>
                  <a:gd name="T18" fmla="*/ 38 w 38"/>
                  <a:gd name="T19" fmla="*/ 18 h 18"/>
                  <a:gd name="T20" fmla="*/ 38 w 38"/>
                  <a:gd name="T2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8">
                    <a:moveTo>
                      <a:pt x="38" y="6"/>
                    </a:move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20" y="12"/>
                    </a:lnTo>
                    <a:lnTo>
                      <a:pt x="20" y="18"/>
                    </a:lnTo>
                    <a:lnTo>
                      <a:pt x="38" y="18"/>
                    </a:lnTo>
                    <a:lnTo>
                      <a:pt x="38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3" name="Freeform 3369">
                <a:extLst>
                  <a:ext uri="{FF2B5EF4-FFF2-40B4-BE49-F238E27FC236}">
                    <a16:creationId xmlns:a16="http://schemas.microsoft.com/office/drawing/2014/main" xmlns="" id="{E69499D3-271C-4613-A30A-EAEB0050A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168"/>
                <a:ext cx="2" cy="0"/>
              </a:xfrm>
              <a:custGeom>
                <a:avLst/>
                <a:gdLst>
                  <a:gd name="T0" fmla="*/ 45 w 45"/>
                  <a:gd name="T1" fmla="*/ 24 h 24"/>
                  <a:gd name="T2" fmla="*/ 45 w 45"/>
                  <a:gd name="T3" fmla="*/ 18 h 24"/>
                  <a:gd name="T4" fmla="*/ 13 w 45"/>
                  <a:gd name="T5" fmla="*/ 18 h 24"/>
                  <a:gd name="T6" fmla="*/ 13 w 45"/>
                  <a:gd name="T7" fmla="*/ 6 h 24"/>
                  <a:gd name="T8" fmla="*/ 6 w 45"/>
                  <a:gd name="T9" fmla="*/ 6 h 24"/>
                  <a:gd name="T10" fmla="*/ 6 w 45"/>
                  <a:gd name="T11" fmla="*/ 0 h 24"/>
                  <a:gd name="T12" fmla="*/ 0 w 45"/>
                  <a:gd name="T13" fmla="*/ 0 h 24"/>
                  <a:gd name="T14" fmla="*/ 0 w 45"/>
                  <a:gd name="T15" fmla="*/ 12 h 24"/>
                  <a:gd name="T16" fmla="*/ 6 w 45"/>
                  <a:gd name="T17" fmla="*/ 12 h 24"/>
                  <a:gd name="T18" fmla="*/ 6 w 45"/>
                  <a:gd name="T19" fmla="*/ 24 h 24"/>
                  <a:gd name="T20" fmla="*/ 45 w 45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24">
                    <a:moveTo>
                      <a:pt x="45" y="24"/>
                    </a:moveTo>
                    <a:lnTo>
                      <a:pt x="45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45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4" name="Freeform 3370">
                <a:extLst>
                  <a:ext uri="{FF2B5EF4-FFF2-40B4-BE49-F238E27FC236}">
                    <a16:creationId xmlns:a16="http://schemas.microsoft.com/office/drawing/2014/main" xmlns="" id="{1BA166B5-C789-4EAF-AAB1-86E79710C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325"/>
                <a:ext cx="1" cy="1"/>
              </a:xfrm>
              <a:custGeom>
                <a:avLst/>
                <a:gdLst>
                  <a:gd name="T0" fmla="*/ 0 w 32"/>
                  <a:gd name="T1" fmla="*/ 30 h 30"/>
                  <a:gd name="T2" fmla="*/ 6 w 32"/>
                  <a:gd name="T3" fmla="*/ 30 h 30"/>
                  <a:gd name="T4" fmla="*/ 6 w 32"/>
                  <a:gd name="T5" fmla="*/ 24 h 30"/>
                  <a:gd name="T6" fmla="*/ 13 w 32"/>
                  <a:gd name="T7" fmla="*/ 24 h 30"/>
                  <a:gd name="T8" fmla="*/ 13 w 32"/>
                  <a:gd name="T9" fmla="*/ 18 h 30"/>
                  <a:gd name="T10" fmla="*/ 19 w 32"/>
                  <a:gd name="T11" fmla="*/ 18 h 30"/>
                  <a:gd name="T12" fmla="*/ 19 w 32"/>
                  <a:gd name="T13" fmla="*/ 12 h 30"/>
                  <a:gd name="T14" fmla="*/ 32 w 32"/>
                  <a:gd name="T15" fmla="*/ 12 h 30"/>
                  <a:gd name="T16" fmla="*/ 32 w 32"/>
                  <a:gd name="T17" fmla="*/ 0 h 30"/>
                  <a:gd name="T18" fmla="*/ 19 w 32"/>
                  <a:gd name="T19" fmla="*/ 0 h 30"/>
                  <a:gd name="T20" fmla="*/ 19 w 32"/>
                  <a:gd name="T21" fmla="*/ 6 h 30"/>
                  <a:gd name="T22" fmla="*/ 13 w 32"/>
                  <a:gd name="T23" fmla="*/ 6 h 30"/>
                  <a:gd name="T24" fmla="*/ 13 w 32"/>
                  <a:gd name="T25" fmla="*/ 12 h 30"/>
                  <a:gd name="T26" fmla="*/ 6 w 32"/>
                  <a:gd name="T27" fmla="*/ 12 h 30"/>
                  <a:gd name="T28" fmla="*/ 6 w 32"/>
                  <a:gd name="T29" fmla="*/ 18 h 30"/>
                  <a:gd name="T30" fmla="*/ 0 w 32"/>
                  <a:gd name="T31" fmla="*/ 18 h 30"/>
                  <a:gd name="T32" fmla="*/ 0 w 32"/>
                  <a:gd name="T3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0">
                    <a:moveTo>
                      <a:pt x="0" y="30"/>
                    </a:moveTo>
                    <a:lnTo>
                      <a:pt x="6" y="30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5" name="Freeform 3371">
                <a:extLst>
                  <a:ext uri="{FF2B5EF4-FFF2-40B4-BE49-F238E27FC236}">
                    <a16:creationId xmlns:a16="http://schemas.microsoft.com/office/drawing/2014/main" xmlns="" id="{8200D4B5-7C9C-419F-9C3B-ED4E9650D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416"/>
                <a:ext cx="1" cy="0"/>
              </a:xfrm>
              <a:custGeom>
                <a:avLst/>
                <a:gdLst>
                  <a:gd name="T0" fmla="*/ 0 w 45"/>
                  <a:gd name="T1" fmla="*/ 24 h 24"/>
                  <a:gd name="T2" fmla="*/ 7 w 45"/>
                  <a:gd name="T3" fmla="*/ 24 h 24"/>
                  <a:gd name="T4" fmla="*/ 7 w 45"/>
                  <a:gd name="T5" fmla="*/ 18 h 24"/>
                  <a:gd name="T6" fmla="*/ 13 w 45"/>
                  <a:gd name="T7" fmla="*/ 18 h 24"/>
                  <a:gd name="T8" fmla="*/ 13 w 45"/>
                  <a:gd name="T9" fmla="*/ 12 h 24"/>
                  <a:gd name="T10" fmla="*/ 19 w 45"/>
                  <a:gd name="T11" fmla="*/ 12 h 24"/>
                  <a:gd name="T12" fmla="*/ 19 w 45"/>
                  <a:gd name="T13" fmla="*/ 6 h 24"/>
                  <a:gd name="T14" fmla="*/ 45 w 45"/>
                  <a:gd name="T15" fmla="*/ 6 h 24"/>
                  <a:gd name="T16" fmla="*/ 45 w 45"/>
                  <a:gd name="T17" fmla="*/ 0 h 24"/>
                  <a:gd name="T18" fmla="*/ 13 w 45"/>
                  <a:gd name="T19" fmla="*/ 0 h 24"/>
                  <a:gd name="T20" fmla="*/ 13 w 45"/>
                  <a:gd name="T21" fmla="*/ 6 h 24"/>
                  <a:gd name="T22" fmla="*/ 7 w 45"/>
                  <a:gd name="T23" fmla="*/ 6 h 24"/>
                  <a:gd name="T24" fmla="*/ 7 w 45"/>
                  <a:gd name="T25" fmla="*/ 12 h 24"/>
                  <a:gd name="T26" fmla="*/ 0 w 45"/>
                  <a:gd name="T27" fmla="*/ 12 h 24"/>
                  <a:gd name="T28" fmla="*/ 0 w 45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0" y="24"/>
                    </a:moveTo>
                    <a:lnTo>
                      <a:pt x="7" y="24"/>
                    </a:lnTo>
                    <a:lnTo>
                      <a:pt x="7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6" name="Freeform 3372">
                <a:extLst>
                  <a:ext uri="{FF2B5EF4-FFF2-40B4-BE49-F238E27FC236}">
                    <a16:creationId xmlns:a16="http://schemas.microsoft.com/office/drawing/2014/main" xmlns="" id="{FD0E4D7B-2864-443A-BF59-6760CCA1A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" y="341"/>
                <a:ext cx="2" cy="0"/>
              </a:xfrm>
              <a:custGeom>
                <a:avLst/>
                <a:gdLst>
                  <a:gd name="T0" fmla="*/ 0 w 44"/>
                  <a:gd name="T1" fmla="*/ 13 h 19"/>
                  <a:gd name="T2" fmla="*/ 0 w 44"/>
                  <a:gd name="T3" fmla="*/ 19 h 19"/>
                  <a:gd name="T4" fmla="*/ 25 w 44"/>
                  <a:gd name="T5" fmla="*/ 19 h 19"/>
                  <a:gd name="T6" fmla="*/ 25 w 44"/>
                  <a:gd name="T7" fmla="*/ 13 h 19"/>
                  <a:gd name="T8" fmla="*/ 44 w 44"/>
                  <a:gd name="T9" fmla="*/ 13 h 19"/>
                  <a:gd name="T10" fmla="*/ 44 w 44"/>
                  <a:gd name="T11" fmla="*/ 6 h 19"/>
                  <a:gd name="T12" fmla="*/ 37 w 44"/>
                  <a:gd name="T13" fmla="*/ 6 h 19"/>
                  <a:gd name="T14" fmla="*/ 37 w 44"/>
                  <a:gd name="T15" fmla="*/ 0 h 19"/>
                  <a:gd name="T16" fmla="*/ 25 w 44"/>
                  <a:gd name="T17" fmla="*/ 0 h 19"/>
                  <a:gd name="T18" fmla="*/ 25 w 44"/>
                  <a:gd name="T19" fmla="*/ 6 h 19"/>
                  <a:gd name="T20" fmla="*/ 18 w 44"/>
                  <a:gd name="T21" fmla="*/ 6 h 19"/>
                  <a:gd name="T22" fmla="*/ 18 w 44"/>
                  <a:gd name="T23" fmla="*/ 13 h 19"/>
                  <a:gd name="T24" fmla="*/ 0 w 44"/>
                  <a:gd name="T25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9">
                    <a:moveTo>
                      <a:pt x="0" y="13"/>
                    </a:moveTo>
                    <a:lnTo>
                      <a:pt x="0" y="19"/>
                    </a:lnTo>
                    <a:lnTo>
                      <a:pt x="25" y="19"/>
                    </a:lnTo>
                    <a:lnTo>
                      <a:pt x="25" y="13"/>
                    </a:lnTo>
                    <a:lnTo>
                      <a:pt x="44" y="13"/>
                    </a:lnTo>
                    <a:lnTo>
                      <a:pt x="44" y="6"/>
                    </a:lnTo>
                    <a:lnTo>
                      <a:pt x="37" y="6"/>
                    </a:lnTo>
                    <a:lnTo>
                      <a:pt x="37" y="0"/>
                    </a:lnTo>
                    <a:lnTo>
                      <a:pt x="25" y="0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1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7" name="Freeform 3373">
                <a:extLst>
                  <a:ext uri="{FF2B5EF4-FFF2-40B4-BE49-F238E27FC236}">
                    <a16:creationId xmlns:a16="http://schemas.microsoft.com/office/drawing/2014/main" xmlns="" id="{3973F216-3123-43AB-A96F-551EF436B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370"/>
                <a:ext cx="1" cy="0"/>
              </a:xfrm>
              <a:custGeom>
                <a:avLst/>
                <a:gdLst>
                  <a:gd name="T0" fmla="*/ 25 w 25"/>
                  <a:gd name="T1" fmla="*/ 0 h 30"/>
                  <a:gd name="T2" fmla="*/ 0 w 25"/>
                  <a:gd name="T3" fmla="*/ 0 h 30"/>
                  <a:gd name="T4" fmla="*/ 0 w 25"/>
                  <a:gd name="T5" fmla="*/ 30 h 30"/>
                  <a:gd name="T6" fmla="*/ 6 w 25"/>
                  <a:gd name="T7" fmla="*/ 30 h 30"/>
                  <a:gd name="T8" fmla="*/ 6 w 25"/>
                  <a:gd name="T9" fmla="*/ 18 h 30"/>
                  <a:gd name="T10" fmla="*/ 13 w 25"/>
                  <a:gd name="T11" fmla="*/ 18 h 30"/>
                  <a:gd name="T12" fmla="*/ 13 w 25"/>
                  <a:gd name="T13" fmla="*/ 6 h 30"/>
                  <a:gd name="T14" fmla="*/ 25 w 25"/>
                  <a:gd name="T15" fmla="*/ 6 h 30"/>
                  <a:gd name="T16" fmla="*/ 25 w 2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0">
                    <a:moveTo>
                      <a:pt x="25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25" y="6"/>
                    </a:lnTo>
                    <a:lnTo>
                      <a:pt x="25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8" name="Freeform 3374">
                <a:extLst>
                  <a:ext uri="{FF2B5EF4-FFF2-40B4-BE49-F238E27FC236}">
                    <a16:creationId xmlns:a16="http://schemas.microsoft.com/office/drawing/2014/main" xmlns="" id="{4F853697-0A2A-4DC4-B255-1C54BA6B1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207"/>
                <a:ext cx="0" cy="2"/>
              </a:xfrm>
              <a:custGeom>
                <a:avLst/>
                <a:gdLst>
                  <a:gd name="T0" fmla="*/ 0 w 13"/>
                  <a:gd name="T1" fmla="*/ 49 h 49"/>
                  <a:gd name="T2" fmla="*/ 6 w 13"/>
                  <a:gd name="T3" fmla="*/ 49 h 49"/>
                  <a:gd name="T4" fmla="*/ 6 w 13"/>
                  <a:gd name="T5" fmla="*/ 43 h 49"/>
                  <a:gd name="T6" fmla="*/ 13 w 13"/>
                  <a:gd name="T7" fmla="*/ 43 h 49"/>
                  <a:gd name="T8" fmla="*/ 13 w 13"/>
                  <a:gd name="T9" fmla="*/ 0 h 49"/>
                  <a:gd name="T10" fmla="*/ 6 w 13"/>
                  <a:gd name="T11" fmla="*/ 0 h 49"/>
                  <a:gd name="T12" fmla="*/ 6 w 13"/>
                  <a:gd name="T13" fmla="*/ 30 h 49"/>
                  <a:gd name="T14" fmla="*/ 0 w 13"/>
                  <a:gd name="T15" fmla="*/ 30 h 49"/>
                  <a:gd name="T16" fmla="*/ 0 w 13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49">
                    <a:moveTo>
                      <a:pt x="0" y="49"/>
                    </a:moveTo>
                    <a:lnTo>
                      <a:pt x="6" y="49"/>
                    </a:lnTo>
                    <a:lnTo>
                      <a:pt x="6" y="43"/>
                    </a:lnTo>
                    <a:lnTo>
                      <a:pt x="13" y="43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69" name="Freeform 3375">
                <a:extLst>
                  <a:ext uri="{FF2B5EF4-FFF2-40B4-BE49-F238E27FC236}">
                    <a16:creationId xmlns:a16="http://schemas.microsoft.com/office/drawing/2014/main" xmlns="" id="{8AA19628-CD52-4E5A-A21B-74E2398E1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" y="332"/>
                <a:ext cx="1" cy="1"/>
              </a:xfrm>
              <a:custGeom>
                <a:avLst/>
                <a:gdLst>
                  <a:gd name="T0" fmla="*/ 0 w 14"/>
                  <a:gd name="T1" fmla="*/ 42 h 42"/>
                  <a:gd name="T2" fmla="*/ 6 w 14"/>
                  <a:gd name="T3" fmla="*/ 42 h 42"/>
                  <a:gd name="T4" fmla="*/ 6 w 14"/>
                  <a:gd name="T5" fmla="*/ 36 h 42"/>
                  <a:gd name="T6" fmla="*/ 14 w 14"/>
                  <a:gd name="T7" fmla="*/ 36 h 42"/>
                  <a:gd name="T8" fmla="*/ 14 w 14"/>
                  <a:gd name="T9" fmla="*/ 0 h 42"/>
                  <a:gd name="T10" fmla="*/ 0 w 14"/>
                  <a:gd name="T11" fmla="*/ 0 h 42"/>
                  <a:gd name="T12" fmla="*/ 0 w 14"/>
                  <a:gd name="T13" fmla="*/ 6 h 42"/>
                  <a:gd name="T14" fmla="*/ 6 w 14"/>
                  <a:gd name="T15" fmla="*/ 6 h 42"/>
                  <a:gd name="T16" fmla="*/ 6 w 14"/>
                  <a:gd name="T17" fmla="*/ 30 h 42"/>
                  <a:gd name="T18" fmla="*/ 0 w 14"/>
                  <a:gd name="T19" fmla="*/ 30 h 42"/>
                  <a:gd name="T20" fmla="*/ 0 w 14"/>
                  <a:gd name="T2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42">
                    <a:moveTo>
                      <a:pt x="0" y="42"/>
                    </a:moveTo>
                    <a:lnTo>
                      <a:pt x="6" y="42"/>
                    </a:lnTo>
                    <a:lnTo>
                      <a:pt x="6" y="36"/>
                    </a:lnTo>
                    <a:lnTo>
                      <a:pt x="14" y="36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30"/>
                    </a:lnTo>
                    <a:lnTo>
                      <a:pt x="0" y="3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0" name="Freeform 3376">
                <a:extLst>
                  <a:ext uri="{FF2B5EF4-FFF2-40B4-BE49-F238E27FC236}">
                    <a16:creationId xmlns:a16="http://schemas.microsoft.com/office/drawing/2014/main" xmlns="" id="{76C0250B-E3E8-4C95-A881-745A1DB43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" y="312"/>
                <a:ext cx="1" cy="2"/>
              </a:xfrm>
              <a:custGeom>
                <a:avLst/>
                <a:gdLst>
                  <a:gd name="T0" fmla="*/ 0 w 12"/>
                  <a:gd name="T1" fmla="*/ 42 h 42"/>
                  <a:gd name="T2" fmla="*/ 6 w 12"/>
                  <a:gd name="T3" fmla="*/ 42 h 42"/>
                  <a:gd name="T4" fmla="*/ 6 w 12"/>
                  <a:gd name="T5" fmla="*/ 30 h 42"/>
                  <a:gd name="T6" fmla="*/ 12 w 12"/>
                  <a:gd name="T7" fmla="*/ 30 h 42"/>
                  <a:gd name="T8" fmla="*/ 12 w 12"/>
                  <a:gd name="T9" fmla="*/ 0 h 42"/>
                  <a:gd name="T10" fmla="*/ 6 w 12"/>
                  <a:gd name="T11" fmla="*/ 0 h 42"/>
                  <a:gd name="T12" fmla="*/ 6 w 12"/>
                  <a:gd name="T13" fmla="*/ 18 h 42"/>
                  <a:gd name="T14" fmla="*/ 0 w 12"/>
                  <a:gd name="T15" fmla="*/ 18 h 42"/>
                  <a:gd name="T16" fmla="*/ 0 w 12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2">
                    <a:moveTo>
                      <a:pt x="0" y="42"/>
                    </a:moveTo>
                    <a:lnTo>
                      <a:pt x="6" y="42"/>
                    </a:lnTo>
                    <a:lnTo>
                      <a:pt x="6" y="30"/>
                    </a:lnTo>
                    <a:lnTo>
                      <a:pt x="12" y="3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1" name="Freeform 3377">
                <a:extLst>
                  <a:ext uri="{FF2B5EF4-FFF2-40B4-BE49-F238E27FC236}">
                    <a16:creationId xmlns:a16="http://schemas.microsoft.com/office/drawing/2014/main" xmlns="" id="{ECA0FA7D-35BA-4F4A-8B11-AD72A06DA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" y="287"/>
                <a:ext cx="2" cy="1"/>
              </a:xfrm>
              <a:custGeom>
                <a:avLst/>
                <a:gdLst>
                  <a:gd name="T0" fmla="*/ 0 w 39"/>
                  <a:gd name="T1" fmla="*/ 12 h 12"/>
                  <a:gd name="T2" fmla="*/ 26 w 39"/>
                  <a:gd name="T3" fmla="*/ 12 h 12"/>
                  <a:gd name="T4" fmla="*/ 26 w 39"/>
                  <a:gd name="T5" fmla="*/ 6 h 12"/>
                  <a:gd name="T6" fmla="*/ 39 w 39"/>
                  <a:gd name="T7" fmla="*/ 6 h 12"/>
                  <a:gd name="T8" fmla="*/ 39 w 39"/>
                  <a:gd name="T9" fmla="*/ 0 h 12"/>
                  <a:gd name="T10" fmla="*/ 7 w 39"/>
                  <a:gd name="T11" fmla="*/ 0 h 12"/>
                  <a:gd name="T12" fmla="*/ 7 w 39"/>
                  <a:gd name="T13" fmla="*/ 6 h 12"/>
                  <a:gd name="T14" fmla="*/ 0 w 39"/>
                  <a:gd name="T15" fmla="*/ 6 h 12"/>
                  <a:gd name="T16" fmla="*/ 0 w 39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2">
                    <a:moveTo>
                      <a:pt x="0" y="12"/>
                    </a:moveTo>
                    <a:lnTo>
                      <a:pt x="26" y="12"/>
                    </a:lnTo>
                    <a:lnTo>
                      <a:pt x="26" y="6"/>
                    </a:lnTo>
                    <a:lnTo>
                      <a:pt x="39" y="6"/>
                    </a:lnTo>
                    <a:lnTo>
                      <a:pt x="39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2" name="Freeform 3378">
                <a:extLst>
                  <a:ext uri="{FF2B5EF4-FFF2-40B4-BE49-F238E27FC236}">
                    <a16:creationId xmlns:a16="http://schemas.microsoft.com/office/drawing/2014/main" xmlns="" id="{8C5C5D89-1950-4E4B-B72F-8BE2D66F8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" y="353"/>
                <a:ext cx="1" cy="0"/>
              </a:xfrm>
              <a:custGeom>
                <a:avLst/>
                <a:gdLst>
                  <a:gd name="T0" fmla="*/ 0 w 44"/>
                  <a:gd name="T1" fmla="*/ 18 h 18"/>
                  <a:gd name="T2" fmla="*/ 6 w 44"/>
                  <a:gd name="T3" fmla="*/ 18 h 18"/>
                  <a:gd name="T4" fmla="*/ 6 w 44"/>
                  <a:gd name="T5" fmla="*/ 12 h 18"/>
                  <a:gd name="T6" fmla="*/ 13 w 44"/>
                  <a:gd name="T7" fmla="*/ 12 h 18"/>
                  <a:gd name="T8" fmla="*/ 13 w 44"/>
                  <a:gd name="T9" fmla="*/ 6 h 18"/>
                  <a:gd name="T10" fmla="*/ 44 w 44"/>
                  <a:gd name="T11" fmla="*/ 6 h 18"/>
                  <a:gd name="T12" fmla="*/ 44 w 44"/>
                  <a:gd name="T13" fmla="*/ 0 h 18"/>
                  <a:gd name="T14" fmla="*/ 6 w 44"/>
                  <a:gd name="T15" fmla="*/ 0 h 18"/>
                  <a:gd name="T16" fmla="*/ 6 w 44"/>
                  <a:gd name="T17" fmla="*/ 6 h 18"/>
                  <a:gd name="T18" fmla="*/ 0 w 44"/>
                  <a:gd name="T19" fmla="*/ 6 h 18"/>
                  <a:gd name="T20" fmla="*/ 0 w 44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44" y="6"/>
                    </a:lnTo>
                    <a:lnTo>
                      <a:pt x="4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3" name="Rectangle 3379">
                <a:extLst>
                  <a:ext uri="{FF2B5EF4-FFF2-40B4-BE49-F238E27FC236}">
                    <a16:creationId xmlns:a16="http://schemas.microsoft.com/office/drawing/2014/main" xmlns="" id="{3D0F197A-9233-456C-A45A-B6168E774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" y="366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4" name="Freeform 3380">
                <a:extLst>
                  <a:ext uri="{FF2B5EF4-FFF2-40B4-BE49-F238E27FC236}">
                    <a16:creationId xmlns:a16="http://schemas.microsoft.com/office/drawing/2014/main" xmlns="" id="{9046A3A4-4363-44FA-A55D-6DCC7465E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" y="152"/>
                <a:ext cx="1" cy="0"/>
              </a:xfrm>
              <a:custGeom>
                <a:avLst/>
                <a:gdLst>
                  <a:gd name="T0" fmla="*/ 38 w 38"/>
                  <a:gd name="T1" fmla="*/ 18 h 18"/>
                  <a:gd name="T2" fmla="*/ 38 w 38"/>
                  <a:gd name="T3" fmla="*/ 6 h 18"/>
                  <a:gd name="T4" fmla="*/ 32 w 38"/>
                  <a:gd name="T5" fmla="*/ 6 h 18"/>
                  <a:gd name="T6" fmla="*/ 32 w 38"/>
                  <a:gd name="T7" fmla="*/ 0 h 18"/>
                  <a:gd name="T8" fmla="*/ 0 w 38"/>
                  <a:gd name="T9" fmla="*/ 0 h 18"/>
                  <a:gd name="T10" fmla="*/ 0 w 38"/>
                  <a:gd name="T11" fmla="*/ 12 h 18"/>
                  <a:gd name="T12" fmla="*/ 6 w 38"/>
                  <a:gd name="T13" fmla="*/ 12 h 18"/>
                  <a:gd name="T14" fmla="*/ 6 w 38"/>
                  <a:gd name="T15" fmla="*/ 6 h 18"/>
                  <a:gd name="T16" fmla="*/ 26 w 38"/>
                  <a:gd name="T17" fmla="*/ 6 h 18"/>
                  <a:gd name="T18" fmla="*/ 26 w 38"/>
                  <a:gd name="T19" fmla="*/ 12 h 18"/>
                  <a:gd name="T20" fmla="*/ 32 w 38"/>
                  <a:gd name="T21" fmla="*/ 12 h 18"/>
                  <a:gd name="T22" fmla="*/ 32 w 38"/>
                  <a:gd name="T23" fmla="*/ 18 h 18"/>
                  <a:gd name="T24" fmla="*/ 38 w 38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18">
                    <a:moveTo>
                      <a:pt x="38" y="18"/>
                    </a:move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26" y="6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5" name="Freeform 3381">
                <a:extLst>
                  <a:ext uri="{FF2B5EF4-FFF2-40B4-BE49-F238E27FC236}">
                    <a16:creationId xmlns:a16="http://schemas.microsoft.com/office/drawing/2014/main" xmlns="" id="{C4EE2B5E-F80A-44F0-9770-23FCB3D8A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270"/>
                <a:ext cx="1" cy="1"/>
              </a:xfrm>
              <a:custGeom>
                <a:avLst/>
                <a:gdLst>
                  <a:gd name="T0" fmla="*/ 7 w 26"/>
                  <a:gd name="T1" fmla="*/ 30 h 30"/>
                  <a:gd name="T2" fmla="*/ 7 w 26"/>
                  <a:gd name="T3" fmla="*/ 12 h 30"/>
                  <a:gd name="T4" fmla="*/ 13 w 26"/>
                  <a:gd name="T5" fmla="*/ 12 h 30"/>
                  <a:gd name="T6" fmla="*/ 13 w 26"/>
                  <a:gd name="T7" fmla="*/ 6 h 30"/>
                  <a:gd name="T8" fmla="*/ 26 w 26"/>
                  <a:gd name="T9" fmla="*/ 6 h 30"/>
                  <a:gd name="T10" fmla="*/ 26 w 26"/>
                  <a:gd name="T11" fmla="*/ 0 h 30"/>
                  <a:gd name="T12" fmla="*/ 0 w 26"/>
                  <a:gd name="T13" fmla="*/ 0 h 30"/>
                  <a:gd name="T14" fmla="*/ 0 w 26"/>
                  <a:gd name="T15" fmla="*/ 30 h 30"/>
                  <a:gd name="T16" fmla="*/ 7 w 26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7" y="30"/>
                    </a:moveTo>
                    <a:lnTo>
                      <a:pt x="7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7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6" name="Freeform 3382">
                <a:extLst>
                  <a:ext uri="{FF2B5EF4-FFF2-40B4-BE49-F238E27FC236}">
                    <a16:creationId xmlns:a16="http://schemas.microsoft.com/office/drawing/2014/main" xmlns="" id="{05C5093B-22C3-4916-8937-D5CC33D6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" y="285"/>
                <a:ext cx="1" cy="0"/>
              </a:xfrm>
              <a:custGeom>
                <a:avLst/>
                <a:gdLst>
                  <a:gd name="T0" fmla="*/ 0 w 25"/>
                  <a:gd name="T1" fmla="*/ 30 h 30"/>
                  <a:gd name="T2" fmla="*/ 25 w 25"/>
                  <a:gd name="T3" fmla="*/ 30 h 30"/>
                  <a:gd name="T4" fmla="*/ 25 w 25"/>
                  <a:gd name="T5" fmla="*/ 0 h 30"/>
                  <a:gd name="T6" fmla="*/ 18 w 25"/>
                  <a:gd name="T7" fmla="*/ 0 h 30"/>
                  <a:gd name="T8" fmla="*/ 18 w 25"/>
                  <a:gd name="T9" fmla="*/ 18 h 30"/>
                  <a:gd name="T10" fmla="*/ 12 w 25"/>
                  <a:gd name="T11" fmla="*/ 18 h 30"/>
                  <a:gd name="T12" fmla="*/ 12 w 25"/>
                  <a:gd name="T13" fmla="*/ 24 h 30"/>
                  <a:gd name="T14" fmla="*/ 0 w 25"/>
                  <a:gd name="T15" fmla="*/ 24 h 30"/>
                  <a:gd name="T16" fmla="*/ 0 w 25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0">
                    <a:moveTo>
                      <a:pt x="0" y="30"/>
                    </a:moveTo>
                    <a:lnTo>
                      <a:pt x="25" y="30"/>
                    </a:lnTo>
                    <a:lnTo>
                      <a:pt x="25" y="0"/>
                    </a:lnTo>
                    <a:lnTo>
                      <a:pt x="18" y="0"/>
                    </a:lnTo>
                    <a:lnTo>
                      <a:pt x="18" y="18"/>
                    </a:lnTo>
                    <a:lnTo>
                      <a:pt x="12" y="18"/>
                    </a:lnTo>
                    <a:lnTo>
                      <a:pt x="12" y="24"/>
                    </a:lnTo>
                    <a:lnTo>
                      <a:pt x="0" y="24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7" name="Freeform 3383">
                <a:extLst>
                  <a:ext uri="{FF2B5EF4-FFF2-40B4-BE49-F238E27FC236}">
                    <a16:creationId xmlns:a16="http://schemas.microsoft.com/office/drawing/2014/main" xmlns="" id="{B3576212-05FC-4D6A-B5E7-C148A74AA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85"/>
                <a:ext cx="1" cy="1"/>
              </a:xfrm>
              <a:custGeom>
                <a:avLst/>
                <a:gdLst>
                  <a:gd name="T0" fmla="*/ 26 w 26"/>
                  <a:gd name="T1" fmla="*/ 37 h 37"/>
                  <a:gd name="T2" fmla="*/ 26 w 26"/>
                  <a:gd name="T3" fmla="*/ 25 h 37"/>
                  <a:gd name="T4" fmla="*/ 18 w 26"/>
                  <a:gd name="T5" fmla="*/ 25 h 37"/>
                  <a:gd name="T6" fmla="*/ 18 w 26"/>
                  <a:gd name="T7" fmla="*/ 12 h 37"/>
                  <a:gd name="T8" fmla="*/ 12 w 26"/>
                  <a:gd name="T9" fmla="*/ 12 h 37"/>
                  <a:gd name="T10" fmla="*/ 12 w 26"/>
                  <a:gd name="T11" fmla="*/ 6 h 37"/>
                  <a:gd name="T12" fmla="*/ 6 w 26"/>
                  <a:gd name="T13" fmla="*/ 6 h 37"/>
                  <a:gd name="T14" fmla="*/ 6 w 26"/>
                  <a:gd name="T15" fmla="*/ 0 h 37"/>
                  <a:gd name="T16" fmla="*/ 0 w 26"/>
                  <a:gd name="T17" fmla="*/ 0 h 37"/>
                  <a:gd name="T18" fmla="*/ 0 w 26"/>
                  <a:gd name="T19" fmla="*/ 12 h 37"/>
                  <a:gd name="T20" fmla="*/ 6 w 26"/>
                  <a:gd name="T21" fmla="*/ 12 h 37"/>
                  <a:gd name="T22" fmla="*/ 6 w 26"/>
                  <a:gd name="T23" fmla="*/ 19 h 37"/>
                  <a:gd name="T24" fmla="*/ 12 w 26"/>
                  <a:gd name="T25" fmla="*/ 19 h 37"/>
                  <a:gd name="T26" fmla="*/ 12 w 26"/>
                  <a:gd name="T27" fmla="*/ 31 h 37"/>
                  <a:gd name="T28" fmla="*/ 18 w 26"/>
                  <a:gd name="T29" fmla="*/ 31 h 37"/>
                  <a:gd name="T30" fmla="*/ 18 w 26"/>
                  <a:gd name="T31" fmla="*/ 37 h 37"/>
                  <a:gd name="T32" fmla="*/ 26 w 26"/>
                  <a:gd name="T3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7">
                    <a:moveTo>
                      <a:pt x="26" y="37"/>
                    </a:moveTo>
                    <a:lnTo>
                      <a:pt x="26" y="25"/>
                    </a:lnTo>
                    <a:lnTo>
                      <a:pt x="18" y="25"/>
                    </a:lnTo>
                    <a:lnTo>
                      <a:pt x="18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9"/>
                    </a:lnTo>
                    <a:lnTo>
                      <a:pt x="12" y="19"/>
                    </a:lnTo>
                    <a:lnTo>
                      <a:pt x="12" y="31"/>
                    </a:lnTo>
                    <a:lnTo>
                      <a:pt x="18" y="31"/>
                    </a:lnTo>
                    <a:lnTo>
                      <a:pt x="18" y="37"/>
                    </a:lnTo>
                    <a:lnTo>
                      <a:pt x="26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8" name="Freeform 3384">
                <a:extLst>
                  <a:ext uri="{FF2B5EF4-FFF2-40B4-BE49-F238E27FC236}">
                    <a16:creationId xmlns:a16="http://schemas.microsoft.com/office/drawing/2014/main" xmlns="" id="{DDCE6A23-CC17-428C-9328-9AD269083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417"/>
                <a:ext cx="1" cy="0"/>
              </a:xfrm>
              <a:custGeom>
                <a:avLst/>
                <a:gdLst>
                  <a:gd name="T0" fmla="*/ 0 w 25"/>
                  <a:gd name="T1" fmla="*/ 6 h 18"/>
                  <a:gd name="T2" fmla="*/ 0 w 25"/>
                  <a:gd name="T3" fmla="*/ 18 h 18"/>
                  <a:gd name="T4" fmla="*/ 12 w 25"/>
                  <a:gd name="T5" fmla="*/ 18 h 18"/>
                  <a:gd name="T6" fmla="*/ 12 w 25"/>
                  <a:gd name="T7" fmla="*/ 12 h 18"/>
                  <a:gd name="T8" fmla="*/ 25 w 25"/>
                  <a:gd name="T9" fmla="*/ 12 h 18"/>
                  <a:gd name="T10" fmla="*/ 25 w 25"/>
                  <a:gd name="T11" fmla="*/ 0 h 18"/>
                  <a:gd name="T12" fmla="*/ 6 w 25"/>
                  <a:gd name="T13" fmla="*/ 0 h 18"/>
                  <a:gd name="T14" fmla="*/ 6 w 25"/>
                  <a:gd name="T15" fmla="*/ 6 h 18"/>
                  <a:gd name="T16" fmla="*/ 0 w 25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0" y="6"/>
                    </a:moveTo>
                    <a:lnTo>
                      <a:pt x="0" y="18"/>
                    </a:lnTo>
                    <a:lnTo>
                      <a:pt x="12" y="18"/>
                    </a:lnTo>
                    <a:lnTo>
                      <a:pt x="12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79" name="Freeform 3385">
                <a:extLst>
                  <a:ext uri="{FF2B5EF4-FFF2-40B4-BE49-F238E27FC236}">
                    <a16:creationId xmlns:a16="http://schemas.microsoft.com/office/drawing/2014/main" xmlns="" id="{43951336-646C-4470-A924-C02008276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76"/>
                <a:ext cx="1" cy="0"/>
              </a:xfrm>
              <a:custGeom>
                <a:avLst/>
                <a:gdLst>
                  <a:gd name="T0" fmla="*/ 0 w 38"/>
                  <a:gd name="T1" fmla="*/ 12 h 12"/>
                  <a:gd name="T2" fmla="*/ 38 w 38"/>
                  <a:gd name="T3" fmla="*/ 12 h 12"/>
                  <a:gd name="T4" fmla="*/ 38 w 38"/>
                  <a:gd name="T5" fmla="*/ 6 h 12"/>
                  <a:gd name="T6" fmla="*/ 32 w 38"/>
                  <a:gd name="T7" fmla="*/ 6 h 12"/>
                  <a:gd name="T8" fmla="*/ 32 w 38"/>
                  <a:gd name="T9" fmla="*/ 0 h 12"/>
                  <a:gd name="T10" fmla="*/ 12 w 38"/>
                  <a:gd name="T11" fmla="*/ 0 h 12"/>
                  <a:gd name="T12" fmla="*/ 12 w 38"/>
                  <a:gd name="T13" fmla="*/ 6 h 12"/>
                  <a:gd name="T14" fmla="*/ 0 w 38"/>
                  <a:gd name="T15" fmla="*/ 6 h 12"/>
                  <a:gd name="T16" fmla="*/ 0 w 38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0" y="12"/>
                    </a:moveTo>
                    <a:lnTo>
                      <a:pt x="38" y="12"/>
                    </a:ln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0" name="Freeform 3386">
                <a:extLst>
                  <a:ext uri="{FF2B5EF4-FFF2-40B4-BE49-F238E27FC236}">
                    <a16:creationId xmlns:a16="http://schemas.microsoft.com/office/drawing/2014/main" xmlns="" id="{87EE85E4-CA7D-4347-AFDA-DF0CC3477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255"/>
                <a:ext cx="2" cy="1"/>
              </a:xfrm>
              <a:custGeom>
                <a:avLst/>
                <a:gdLst>
                  <a:gd name="T0" fmla="*/ 39 w 39"/>
                  <a:gd name="T1" fmla="*/ 6 h 18"/>
                  <a:gd name="T2" fmla="*/ 32 w 39"/>
                  <a:gd name="T3" fmla="*/ 6 h 18"/>
                  <a:gd name="T4" fmla="*/ 32 w 39"/>
                  <a:gd name="T5" fmla="*/ 12 h 18"/>
                  <a:gd name="T6" fmla="*/ 13 w 39"/>
                  <a:gd name="T7" fmla="*/ 12 h 18"/>
                  <a:gd name="T8" fmla="*/ 13 w 39"/>
                  <a:gd name="T9" fmla="*/ 6 h 18"/>
                  <a:gd name="T10" fmla="*/ 6 w 39"/>
                  <a:gd name="T11" fmla="*/ 6 h 18"/>
                  <a:gd name="T12" fmla="*/ 6 w 39"/>
                  <a:gd name="T13" fmla="*/ 0 h 18"/>
                  <a:gd name="T14" fmla="*/ 0 w 39"/>
                  <a:gd name="T15" fmla="*/ 0 h 18"/>
                  <a:gd name="T16" fmla="*/ 0 w 39"/>
                  <a:gd name="T17" fmla="*/ 12 h 18"/>
                  <a:gd name="T18" fmla="*/ 6 w 39"/>
                  <a:gd name="T19" fmla="*/ 12 h 18"/>
                  <a:gd name="T20" fmla="*/ 6 w 39"/>
                  <a:gd name="T21" fmla="*/ 18 h 18"/>
                  <a:gd name="T22" fmla="*/ 39 w 39"/>
                  <a:gd name="T23" fmla="*/ 18 h 18"/>
                  <a:gd name="T24" fmla="*/ 39 w 39"/>
                  <a:gd name="T2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18">
                    <a:moveTo>
                      <a:pt x="39" y="6"/>
                    </a:moveTo>
                    <a:lnTo>
                      <a:pt x="32" y="6"/>
                    </a:lnTo>
                    <a:lnTo>
                      <a:pt x="32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39" y="18"/>
                    </a:lnTo>
                    <a:lnTo>
                      <a:pt x="39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1" name="Freeform 3387">
                <a:extLst>
                  <a:ext uri="{FF2B5EF4-FFF2-40B4-BE49-F238E27FC236}">
                    <a16:creationId xmlns:a16="http://schemas.microsoft.com/office/drawing/2014/main" xmlns="" id="{2EA38656-EC18-49E2-B192-7C31BC6AE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168"/>
                <a:ext cx="1" cy="0"/>
              </a:xfrm>
              <a:custGeom>
                <a:avLst/>
                <a:gdLst>
                  <a:gd name="T0" fmla="*/ 6 w 20"/>
                  <a:gd name="T1" fmla="*/ 6 h 24"/>
                  <a:gd name="T2" fmla="*/ 6 w 20"/>
                  <a:gd name="T3" fmla="*/ 12 h 24"/>
                  <a:gd name="T4" fmla="*/ 0 w 20"/>
                  <a:gd name="T5" fmla="*/ 12 h 24"/>
                  <a:gd name="T6" fmla="*/ 0 w 20"/>
                  <a:gd name="T7" fmla="*/ 24 h 24"/>
                  <a:gd name="T8" fmla="*/ 20 w 20"/>
                  <a:gd name="T9" fmla="*/ 24 h 24"/>
                  <a:gd name="T10" fmla="*/ 20 w 20"/>
                  <a:gd name="T11" fmla="*/ 0 h 24"/>
                  <a:gd name="T12" fmla="*/ 14 w 20"/>
                  <a:gd name="T13" fmla="*/ 0 h 24"/>
                  <a:gd name="T14" fmla="*/ 14 w 20"/>
                  <a:gd name="T15" fmla="*/ 6 h 24"/>
                  <a:gd name="T16" fmla="*/ 6 w 20"/>
                  <a:gd name="T1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4">
                    <a:moveTo>
                      <a:pt x="6" y="6"/>
                    </a:moveTo>
                    <a:lnTo>
                      <a:pt x="6" y="12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0" y="2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6"/>
                    </a:lnTo>
                    <a:lnTo>
                      <a:pt x="6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2" name="Freeform 3388">
                <a:extLst>
                  <a:ext uri="{FF2B5EF4-FFF2-40B4-BE49-F238E27FC236}">
                    <a16:creationId xmlns:a16="http://schemas.microsoft.com/office/drawing/2014/main" xmlns="" id="{E3F1343C-C3E4-46DC-BD01-97FB275BE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" y="327"/>
                <a:ext cx="1" cy="0"/>
              </a:xfrm>
              <a:custGeom>
                <a:avLst/>
                <a:gdLst>
                  <a:gd name="T0" fmla="*/ 0 w 33"/>
                  <a:gd name="T1" fmla="*/ 12 h 12"/>
                  <a:gd name="T2" fmla="*/ 33 w 33"/>
                  <a:gd name="T3" fmla="*/ 12 h 12"/>
                  <a:gd name="T4" fmla="*/ 33 w 33"/>
                  <a:gd name="T5" fmla="*/ 0 h 12"/>
                  <a:gd name="T6" fmla="*/ 8 w 33"/>
                  <a:gd name="T7" fmla="*/ 0 h 12"/>
                  <a:gd name="T8" fmla="*/ 8 w 33"/>
                  <a:gd name="T9" fmla="*/ 6 h 12"/>
                  <a:gd name="T10" fmla="*/ 0 w 33"/>
                  <a:gd name="T11" fmla="*/ 6 h 12"/>
                  <a:gd name="T12" fmla="*/ 0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0" y="12"/>
                    </a:moveTo>
                    <a:lnTo>
                      <a:pt x="33" y="12"/>
                    </a:lnTo>
                    <a:lnTo>
                      <a:pt x="33" y="0"/>
                    </a:lnTo>
                    <a:lnTo>
                      <a:pt x="8" y="0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3" name="Freeform 3389">
                <a:extLst>
                  <a:ext uri="{FF2B5EF4-FFF2-40B4-BE49-F238E27FC236}">
                    <a16:creationId xmlns:a16="http://schemas.microsoft.com/office/drawing/2014/main" xmlns="" id="{636780CF-9346-49F2-9177-BE0112E65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135"/>
                <a:ext cx="1" cy="1"/>
              </a:xfrm>
              <a:custGeom>
                <a:avLst/>
                <a:gdLst>
                  <a:gd name="T0" fmla="*/ 12 w 12"/>
                  <a:gd name="T1" fmla="*/ 37 h 37"/>
                  <a:gd name="T2" fmla="*/ 12 w 12"/>
                  <a:gd name="T3" fmla="*/ 25 h 37"/>
                  <a:gd name="T4" fmla="*/ 6 w 12"/>
                  <a:gd name="T5" fmla="*/ 25 h 37"/>
                  <a:gd name="T6" fmla="*/ 6 w 12"/>
                  <a:gd name="T7" fmla="*/ 12 h 37"/>
                  <a:gd name="T8" fmla="*/ 12 w 12"/>
                  <a:gd name="T9" fmla="*/ 12 h 37"/>
                  <a:gd name="T10" fmla="*/ 12 w 12"/>
                  <a:gd name="T11" fmla="*/ 0 h 37"/>
                  <a:gd name="T12" fmla="*/ 0 w 12"/>
                  <a:gd name="T13" fmla="*/ 0 h 37"/>
                  <a:gd name="T14" fmla="*/ 0 w 12"/>
                  <a:gd name="T15" fmla="*/ 31 h 37"/>
                  <a:gd name="T16" fmla="*/ 6 w 12"/>
                  <a:gd name="T17" fmla="*/ 31 h 37"/>
                  <a:gd name="T18" fmla="*/ 6 w 12"/>
                  <a:gd name="T19" fmla="*/ 37 h 37"/>
                  <a:gd name="T20" fmla="*/ 12 w 12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lnTo>
                      <a:pt x="12" y="25"/>
                    </a:lnTo>
                    <a:lnTo>
                      <a:pt x="6" y="25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6" y="31"/>
                    </a:lnTo>
                    <a:lnTo>
                      <a:pt x="6" y="37"/>
                    </a:lnTo>
                    <a:lnTo>
                      <a:pt x="12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4" name="Freeform 3390">
                <a:extLst>
                  <a:ext uri="{FF2B5EF4-FFF2-40B4-BE49-F238E27FC236}">
                    <a16:creationId xmlns:a16="http://schemas.microsoft.com/office/drawing/2014/main" xmlns="" id="{D0EC64AF-A983-402D-9BEA-AA2DE537F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73"/>
                <a:ext cx="0" cy="1"/>
              </a:xfrm>
              <a:custGeom>
                <a:avLst/>
                <a:gdLst>
                  <a:gd name="T0" fmla="*/ 13 w 13"/>
                  <a:gd name="T1" fmla="*/ 24 h 30"/>
                  <a:gd name="T2" fmla="*/ 13 w 13"/>
                  <a:gd name="T3" fmla="*/ 0 h 30"/>
                  <a:gd name="T4" fmla="*/ 0 w 13"/>
                  <a:gd name="T5" fmla="*/ 0 h 30"/>
                  <a:gd name="T6" fmla="*/ 0 w 13"/>
                  <a:gd name="T7" fmla="*/ 30 h 30"/>
                  <a:gd name="T8" fmla="*/ 6 w 13"/>
                  <a:gd name="T9" fmla="*/ 30 h 30"/>
                  <a:gd name="T10" fmla="*/ 6 w 13"/>
                  <a:gd name="T11" fmla="*/ 24 h 30"/>
                  <a:gd name="T12" fmla="*/ 13 w 13"/>
                  <a:gd name="T13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0">
                    <a:moveTo>
                      <a:pt x="13" y="24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5" name="Rectangle 3391">
                <a:extLst>
                  <a:ext uri="{FF2B5EF4-FFF2-40B4-BE49-F238E27FC236}">
                    <a16:creationId xmlns:a16="http://schemas.microsoft.com/office/drawing/2014/main" xmlns="" id="{8D3D5074-494A-4BA1-9C93-F94134EED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" y="12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6" name="Freeform 3392">
                <a:extLst>
                  <a:ext uri="{FF2B5EF4-FFF2-40B4-BE49-F238E27FC236}">
                    <a16:creationId xmlns:a16="http://schemas.microsoft.com/office/drawing/2014/main" xmlns="" id="{095C1ABD-DC95-41CF-9939-85B8D1796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" y="51"/>
                <a:ext cx="2" cy="1"/>
              </a:xfrm>
              <a:custGeom>
                <a:avLst/>
                <a:gdLst>
                  <a:gd name="T0" fmla="*/ 38 w 38"/>
                  <a:gd name="T1" fmla="*/ 12 h 12"/>
                  <a:gd name="T2" fmla="*/ 38 w 38"/>
                  <a:gd name="T3" fmla="*/ 6 h 12"/>
                  <a:gd name="T4" fmla="*/ 32 w 38"/>
                  <a:gd name="T5" fmla="*/ 6 h 12"/>
                  <a:gd name="T6" fmla="*/ 32 w 38"/>
                  <a:gd name="T7" fmla="*/ 0 h 12"/>
                  <a:gd name="T8" fmla="*/ 0 w 38"/>
                  <a:gd name="T9" fmla="*/ 0 h 12"/>
                  <a:gd name="T10" fmla="*/ 0 w 38"/>
                  <a:gd name="T11" fmla="*/ 6 h 12"/>
                  <a:gd name="T12" fmla="*/ 18 w 38"/>
                  <a:gd name="T13" fmla="*/ 6 h 12"/>
                  <a:gd name="T14" fmla="*/ 18 w 38"/>
                  <a:gd name="T15" fmla="*/ 12 h 12"/>
                  <a:gd name="T16" fmla="*/ 38 w 38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38" y="12"/>
                    </a:moveTo>
                    <a:lnTo>
                      <a:pt x="38" y="6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8" y="6"/>
                    </a:lnTo>
                    <a:lnTo>
                      <a:pt x="18" y="12"/>
                    </a:lnTo>
                    <a:lnTo>
                      <a:pt x="38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7" name="Freeform 3393">
                <a:extLst>
                  <a:ext uri="{FF2B5EF4-FFF2-40B4-BE49-F238E27FC236}">
                    <a16:creationId xmlns:a16="http://schemas.microsoft.com/office/drawing/2014/main" xmlns="" id="{01491781-58A2-45EF-9B2A-98FE44B3B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220"/>
                <a:ext cx="1" cy="1"/>
              </a:xfrm>
              <a:custGeom>
                <a:avLst/>
                <a:gdLst>
                  <a:gd name="T0" fmla="*/ 32 w 32"/>
                  <a:gd name="T1" fmla="*/ 25 h 25"/>
                  <a:gd name="T2" fmla="*/ 32 w 32"/>
                  <a:gd name="T3" fmla="*/ 19 h 25"/>
                  <a:gd name="T4" fmla="*/ 6 w 32"/>
                  <a:gd name="T5" fmla="*/ 19 h 25"/>
                  <a:gd name="T6" fmla="*/ 6 w 32"/>
                  <a:gd name="T7" fmla="*/ 0 h 25"/>
                  <a:gd name="T8" fmla="*/ 0 w 32"/>
                  <a:gd name="T9" fmla="*/ 0 h 25"/>
                  <a:gd name="T10" fmla="*/ 0 w 32"/>
                  <a:gd name="T11" fmla="*/ 25 h 25"/>
                  <a:gd name="T12" fmla="*/ 32 w 3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5">
                    <a:moveTo>
                      <a:pt x="32" y="25"/>
                    </a:moveTo>
                    <a:lnTo>
                      <a:pt x="32" y="19"/>
                    </a:lnTo>
                    <a:lnTo>
                      <a:pt x="6" y="19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32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8" name="Freeform 3394">
                <a:extLst>
                  <a:ext uri="{FF2B5EF4-FFF2-40B4-BE49-F238E27FC236}">
                    <a16:creationId xmlns:a16="http://schemas.microsoft.com/office/drawing/2014/main" xmlns="" id="{A03816BB-A987-41A6-B8AE-233AAEA36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89"/>
                <a:ext cx="1" cy="1"/>
              </a:xfrm>
              <a:custGeom>
                <a:avLst/>
                <a:gdLst>
                  <a:gd name="T0" fmla="*/ 0 w 20"/>
                  <a:gd name="T1" fmla="*/ 36 h 36"/>
                  <a:gd name="T2" fmla="*/ 6 w 20"/>
                  <a:gd name="T3" fmla="*/ 36 h 36"/>
                  <a:gd name="T4" fmla="*/ 6 w 20"/>
                  <a:gd name="T5" fmla="*/ 30 h 36"/>
                  <a:gd name="T6" fmla="*/ 12 w 20"/>
                  <a:gd name="T7" fmla="*/ 30 h 36"/>
                  <a:gd name="T8" fmla="*/ 12 w 20"/>
                  <a:gd name="T9" fmla="*/ 12 h 36"/>
                  <a:gd name="T10" fmla="*/ 20 w 20"/>
                  <a:gd name="T11" fmla="*/ 12 h 36"/>
                  <a:gd name="T12" fmla="*/ 20 w 20"/>
                  <a:gd name="T13" fmla="*/ 0 h 36"/>
                  <a:gd name="T14" fmla="*/ 12 w 20"/>
                  <a:gd name="T15" fmla="*/ 0 h 36"/>
                  <a:gd name="T16" fmla="*/ 12 w 20"/>
                  <a:gd name="T17" fmla="*/ 6 h 36"/>
                  <a:gd name="T18" fmla="*/ 6 w 20"/>
                  <a:gd name="T19" fmla="*/ 6 h 36"/>
                  <a:gd name="T20" fmla="*/ 6 w 20"/>
                  <a:gd name="T21" fmla="*/ 24 h 36"/>
                  <a:gd name="T22" fmla="*/ 0 w 20"/>
                  <a:gd name="T23" fmla="*/ 24 h 36"/>
                  <a:gd name="T24" fmla="*/ 0 w 20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36">
                    <a:moveTo>
                      <a:pt x="0" y="36"/>
                    </a:moveTo>
                    <a:lnTo>
                      <a:pt x="6" y="36"/>
                    </a:lnTo>
                    <a:lnTo>
                      <a:pt x="6" y="30"/>
                    </a:lnTo>
                    <a:lnTo>
                      <a:pt x="12" y="30"/>
                    </a:lnTo>
                    <a:lnTo>
                      <a:pt x="12" y="12"/>
                    </a:lnTo>
                    <a:lnTo>
                      <a:pt x="20" y="12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24"/>
                    </a:lnTo>
                    <a:lnTo>
                      <a:pt x="0" y="24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89" name="Freeform 3395">
                <a:extLst>
                  <a:ext uri="{FF2B5EF4-FFF2-40B4-BE49-F238E27FC236}">
                    <a16:creationId xmlns:a16="http://schemas.microsoft.com/office/drawing/2014/main" xmlns="" id="{366E2967-C218-46AD-A2F0-264D885B9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" y="348"/>
                <a:ext cx="0" cy="1"/>
              </a:xfrm>
              <a:custGeom>
                <a:avLst/>
                <a:gdLst>
                  <a:gd name="T0" fmla="*/ 0 w 26"/>
                  <a:gd name="T1" fmla="*/ 30 h 30"/>
                  <a:gd name="T2" fmla="*/ 7 w 26"/>
                  <a:gd name="T3" fmla="*/ 30 h 30"/>
                  <a:gd name="T4" fmla="*/ 7 w 26"/>
                  <a:gd name="T5" fmla="*/ 24 h 30"/>
                  <a:gd name="T6" fmla="*/ 13 w 26"/>
                  <a:gd name="T7" fmla="*/ 24 h 30"/>
                  <a:gd name="T8" fmla="*/ 13 w 26"/>
                  <a:gd name="T9" fmla="*/ 18 h 30"/>
                  <a:gd name="T10" fmla="*/ 20 w 26"/>
                  <a:gd name="T11" fmla="*/ 18 h 30"/>
                  <a:gd name="T12" fmla="*/ 20 w 26"/>
                  <a:gd name="T13" fmla="*/ 12 h 30"/>
                  <a:gd name="T14" fmla="*/ 26 w 26"/>
                  <a:gd name="T15" fmla="*/ 12 h 30"/>
                  <a:gd name="T16" fmla="*/ 26 w 26"/>
                  <a:gd name="T17" fmla="*/ 0 h 30"/>
                  <a:gd name="T18" fmla="*/ 20 w 26"/>
                  <a:gd name="T19" fmla="*/ 0 h 30"/>
                  <a:gd name="T20" fmla="*/ 20 w 26"/>
                  <a:gd name="T21" fmla="*/ 6 h 30"/>
                  <a:gd name="T22" fmla="*/ 13 w 26"/>
                  <a:gd name="T23" fmla="*/ 6 h 30"/>
                  <a:gd name="T24" fmla="*/ 13 w 26"/>
                  <a:gd name="T25" fmla="*/ 12 h 30"/>
                  <a:gd name="T26" fmla="*/ 7 w 26"/>
                  <a:gd name="T27" fmla="*/ 12 h 30"/>
                  <a:gd name="T28" fmla="*/ 7 w 26"/>
                  <a:gd name="T29" fmla="*/ 18 h 30"/>
                  <a:gd name="T30" fmla="*/ 0 w 26"/>
                  <a:gd name="T31" fmla="*/ 18 h 30"/>
                  <a:gd name="T32" fmla="*/ 0 w 26"/>
                  <a:gd name="T3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0">
                    <a:moveTo>
                      <a:pt x="0" y="30"/>
                    </a:moveTo>
                    <a:lnTo>
                      <a:pt x="7" y="30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18"/>
                    </a:lnTo>
                    <a:lnTo>
                      <a:pt x="20" y="18"/>
                    </a:lnTo>
                    <a:lnTo>
                      <a:pt x="20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0" name="Rectangle 3396">
                <a:extLst>
                  <a:ext uri="{FF2B5EF4-FFF2-40B4-BE49-F238E27FC236}">
                    <a16:creationId xmlns:a16="http://schemas.microsoft.com/office/drawing/2014/main" xmlns="" id="{DE220904-8843-4D08-B687-B097FCA116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" y="32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1" name="Rectangle 3397">
                <a:extLst>
                  <a:ext uri="{FF2B5EF4-FFF2-40B4-BE49-F238E27FC236}">
                    <a16:creationId xmlns:a16="http://schemas.microsoft.com/office/drawing/2014/main" xmlns="" id="{0F16E632-C3CF-4760-B610-2FC7E03CB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" y="306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2" name="Freeform 3398">
                <a:extLst>
                  <a:ext uri="{FF2B5EF4-FFF2-40B4-BE49-F238E27FC236}">
                    <a16:creationId xmlns:a16="http://schemas.microsoft.com/office/drawing/2014/main" xmlns="" id="{F003B715-6876-432F-BFCC-01E36B858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153"/>
                <a:ext cx="1" cy="1"/>
              </a:xfrm>
              <a:custGeom>
                <a:avLst/>
                <a:gdLst>
                  <a:gd name="T0" fmla="*/ 0 w 25"/>
                  <a:gd name="T1" fmla="*/ 31 h 31"/>
                  <a:gd name="T2" fmla="*/ 19 w 25"/>
                  <a:gd name="T3" fmla="*/ 31 h 31"/>
                  <a:gd name="T4" fmla="*/ 19 w 25"/>
                  <a:gd name="T5" fmla="*/ 19 h 31"/>
                  <a:gd name="T6" fmla="*/ 25 w 25"/>
                  <a:gd name="T7" fmla="*/ 19 h 31"/>
                  <a:gd name="T8" fmla="*/ 25 w 25"/>
                  <a:gd name="T9" fmla="*/ 0 h 31"/>
                  <a:gd name="T10" fmla="*/ 19 w 25"/>
                  <a:gd name="T11" fmla="*/ 0 h 31"/>
                  <a:gd name="T12" fmla="*/ 19 w 25"/>
                  <a:gd name="T13" fmla="*/ 13 h 31"/>
                  <a:gd name="T14" fmla="*/ 13 w 25"/>
                  <a:gd name="T15" fmla="*/ 13 h 31"/>
                  <a:gd name="T16" fmla="*/ 13 w 25"/>
                  <a:gd name="T17" fmla="*/ 25 h 31"/>
                  <a:gd name="T18" fmla="*/ 0 w 25"/>
                  <a:gd name="T19" fmla="*/ 25 h 31"/>
                  <a:gd name="T20" fmla="*/ 0 w 25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1">
                    <a:moveTo>
                      <a:pt x="0" y="31"/>
                    </a:moveTo>
                    <a:lnTo>
                      <a:pt x="19" y="31"/>
                    </a:lnTo>
                    <a:lnTo>
                      <a:pt x="19" y="19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13" y="25"/>
                    </a:lnTo>
                    <a:lnTo>
                      <a:pt x="0" y="25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3" name="Freeform 3399">
                <a:extLst>
                  <a:ext uri="{FF2B5EF4-FFF2-40B4-BE49-F238E27FC236}">
                    <a16:creationId xmlns:a16="http://schemas.microsoft.com/office/drawing/2014/main" xmlns="" id="{EAC5F0A8-FE48-42CD-9356-658F6AA2D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52"/>
                <a:ext cx="1" cy="0"/>
              </a:xfrm>
              <a:custGeom>
                <a:avLst/>
                <a:gdLst>
                  <a:gd name="T0" fmla="*/ 0 w 25"/>
                  <a:gd name="T1" fmla="*/ 30 h 30"/>
                  <a:gd name="T2" fmla="*/ 6 w 25"/>
                  <a:gd name="T3" fmla="*/ 30 h 30"/>
                  <a:gd name="T4" fmla="*/ 6 w 25"/>
                  <a:gd name="T5" fmla="*/ 24 h 30"/>
                  <a:gd name="T6" fmla="*/ 13 w 25"/>
                  <a:gd name="T7" fmla="*/ 24 h 30"/>
                  <a:gd name="T8" fmla="*/ 13 w 25"/>
                  <a:gd name="T9" fmla="*/ 18 h 30"/>
                  <a:gd name="T10" fmla="*/ 19 w 25"/>
                  <a:gd name="T11" fmla="*/ 18 h 30"/>
                  <a:gd name="T12" fmla="*/ 19 w 25"/>
                  <a:gd name="T13" fmla="*/ 12 h 30"/>
                  <a:gd name="T14" fmla="*/ 25 w 25"/>
                  <a:gd name="T15" fmla="*/ 12 h 30"/>
                  <a:gd name="T16" fmla="*/ 25 w 25"/>
                  <a:gd name="T17" fmla="*/ 0 h 30"/>
                  <a:gd name="T18" fmla="*/ 19 w 25"/>
                  <a:gd name="T19" fmla="*/ 0 h 30"/>
                  <a:gd name="T20" fmla="*/ 19 w 25"/>
                  <a:gd name="T21" fmla="*/ 6 h 30"/>
                  <a:gd name="T22" fmla="*/ 13 w 25"/>
                  <a:gd name="T23" fmla="*/ 6 h 30"/>
                  <a:gd name="T24" fmla="*/ 13 w 25"/>
                  <a:gd name="T25" fmla="*/ 12 h 30"/>
                  <a:gd name="T26" fmla="*/ 6 w 25"/>
                  <a:gd name="T27" fmla="*/ 12 h 30"/>
                  <a:gd name="T28" fmla="*/ 6 w 25"/>
                  <a:gd name="T29" fmla="*/ 18 h 30"/>
                  <a:gd name="T30" fmla="*/ 0 w 25"/>
                  <a:gd name="T31" fmla="*/ 18 h 30"/>
                  <a:gd name="T32" fmla="*/ 0 w 25"/>
                  <a:gd name="T3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30">
                    <a:moveTo>
                      <a:pt x="0" y="30"/>
                    </a:moveTo>
                    <a:lnTo>
                      <a:pt x="6" y="30"/>
                    </a:lnTo>
                    <a:lnTo>
                      <a:pt x="6" y="24"/>
                    </a:lnTo>
                    <a:lnTo>
                      <a:pt x="13" y="24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4" name="Freeform 3400">
                <a:extLst>
                  <a:ext uri="{FF2B5EF4-FFF2-40B4-BE49-F238E27FC236}">
                    <a16:creationId xmlns:a16="http://schemas.microsoft.com/office/drawing/2014/main" xmlns="" id="{FB750FA1-1406-4731-975B-2A28A74A9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" y="52"/>
                <a:ext cx="1" cy="1"/>
              </a:xfrm>
              <a:custGeom>
                <a:avLst/>
                <a:gdLst>
                  <a:gd name="T0" fmla="*/ 0 w 38"/>
                  <a:gd name="T1" fmla="*/ 19 h 19"/>
                  <a:gd name="T2" fmla="*/ 32 w 38"/>
                  <a:gd name="T3" fmla="*/ 19 h 19"/>
                  <a:gd name="T4" fmla="*/ 32 w 38"/>
                  <a:gd name="T5" fmla="*/ 12 h 19"/>
                  <a:gd name="T6" fmla="*/ 38 w 38"/>
                  <a:gd name="T7" fmla="*/ 12 h 19"/>
                  <a:gd name="T8" fmla="*/ 38 w 38"/>
                  <a:gd name="T9" fmla="*/ 0 h 19"/>
                  <a:gd name="T10" fmla="*/ 32 w 38"/>
                  <a:gd name="T11" fmla="*/ 0 h 19"/>
                  <a:gd name="T12" fmla="*/ 32 w 38"/>
                  <a:gd name="T13" fmla="*/ 6 h 19"/>
                  <a:gd name="T14" fmla="*/ 25 w 38"/>
                  <a:gd name="T15" fmla="*/ 6 h 19"/>
                  <a:gd name="T16" fmla="*/ 25 w 38"/>
                  <a:gd name="T17" fmla="*/ 12 h 19"/>
                  <a:gd name="T18" fmla="*/ 0 w 38"/>
                  <a:gd name="T19" fmla="*/ 12 h 19"/>
                  <a:gd name="T20" fmla="*/ 0 w 38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9">
                    <a:moveTo>
                      <a:pt x="0" y="19"/>
                    </a:moveTo>
                    <a:lnTo>
                      <a:pt x="32" y="19"/>
                    </a:lnTo>
                    <a:lnTo>
                      <a:pt x="32" y="12"/>
                    </a:lnTo>
                    <a:lnTo>
                      <a:pt x="38" y="12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12"/>
                    </a:lnTo>
                    <a:lnTo>
                      <a:pt x="0" y="12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5" name="Rectangle 3401">
                <a:extLst>
                  <a:ext uri="{FF2B5EF4-FFF2-40B4-BE49-F238E27FC236}">
                    <a16:creationId xmlns:a16="http://schemas.microsoft.com/office/drawing/2014/main" xmlns="" id="{1B66ADCC-4293-48A4-8DC6-0FD9F7499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" y="10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6" name="Freeform 3402">
                <a:extLst>
                  <a:ext uri="{FF2B5EF4-FFF2-40B4-BE49-F238E27FC236}">
                    <a16:creationId xmlns:a16="http://schemas.microsoft.com/office/drawing/2014/main" xmlns="" id="{B64A5FA2-BF34-42DB-A2A4-233E1AA0E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234"/>
                <a:ext cx="1" cy="1"/>
              </a:xfrm>
              <a:custGeom>
                <a:avLst/>
                <a:gdLst>
                  <a:gd name="T0" fmla="*/ 0 w 25"/>
                  <a:gd name="T1" fmla="*/ 18 h 24"/>
                  <a:gd name="T2" fmla="*/ 13 w 25"/>
                  <a:gd name="T3" fmla="*/ 18 h 24"/>
                  <a:gd name="T4" fmla="*/ 13 w 25"/>
                  <a:gd name="T5" fmla="*/ 24 h 24"/>
                  <a:gd name="T6" fmla="*/ 25 w 25"/>
                  <a:gd name="T7" fmla="*/ 24 h 24"/>
                  <a:gd name="T8" fmla="*/ 25 w 25"/>
                  <a:gd name="T9" fmla="*/ 12 h 24"/>
                  <a:gd name="T10" fmla="*/ 13 w 25"/>
                  <a:gd name="T11" fmla="*/ 12 h 24"/>
                  <a:gd name="T12" fmla="*/ 13 w 25"/>
                  <a:gd name="T13" fmla="*/ 0 h 24"/>
                  <a:gd name="T14" fmla="*/ 7 w 25"/>
                  <a:gd name="T15" fmla="*/ 0 h 24"/>
                  <a:gd name="T16" fmla="*/ 7 w 25"/>
                  <a:gd name="T17" fmla="*/ 12 h 24"/>
                  <a:gd name="T18" fmla="*/ 0 w 25"/>
                  <a:gd name="T19" fmla="*/ 12 h 24"/>
                  <a:gd name="T20" fmla="*/ 0 w 25"/>
                  <a:gd name="T2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0" y="18"/>
                    </a:moveTo>
                    <a:lnTo>
                      <a:pt x="13" y="18"/>
                    </a:lnTo>
                    <a:lnTo>
                      <a:pt x="13" y="24"/>
                    </a:lnTo>
                    <a:lnTo>
                      <a:pt x="25" y="24"/>
                    </a:lnTo>
                    <a:lnTo>
                      <a:pt x="25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7" name="Freeform 3403">
                <a:extLst>
                  <a:ext uri="{FF2B5EF4-FFF2-40B4-BE49-F238E27FC236}">
                    <a16:creationId xmlns:a16="http://schemas.microsoft.com/office/drawing/2014/main" xmlns="" id="{F51909BF-37D8-4DDA-A758-A29FAE6CB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" y="53"/>
                <a:ext cx="0" cy="1"/>
              </a:xfrm>
              <a:custGeom>
                <a:avLst/>
                <a:gdLst>
                  <a:gd name="T0" fmla="*/ 12 w 12"/>
                  <a:gd name="T1" fmla="*/ 37 h 37"/>
                  <a:gd name="T2" fmla="*/ 12 w 12"/>
                  <a:gd name="T3" fmla="*/ 18 h 37"/>
                  <a:gd name="T4" fmla="*/ 6 w 12"/>
                  <a:gd name="T5" fmla="*/ 18 h 37"/>
                  <a:gd name="T6" fmla="*/ 6 w 12"/>
                  <a:gd name="T7" fmla="*/ 0 h 37"/>
                  <a:gd name="T8" fmla="*/ 0 w 12"/>
                  <a:gd name="T9" fmla="*/ 0 h 37"/>
                  <a:gd name="T10" fmla="*/ 0 w 12"/>
                  <a:gd name="T11" fmla="*/ 30 h 37"/>
                  <a:gd name="T12" fmla="*/ 6 w 12"/>
                  <a:gd name="T13" fmla="*/ 30 h 37"/>
                  <a:gd name="T14" fmla="*/ 6 w 12"/>
                  <a:gd name="T15" fmla="*/ 37 h 37"/>
                  <a:gd name="T16" fmla="*/ 12 w 12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lnTo>
                      <a:pt x="12" y="18"/>
                    </a:lnTo>
                    <a:lnTo>
                      <a:pt x="6" y="18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6" y="30"/>
                    </a:lnTo>
                    <a:lnTo>
                      <a:pt x="6" y="37"/>
                    </a:lnTo>
                    <a:lnTo>
                      <a:pt x="12" y="37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8" name="Freeform 3404">
                <a:extLst>
                  <a:ext uri="{FF2B5EF4-FFF2-40B4-BE49-F238E27FC236}">
                    <a16:creationId xmlns:a16="http://schemas.microsoft.com/office/drawing/2014/main" xmlns="" id="{A790F46C-971E-4DB9-A69A-B3A312EA8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" y="116"/>
                <a:ext cx="1" cy="1"/>
              </a:xfrm>
              <a:custGeom>
                <a:avLst/>
                <a:gdLst>
                  <a:gd name="T0" fmla="*/ 0 w 32"/>
                  <a:gd name="T1" fmla="*/ 18 h 18"/>
                  <a:gd name="T2" fmla="*/ 26 w 32"/>
                  <a:gd name="T3" fmla="*/ 18 h 18"/>
                  <a:gd name="T4" fmla="*/ 26 w 32"/>
                  <a:gd name="T5" fmla="*/ 12 h 18"/>
                  <a:gd name="T6" fmla="*/ 32 w 32"/>
                  <a:gd name="T7" fmla="*/ 12 h 18"/>
                  <a:gd name="T8" fmla="*/ 32 w 32"/>
                  <a:gd name="T9" fmla="*/ 0 h 18"/>
                  <a:gd name="T10" fmla="*/ 26 w 32"/>
                  <a:gd name="T11" fmla="*/ 0 h 18"/>
                  <a:gd name="T12" fmla="*/ 26 w 32"/>
                  <a:gd name="T13" fmla="*/ 6 h 18"/>
                  <a:gd name="T14" fmla="*/ 13 w 32"/>
                  <a:gd name="T15" fmla="*/ 6 h 18"/>
                  <a:gd name="T16" fmla="*/ 13 w 32"/>
                  <a:gd name="T17" fmla="*/ 12 h 18"/>
                  <a:gd name="T18" fmla="*/ 0 w 32"/>
                  <a:gd name="T19" fmla="*/ 12 h 18"/>
                  <a:gd name="T20" fmla="*/ 0 w 32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0" y="18"/>
                    </a:moveTo>
                    <a:lnTo>
                      <a:pt x="26" y="18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499" name="Rectangle 3405">
                <a:extLst>
                  <a:ext uri="{FF2B5EF4-FFF2-40B4-BE49-F238E27FC236}">
                    <a16:creationId xmlns:a16="http://schemas.microsoft.com/office/drawing/2014/main" xmlns="" id="{04D8A65C-4E19-4FA3-814B-50B96DD0B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" y="21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0" name="Freeform 3406">
                <a:extLst>
                  <a:ext uri="{FF2B5EF4-FFF2-40B4-BE49-F238E27FC236}">
                    <a16:creationId xmlns:a16="http://schemas.microsoft.com/office/drawing/2014/main" xmlns="" id="{454D0969-CE8E-4DCE-9922-4A7938FE1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" y="215"/>
                <a:ext cx="0" cy="0"/>
              </a:xfrm>
              <a:custGeom>
                <a:avLst/>
                <a:gdLst>
                  <a:gd name="T0" fmla="*/ 19 w 19"/>
                  <a:gd name="T1" fmla="*/ 6 h 18"/>
                  <a:gd name="T2" fmla="*/ 13 w 19"/>
                  <a:gd name="T3" fmla="*/ 6 h 18"/>
                  <a:gd name="T4" fmla="*/ 13 w 19"/>
                  <a:gd name="T5" fmla="*/ 0 h 18"/>
                  <a:gd name="T6" fmla="*/ 0 w 19"/>
                  <a:gd name="T7" fmla="*/ 0 h 18"/>
                  <a:gd name="T8" fmla="*/ 0 w 19"/>
                  <a:gd name="T9" fmla="*/ 18 h 18"/>
                  <a:gd name="T10" fmla="*/ 19 w 19"/>
                  <a:gd name="T11" fmla="*/ 18 h 18"/>
                  <a:gd name="T12" fmla="*/ 19 w 19"/>
                  <a:gd name="T1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19" y="6"/>
                    </a:move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9" y="18"/>
                    </a:lnTo>
                    <a:lnTo>
                      <a:pt x="19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1" name="Rectangle 3407">
                <a:extLst>
                  <a:ext uri="{FF2B5EF4-FFF2-40B4-BE49-F238E27FC236}">
                    <a16:creationId xmlns:a16="http://schemas.microsoft.com/office/drawing/2014/main" xmlns="" id="{F4953F94-2ED5-48BA-8398-6330F98799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" y="27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2" name="Freeform 3408">
                <a:extLst>
                  <a:ext uri="{FF2B5EF4-FFF2-40B4-BE49-F238E27FC236}">
                    <a16:creationId xmlns:a16="http://schemas.microsoft.com/office/drawing/2014/main" xmlns="" id="{21EC8CF6-C86F-4617-9EDD-F8B8CC55B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" y="207"/>
                <a:ext cx="1" cy="0"/>
              </a:xfrm>
              <a:custGeom>
                <a:avLst/>
                <a:gdLst>
                  <a:gd name="T0" fmla="*/ 32 w 32"/>
                  <a:gd name="T1" fmla="*/ 0 h 12"/>
                  <a:gd name="T2" fmla="*/ 0 w 32"/>
                  <a:gd name="T3" fmla="*/ 0 h 12"/>
                  <a:gd name="T4" fmla="*/ 0 w 32"/>
                  <a:gd name="T5" fmla="*/ 6 h 12"/>
                  <a:gd name="T6" fmla="*/ 6 w 32"/>
                  <a:gd name="T7" fmla="*/ 6 h 12"/>
                  <a:gd name="T8" fmla="*/ 6 w 32"/>
                  <a:gd name="T9" fmla="*/ 12 h 12"/>
                  <a:gd name="T10" fmla="*/ 25 w 32"/>
                  <a:gd name="T11" fmla="*/ 12 h 12"/>
                  <a:gd name="T12" fmla="*/ 25 w 32"/>
                  <a:gd name="T13" fmla="*/ 6 h 12"/>
                  <a:gd name="T14" fmla="*/ 32 w 32"/>
                  <a:gd name="T15" fmla="*/ 6 h 12"/>
                  <a:gd name="T16" fmla="*/ 32 w 3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32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32" y="6"/>
                    </a:lnTo>
                    <a:lnTo>
                      <a:pt x="3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3" name="Freeform 3409">
                <a:extLst>
                  <a:ext uri="{FF2B5EF4-FFF2-40B4-BE49-F238E27FC236}">
                    <a16:creationId xmlns:a16="http://schemas.microsoft.com/office/drawing/2014/main" xmlns="" id="{3AFD21E3-8B82-4C8D-9C7F-4E76F68CC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" y="402"/>
                <a:ext cx="0" cy="0"/>
              </a:xfrm>
              <a:custGeom>
                <a:avLst/>
                <a:gdLst>
                  <a:gd name="T0" fmla="*/ 19 w 19"/>
                  <a:gd name="T1" fmla="*/ 6 h 18"/>
                  <a:gd name="T2" fmla="*/ 12 w 19"/>
                  <a:gd name="T3" fmla="*/ 6 h 18"/>
                  <a:gd name="T4" fmla="*/ 12 w 19"/>
                  <a:gd name="T5" fmla="*/ 0 h 18"/>
                  <a:gd name="T6" fmla="*/ 0 w 19"/>
                  <a:gd name="T7" fmla="*/ 0 h 18"/>
                  <a:gd name="T8" fmla="*/ 0 w 19"/>
                  <a:gd name="T9" fmla="*/ 18 h 18"/>
                  <a:gd name="T10" fmla="*/ 19 w 19"/>
                  <a:gd name="T11" fmla="*/ 18 h 18"/>
                  <a:gd name="T12" fmla="*/ 19 w 19"/>
                  <a:gd name="T1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19" y="6"/>
                    </a:move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9" y="18"/>
                    </a:lnTo>
                    <a:lnTo>
                      <a:pt x="19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4" name="Freeform 3410">
                <a:extLst>
                  <a:ext uri="{FF2B5EF4-FFF2-40B4-BE49-F238E27FC236}">
                    <a16:creationId xmlns:a16="http://schemas.microsoft.com/office/drawing/2014/main" xmlns="" id="{DEEFEC68-1557-4C38-88F9-CC91940F9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167"/>
                <a:ext cx="1" cy="1"/>
              </a:xfrm>
              <a:custGeom>
                <a:avLst/>
                <a:gdLst>
                  <a:gd name="T0" fmla="*/ 0 w 26"/>
                  <a:gd name="T1" fmla="*/ 25 h 31"/>
                  <a:gd name="T2" fmla="*/ 0 w 26"/>
                  <a:gd name="T3" fmla="*/ 31 h 31"/>
                  <a:gd name="T4" fmla="*/ 20 w 26"/>
                  <a:gd name="T5" fmla="*/ 31 h 31"/>
                  <a:gd name="T6" fmla="*/ 20 w 26"/>
                  <a:gd name="T7" fmla="*/ 13 h 31"/>
                  <a:gd name="T8" fmla="*/ 26 w 26"/>
                  <a:gd name="T9" fmla="*/ 13 h 31"/>
                  <a:gd name="T10" fmla="*/ 26 w 26"/>
                  <a:gd name="T11" fmla="*/ 0 h 31"/>
                  <a:gd name="T12" fmla="*/ 20 w 26"/>
                  <a:gd name="T13" fmla="*/ 0 h 31"/>
                  <a:gd name="T14" fmla="*/ 20 w 26"/>
                  <a:gd name="T15" fmla="*/ 6 h 31"/>
                  <a:gd name="T16" fmla="*/ 12 w 26"/>
                  <a:gd name="T17" fmla="*/ 6 h 31"/>
                  <a:gd name="T18" fmla="*/ 12 w 26"/>
                  <a:gd name="T19" fmla="*/ 25 h 31"/>
                  <a:gd name="T20" fmla="*/ 0 w 26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1">
                    <a:moveTo>
                      <a:pt x="0" y="25"/>
                    </a:moveTo>
                    <a:lnTo>
                      <a:pt x="0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6" y="13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12" y="6"/>
                    </a:lnTo>
                    <a:lnTo>
                      <a:pt x="12" y="25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5" name="Freeform 3411">
                <a:extLst>
                  <a:ext uri="{FF2B5EF4-FFF2-40B4-BE49-F238E27FC236}">
                    <a16:creationId xmlns:a16="http://schemas.microsoft.com/office/drawing/2014/main" xmlns="" id="{2377EEF3-7F25-4BCD-9D54-796D06B2D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" y="103"/>
                <a:ext cx="0" cy="1"/>
              </a:xfrm>
              <a:custGeom>
                <a:avLst/>
                <a:gdLst>
                  <a:gd name="T0" fmla="*/ 19 w 19"/>
                  <a:gd name="T1" fmla="*/ 25 h 25"/>
                  <a:gd name="T2" fmla="*/ 19 w 19"/>
                  <a:gd name="T3" fmla="*/ 13 h 25"/>
                  <a:gd name="T4" fmla="*/ 6 w 19"/>
                  <a:gd name="T5" fmla="*/ 13 h 25"/>
                  <a:gd name="T6" fmla="*/ 6 w 19"/>
                  <a:gd name="T7" fmla="*/ 0 h 25"/>
                  <a:gd name="T8" fmla="*/ 0 w 19"/>
                  <a:gd name="T9" fmla="*/ 0 h 25"/>
                  <a:gd name="T10" fmla="*/ 0 w 19"/>
                  <a:gd name="T11" fmla="*/ 25 h 25"/>
                  <a:gd name="T12" fmla="*/ 19 w 19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19" y="25"/>
                    </a:moveTo>
                    <a:lnTo>
                      <a:pt x="19" y="13"/>
                    </a:lnTo>
                    <a:lnTo>
                      <a:pt x="6" y="13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19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6" name="Rectangle 3412">
                <a:extLst>
                  <a:ext uri="{FF2B5EF4-FFF2-40B4-BE49-F238E27FC236}">
                    <a16:creationId xmlns:a16="http://schemas.microsoft.com/office/drawing/2014/main" xmlns="" id="{F932A7AD-2DF9-4981-A16C-4BD9E40D3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" y="183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7" name="Rectangle 3413">
                <a:extLst>
                  <a:ext uri="{FF2B5EF4-FFF2-40B4-BE49-F238E27FC236}">
                    <a16:creationId xmlns:a16="http://schemas.microsoft.com/office/drawing/2014/main" xmlns="" id="{897A36CD-69F1-4D68-86BF-A72B51C2D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" y="33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8" name="Freeform 3414">
                <a:extLst>
                  <a:ext uri="{FF2B5EF4-FFF2-40B4-BE49-F238E27FC236}">
                    <a16:creationId xmlns:a16="http://schemas.microsoft.com/office/drawing/2014/main" xmlns="" id="{58A60499-48F1-498B-93E1-D7488D4D7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53"/>
                <a:ext cx="1" cy="0"/>
              </a:xfrm>
              <a:custGeom>
                <a:avLst/>
                <a:gdLst>
                  <a:gd name="T0" fmla="*/ 31 w 31"/>
                  <a:gd name="T1" fmla="*/ 19 h 19"/>
                  <a:gd name="T2" fmla="*/ 31 w 31"/>
                  <a:gd name="T3" fmla="*/ 7 h 19"/>
                  <a:gd name="T4" fmla="*/ 25 w 31"/>
                  <a:gd name="T5" fmla="*/ 7 h 19"/>
                  <a:gd name="T6" fmla="*/ 25 w 31"/>
                  <a:gd name="T7" fmla="*/ 0 h 19"/>
                  <a:gd name="T8" fmla="*/ 0 w 31"/>
                  <a:gd name="T9" fmla="*/ 0 h 19"/>
                  <a:gd name="T10" fmla="*/ 0 w 31"/>
                  <a:gd name="T11" fmla="*/ 7 h 19"/>
                  <a:gd name="T12" fmla="*/ 19 w 31"/>
                  <a:gd name="T13" fmla="*/ 7 h 19"/>
                  <a:gd name="T14" fmla="*/ 19 w 31"/>
                  <a:gd name="T15" fmla="*/ 19 h 19"/>
                  <a:gd name="T16" fmla="*/ 31 w 3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9">
                    <a:moveTo>
                      <a:pt x="31" y="19"/>
                    </a:moveTo>
                    <a:lnTo>
                      <a:pt x="31" y="7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19" y="19"/>
                    </a:lnTo>
                    <a:lnTo>
                      <a:pt x="31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09" name="Freeform 3415">
                <a:extLst>
                  <a:ext uri="{FF2B5EF4-FFF2-40B4-BE49-F238E27FC236}">
                    <a16:creationId xmlns:a16="http://schemas.microsoft.com/office/drawing/2014/main" xmlns="" id="{9DFD2B82-3857-4FDC-A74F-D77C205AD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" y="175"/>
                <a:ext cx="1" cy="1"/>
              </a:xfrm>
              <a:custGeom>
                <a:avLst/>
                <a:gdLst>
                  <a:gd name="T0" fmla="*/ 14 w 33"/>
                  <a:gd name="T1" fmla="*/ 18 h 18"/>
                  <a:gd name="T2" fmla="*/ 14 w 33"/>
                  <a:gd name="T3" fmla="*/ 12 h 18"/>
                  <a:gd name="T4" fmla="*/ 33 w 33"/>
                  <a:gd name="T5" fmla="*/ 12 h 18"/>
                  <a:gd name="T6" fmla="*/ 33 w 33"/>
                  <a:gd name="T7" fmla="*/ 0 h 18"/>
                  <a:gd name="T8" fmla="*/ 26 w 33"/>
                  <a:gd name="T9" fmla="*/ 0 h 18"/>
                  <a:gd name="T10" fmla="*/ 26 w 33"/>
                  <a:gd name="T11" fmla="*/ 6 h 18"/>
                  <a:gd name="T12" fmla="*/ 0 w 33"/>
                  <a:gd name="T13" fmla="*/ 6 h 18"/>
                  <a:gd name="T14" fmla="*/ 0 w 33"/>
                  <a:gd name="T15" fmla="*/ 18 h 18"/>
                  <a:gd name="T16" fmla="*/ 14 w 3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8">
                    <a:moveTo>
                      <a:pt x="14" y="18"/>
                    </a:moveTo>
                    <a:lnTo>
                      <a:pt x="14" y="12"/>
                    </a:lnTo>
                    <a:lnTo>
                      <a:pt x="33" y="12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14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0" name="Freeform 3416">
                <a:extLst>
                  <a:ext uri="{FF2B5EF4-FFF2-40B4-BE49-F238E27FC236}">
                    <a16:creationId xmlns:a16="http://schemas.microsoft.com/office/drawing/2014/main" xmlns="" id="{9C120AA9-317F-49A0-9028-289554341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104"/>
                <a:ext cx="1" cy="1"/>
              </a:xfrm>
              <a:custGeom>
                <a:avLst/>
                <a:gdLst>
                  <a:gd name="T0" fmla="*/ 0 w 13"/>
                  <a:gd name="T1" fmla="*/ 6 h 24"/>
                  <a:gd name="T2" fmla="*/ 0 w 13"/>
                  <a:gd name="T3" fmla="*/ 24 h 24"/>
                  <a:gd name="T4" fmla="*/ 13 w 13"/>
                  <a:gd name="T5" fmla="*/ 24 h 24"/>
                  <a:gd name="T6" fmla="*/ 13 w 13"/>
                  <a:gd name="T7" fmla="*/ 0 h 24"/>
                  <a:gd name="T8" fmla="*/ 7 w 13"/>
                  <a:gd name="T9" fmla="*/ 0 h 24"/>
                  <a:gd name="T10" fmla="*/ 7 w 13"/>
                  <a:gd name="T11" fmla="*/ 6 h 24"/>
                  <a:gd name="T12" fmla="*/ 0 w 13"/>
                  <a:gd name="T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4">
                    <a:moveTo>
                      <a:pt x="0" y="6"/>
                    </a:moveTo>
                    <a:lnTo>
                      <a:pt x="0" y="24"/>
                    </a:lnTo>
                    <a:lnTo>
                      <a:pt x="13" y="24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1" name="Freeform 3417">
                <a:extLst>
                  <a:ext uri="{FF2B5EF4-FFF2-40B4-BE49-F238E27FC236}">
                    <a16:creationId xmlns:a16="http://schemas.microsoft.com/office/drawing/2014/main" xmlns="" id="{4595051F-D8AB-4EEE-BB05-80EB959A1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" y="128"/>
                <a:ext cx="1" cy="0"/>
              </a:xfrm>
              <a:custGeom>
                <a:avLst/>
                <a:gdLst>
                  <a:gd name="T0" fmla="*/ 0 w 20"/>
                  <a:gd name="T1" fmla="*/ 18 h 18"/>
                  <a:gd name="T2" fmla="*/ 20 w 20"/>
                  <a:gd name="T3" fmla="*/ 18 h 18"/>
                  <a:gd name="T4" fmla="*/ 20 w 20"/>
                  <a:gd name="T5" fmla="*/ 12 h 18"/>
                  <a:gd name="T6" fmla="*/ 14 w 20"/>
                  <a:gd name="T7" fmla="*/ 12 h 18"/>
                  <a:gd name="T8" fmla="*/ 14 w 20"/>
                  <a:gd name="T9" fmla="*/ 0 h 18"/>
                  <a:gd name="T10" fmla="*/ 0 w 20"/>
                  <a:gd name="T11" fmla="*/ 0 h 18"/>
                  <a:gd name="T12" fmla="*/ 0 w 2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20" y="18"/>
                    </a:lnTo>
                    <a:lnTo>
                      <a:pt x="20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2" name="Freeform 3418">
                <a:extLst>
                  <a:ext uri="{FF2B5EF4-FFF2-40B4-BE49-F238E27FC236}">
                    <a16:creationId xmlns:a16="http://schemas.microsoft.com/office/drawing/2014/main" xmlns="" id="{1C480E97-AA61-4563-BCDB-D2A47B1C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286"/>
                <a:ext cx="1" cy="1"/>
              </a:xfrm>
              <a:custGeom>
                <a:avLst/>
                <a:gdLst>
                  <a:gd name="T0" fmla="*/ 0 w 19"/>
                  <a:gd name="T1" fmla="*/ 6 h 18"/>
                  <a:gd name="T2" fmla="*/ 0 w 19"/>
                  <a:gd name="T3" fmla="*/ 18 h 18"/>
                  <a:gd name="T4" fmla="*/ 13 w 19"/>
                  <a:gd name="T5" fmla="*/ 18 h 18"/>
                  <a:gd name="T6" fmla="*/ 13 w 19"/>
                  <a:gd name="T7" fmla="*/ 12 h 18"/>
                  <a:gd name="T8" fmla="*/ 19 w 19"/>
                  <a:gd name="T9" fmla="*/ 12 h 18"/>
                  <a:gd name="T10" fmla="*/ 19 w 19"/>
                  <a:gd name="T11" fmla="*/ 0 h 18"/>
                  <a:gd name="T12" fmla="*/ 7 w 19"/>
                  <a:gd name="T13" fmla="*/ 0 h 18"/>
                  <a:gd name="T14" fmla="*/ 7 w 19"/>
                  <a:gd name="T15" fmla="*/ 6 h 18"/>
                  <a:gd name="T16" fmla="*/ 0 w 19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0" y="6"/>
                    </a:moveTo>
                    <a:lnTo>
                      <a:pt x="0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3" name="Freeform 3419">
                <a:extLst>
                  <a:ext uri="{FF2B5EF4-FFF2-40B4-BE49-F238E27FC236}">
                    <a16:creationId xmlns:a16="http://schemas.microsoft.com/office/drawing/2014/main" xmlns="" id="{617CA3F7-725D-4408-AF7F-CEBA371BD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241"/>
                <a:ext cx="1" cy="1"/>
              </a:xfrm>
              <a:custGeom>
                <a:avLst/>
                <a:gdLst>
                  <a:gd name="T0" fmla="*/ 19 w 19"/>
                  <a:gd name="T1" fmla="*/ 24 h 24"/>
                  <a:gd name="T2" fmla="*/ 19 w 19"/>
                  <a:gd name="T3" fmla="*/ 18 h 24"/>
                  <a:gd name="T4" fmla="*/ 13 w 19"/>
                  <a:gd name="T5" fmla="*/ 18 h 24"/>
                  <a:gd name="T6" fmla="*/ 13 w 19"/>
                  <a:gd name="T7" fmla="*/ 12 h 24"/>
                  <a:gd name="T8" fmla="*/ 7 w 19"/>
                  <a:gd name="T9" fmla="*/ 12 h 24"/>
                  <a:gd name="T10" fmla="*/ 7 w 19"/>
                  <a:gd name="T11" fmla="*/ 0 h 24"/>
                  <a:gd name="T12" fmla="*/ 0 w 19"/>
                  <a:gd name="T13" fmla="*/ 0 h 24"/>
                  <a:gd name="T14" fmla="*/ 0 w 19"/>
                  <a:gd name="T15" fmla="*/ 24 h 24"/>
                  <a:gd name="T16" fmla="*/ 19 w 19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4">
                    <a:moveTo>
                      <a:pt x="19" y="24"/>
                    </a:moveTo>
                    <a:lnTo>
                      <a:pt x="19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9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4" name="Freeform 3420">
                <a:extLst>
                  <a:ext uri="{FF2B5EF4-FFF2-40B4-BE49-F238E27FC236}">
                    <a16:creationId xmlns:a16="http://schemas.microsoft.com/office/drawing/2014/main" xmlns="" id="{3EDBEA0A-2652-4AA6-86AB-C5836359C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" y="334"/>
                <a:ext cx="0" cy="0"/>
              </a:xfrm>
              <a:custGeom>
                <a:avLst/>
                <a:gdLst>
                  <a:gd name="T0" fmla="*/ 0 w 20"/>
                  <a:gd name="T1" fmla="*/ 6 h 18"/>
                  <a:gd name="T2" fmla="*/ 0 w 20"/>
                  <a:gd name="T3" fmla="*/ 12 h 18"/>
                  <a:gd name="T4" fmla="*/ 7 w 20"/>
                  <a:gd name="T5" fmla="*/ 12 h 18"/>
                  <a:gd name="T6" fmla="*/ 7 w 20"/>
                  <a:gd name="T7" fmla="*/ 18 h 18"/>
                  <a:gd name="T8" fmla="*/ 20 w 20"/>
                  <a:gd name="T9" fmla="*/ 18 h 18"/>
                  <a:gd name="T10" fmla="*/ 20 w 20"/>
                  <a:gd name="T11" fmla="*/ 0 h 18"/>
                  <a:gd name="T12" fmla="*/ 7 w 20"/>
                  <a:gd name="T13" fmla="*/ 0 h 18"/>
                  <a:gd name="T14" fmla="*/ 7 w 20"/>
                  <a:gd name="T15" fmla="*/ 6 h 18"/>
                  <a:gd name="T16" fmla="*/ 0 w 20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0" y="6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20" y="18"/>
                    </a:lnTo>
                    <a:lnTo>
                      <a:pt x="2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5" name="Freeform 3421">
                <a:extLst>
                  <a:ext uri="{FF2B5EF4-FFF2-40B4-BE49-F238E27FC236}">
                    <a16:creationId xmlns:a16="http://schemas.microsoft.com/office/drawing/2014/main" xmlns="" id="{50A8109F-DC59-4B08-A7AC-32DDD9ED5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" y="390"/>
                <a:ext cx="1" cy="0"/>
              </a:xfrm>
              <a:custGeom>
                <a:avLst/>
                <a:gdLst>
                  <a:gd name="T0" fmla="*/ 0 w 31"/>
                  <a:gd name="T1" fmla="*/ 18 h 18"/>
                  <a:gd name="T2" fmla="*/ 12 w 31"/>
                  <a:gd name="T3" fmla="*/ 18 h 18"/>
                  <a:gd name="T4" fmla="*/ 12 w 31"/>
                  <a:gd name="T5" fmla="*/ 12 h 18"/>
                  <a:gd name="T6" fmla="*/ 19 w 31"/>
                  <a:gd name="T7" fmla="*/ 12 h 18"/>
                  <a:gd name="T8" fmla="*/ 19 w 31"/>
                  <a:gd name="T9" fmla="*/ 6 h 18"/>
                  <a:gd name="T10" fmla="*/ 31 w 31"/>
                  <a:gd name="T11" fmla="*/ 6 h 18"/>
                  <a:gd name="T12" fmla="*/ 31 w 31"/>
                  <a:gd name="T13" fmla="*/ 0 h 18"/>
                  <a:gd name="T14" fmla="*/ 12 w 31"/>
                  <a:gd name="T15" fmla="*/ 0 h 18"/>
                  <a:gd name="T16" fmla="*/ 12 w 31"/>
                  <a:gd name="T17" fmla="*/ 6 h 18"/>
                  <a:gd name="T18" fmla="*/ 6 w 31"/>
                  <a:gd name="T19" fmla="*/ 6 h 18"/>
                  <a:gd name="T20" fmla="*/ 6 w 31"/>
                  <a:gd name="T21" fmla="*/ 12 h 18"/>
                  <a:gd name="T22" fmla="*/ 0 w 31"/>
                  <a:gd name="T23" fmla="*/ 12 h 18"/>
                  <a:gd name="T24" fmla="*/ 0 w 31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8">
                    <a:moveTo>
                      <a:pt x="0" y="18"/>
                    </a:moveTo>
                    <a:lnTo>
                      <a:pt x="12" y="18"/>
                    </a:lnTo>
                    <a:lnTo>
                      <a:pt x="12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31" y="6"/>
                    </a:lnTo>
                    <a:lnTo>
                      <a:pt x="31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6" name="Freeform 3422">
                <a:extLst>
                  <a:ext uri="{FF2B5EF4-FFF2-40B4-BE49-F238E27FC236}">
                    <a16:creationId xmlns:a16="http://schemas.microsoft.com/office/drawing/2014/main" xmlns="" id="{26A5370F-9187-420D-AA94-14F5A8543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" y="188"/>
                <a:ext cx="1" cy="0"/>
              </a:xfrm>
              <a:custGeom>
                <a:avLst/>
                <a:gdLst>
                  <a:gd name="T0" fmla="*/ 25 w 25"/>
                  <a:gd name="T1" fmla="*/ 0 h 12"/>
                  <a:gd name="T2" fmla="*/ 0 w 25"/>
                  <a:gd name="T3" fmla="*/ 0 h 12"/>
                  <a:gd name="T4" fmla="*/ 0 w 25"/>
                  <a:gd name="T5" fmla="*/ 12 h 12"/>
                  <a:gd name="T6" fmla="*/ 18 w 25"/>
                  <a:gd name="T7" fmla="*/ 12 h 12"/>
                  <a:gd name="T8" fmla="*/ 18 w 25"/>
                  <a:gd name="T9" fmla="*/ 6 h 12"/>
                  <a:gd name="T10" fmla="*/ 25 w 25"/>
                  <a:gd name="T11" fmla="*/ 6 h 12"/>
                  <a:gd name="T12" fmla="*/ 25 w 2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2">
                    <a:moveTo>
                      <a:pt x="25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18" y="12"/>
                    </a:lnTo>
                    <a:lnTo>
                      <a:pt x="18" y="6"/>
                    </a:lnTo>
                    <a:lnTo>
                      <a:pt x="25" y="6"/>
                    </a:lnTo>
                    <a:lnTo>
                      <a:pt x="25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7" name="Freeform 3423">
                <a:extLst>
                  <a:ext uri="{FF2B5EF4-FFF2-40B4-BE49-F238E27FC236}">
                    <a16:creationId xmlns:a16="http://schemas.microsoft.com/office/drawing/2014/main" xmlns="" id="{CEEB9DD1-0FAC-47F6-ADD0-2CF496376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" y="168"/>
                <a:ext cx="1" cy="0"/>
              </a:xfrm>
              <a:custGeom>
                <a:avLst/>
                <a:gdLst>
                  <a:gd name="T0" fmla="*/ 19 w 19"/>
                  <a:gd name="T1" fmla="*/ 30 h 30"/>
                  <a:gd name="T2" fmla="*/ 19 w 19"/>
                  <a:gd name="T3" fmla="*/ 18 h 30"/>
                  <a:gd name="T4" fmla="*/ 13 w 19"/>
                  <a:gd name="T5" fmla="*/ 18 h 30"/>
                  <a:gd name="T6" fmla="*/ 13 w 19"/>
                  <a:gd name="T7" fmla="*/ 6 h 30"/>
                  <a:gd name="T8" fmla="*/ 7 w 19"/>
                  <a:gd name="T9" fmla="*/ 6 h 30"/>
                  <a:gd name="T10" fmla="*/ 7 w 19"/>
                  <a:gd name="T11" fmla="*/ 0 h 30"/>
                  <a:gd name="T12" fmla="*/ 0 w 19"/>
                  <a:gd name="T13" fmla="*/ 0 h 30"/>
                  <a:gd name="T14" fmla="*/ 0 w 19"/>
                  <a:gd name="T15" fmla="*/ 12 h 30"/>
                  <a:gd name="T16" fmla="*/ 7 w 19"/>
                  <a:gd name="T17" fmla="*/ 12 h 30"/>
                  <a:gd name="T18" fmla="*/ 7 w 19"/>
                  <a:gd name="T19" fmla="*/ 24 h 30"/>
                  <a:gd name="T20" fmla="*/ 13 w 19"/>
                  <a:gd name="T21" fmla="*/ 24 h 30"/>
                  <a:gd name="T22" fmla="*/ 13 w 19"/>
                  <a:gd name="T23" fmla="*/ 30 h 30"/>
                  <a:gd name="T24" fmla="*/ 19 w 19"/>
                  <a:gd name="T2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lnTo>
                      <a:pt x="19" y="18"/>
                    </a:lnTo>
                    <a:lnTo>
                      <a:pt x="13" y="18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19" y="3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8" name="Freeform 3424">
                <a:extLst>
                  <a:ext uri="{FF2B5EF4-FFF2-40B4-BE49-F238E27FC236}">
                    <a16:creationId xmlns:a16="http://schemas.microsoft.com/office/drawing/2014/main" xmlns="" id="{2FA94305-C51C-4573-A363-F82D6F1A0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" y="219"/>
                <a:ext cx="1" cy="0"/>
              </a:xfrm>
              <a:custGeom>
                <a:avLst/>
                <a:gdLst>
                  <a:gd name="T0" fmla="*/ 32 w 32"/>
                  <a:gd name="T1" fmla="*/ 18 h 18"/>
                  <a:gd name="T2" fmla="*/ 32 w 32"/>
                  <a:gd name="T3" fmla="*/ 12 h 18"/>
                  <a:gd name="T4" fmla="*/ 13 w 32"/>
                  <a:gd name="T5" fmla="*/ 12 h 18"/>
                  <a:gd name="T6" fmla="*/ 13 w 32"/>
                  <a:gd name="T7" fmla="*/ 6 h 18"/>
                  <a:gd name="T8" fmla="*/ 6 w 32"/>
                  <a:gd name="T9" fmla="*/ 6 h 18"/>
                  <a:gd name="T10" fmla="*/ 6 w 32"/>
                  <a:gd name="T11" fmla="*/ 0 h 18"/>
                  <a:gd name="T12" fmla="*/ 0 w 32"/>
                  <a:gd name="T13" fmla="*/ 0 h 18"/>
                  <a:gd name="T14" fmla="*/ 0 w 32"/>
                  <a:gd name="T15" fmla="*/ 12 h 18"/>
                  <a:gd name="T16" fmla="*/ 6 w 32"/>
                  <a:gd name="T17" fmla="*/ 12 h 18"/>
                  <a:gd name="T18" fmla="*/ 6 w 32"/>
                  <a:gd name="T19" fmla="*/ 18 h 18"/>
                  <a:gd name="T20" fmla="*/ 32 w 32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32" y="18"/>
                    </a:moveTo>
                    <a:lnTo>
                      <a:pt x="32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3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19" name="Freeform 3425">
                <a:extLst>
                  <a:ext uri="{FF2B5EF4-FFF2-40B4-BE49-F238E27FC236}">
                    <a16:creationId xmlns:a16="http://schemas.microsoft.com/office/drawing/2014/main" xmlns="" id="{766BADED-E955-4F69-8A23-B079DDB3C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" y="116"/>
                <a:ext cx="0" cy="1"/>
              </a:xfrm>
              <a:custGeom>
                <a:avLst/>
                <a:gdLst>
                  <a:gd name="T0" fmla="*/ 0 w 18"/>
                  <a:gd name="T1" fmla="*/ 31 h 31"/>
                  <a:gd name="T2" fmla="*/ 6 w 18"/>
                  <a:gd name="T3" fmla="*/ 31 h 31"/>
                  <a:gd name="T4" fmla="*/ 6 w 18"/>
                  <a:gd name="T5" fmla="*/ 24 h 31"/>
                  <a:gd name="T6" fmla="*/ 12 w 18"/>
                  <a:gd name="T7" fmla="*/ 24 h 31"/>
                  <a:gd name="T8" fmla="*/ 12 w 18"/>
                  <a:gd name="T9" fmla="*/ 18 h 31"/>
                  <a:gd name="T10" fmla="*/ 18 w 18"/>
                  <a:gd name="T11" fmla="*/ 18 h 31"/>
                  <a:gd name="T12" fmla="*/ 18 w 18"/>
                  <a:gd name="T13" fmla="*/ 0 h 31"/>
                  <a:gd name="T14" fmla="*/ 12 w 18"/>
                  <a:gd name="T15" fmla="*/ 0 h 31"/>
                  <a:gd name="T16" fmla="*/ 12 w 18"/>
                  <a:gd name="T17" fmla="*/ 12 h 31"/>
                  <a:gd name="T18" fmla="*/ 6 w 18"/>
                  <a:gd name="T19" fmla="*/ 12 h 31"/>
                  <a:gd name="T20" fmla="*/ 6 w 18"/>
                  <a:gd name="T21" fmla="*/ 18 h 31"/>
                  <a:gd name="T22" fmla="*/ 0 w 18"/>
                  <a:gd name="T23" fmla="*/ 18 h 31"/>
                  <a:gd name="T24" fmla="*/ 0 w 18"/>
                  <a:gd name="T2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31">
                    <a:moveTo>
                      <a:pt x="0" y="31"/>
                    </a:moveTo>
                    <a:lnTo>
                      <a:pt x="6" y="31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12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0" name="Freeform 3426">
                <a:extLst>
                  <a:ext uri="{FF2B5EF4-FFF2-40B4-BE49-F238E27FC236}">
                    <a16:creationId xmlns:a16="http://schemas.microsoft.com/office/drawing/2014/main" xmlns="" id="{ED24A95C-23A1-439D-A032-07AECDB36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" y="214"/>
                <a:ext cx="1" cy="0"/>
              </a:xfrm>
              <a:custGeom>
                <a:avLst/>
                <a:gdLst>
                  <a:gd name="T0" fmla="*/ 32 w 32"/>
                  <a:gd name="T1" fmla="*/ 12 h 12"/>
                  <a:gd name="T2" fmla="*/ 32 w 32"/>
                  <a:gd name="T3" fmla="*/ 6 h 12"/>
                  <a:gd name="T4" fmla="*/ 13 w 32"/>
                  <a:gd name="T5" fmla="*/ 6 h 12"/>
                  <a:gd name="T6" fmla="*/ 13 w 32"/>
                  <a:gd name="T7" fmla="*/ 0 h 12"/>
                  <a:gd name="T8" fmla="*/ 0 w 32"/>
                  <a:gd name="T9" fmla="*/ 0 h 12"/>
                  <a:gd name="T10" fmla="*/ 0 w 32"/>
                  <a:gd name="T11" fmla="*/ 12 h 12"/>
                  <a:gd name="T12" fmla="*/ 32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lnTo>
                      <a:pt x="32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3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1" name="Freeform 3427">
                <a:extLst>
                  <a:ext uri="{FF2B5EF4-FFF2-40B4-BE49-F238E27FC236}">
                    <a16:creationId xmlns:a16="http://schemas.microsoft.com/office/drawing/2014/main" xmlns="" id="{41114F54-3AF6-4249-A621-3827A8F3D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" y="104"/>
                <a:ext cx="1" cy="0"/>
              </a:xfrm>
              <a:custGeom>
                <a:avLst/>
                <a:gdLst>
                  <a:gd name="T0" fmla="*/ 31 w 31"/>
                  <a:gd name="T1" fmla="*/ 18 h 18"/>
                  <a:gd name="T2" fmla="*/ 31 w 31"/>
                  <a:gd name="T3" fmla="*/ 12 h 18"/>
                  <a:gd name="T4" fmla="*/ 12 w 31"/>
                  <a:gd name="T5" fmla="*/ 12 h 18"/>
                  <a:gd name="T6" fmla="*/ 12 w 31"/>
                  <a:gd name="T7" fmla="*/ 6 h 18"/>
                  <a:gd name="T8" fmla="*/ 6 w 31"/>
                  <a:gd name="T9" fmla="*/ 6 h 18"/>
                  <a:gd name="T10" fmla="*/ 6 w 31"/>
                  <a:gd name="T11" fmla="*/ 0 h 18"/>
                  <a:gd name="T12" fmla="*/ 0 w 31"/>
                  <a:gd name="T13" fmla="*/ 0 h 18"/>
                  <a:gd name="T14" fmla="*/ 0 w 31"/>
                  <a:gd name="T15" fmla="*/ 12 h 18"/>
                  <a:gd name="T16" fmla="*/ 6 w 31"/>
                  <a:gd name="T17" fmla="*/ 12 h 18"/>
                  <a:gd name="T18" fmla="*/ 6 w 31"/>
                  <a:gd name="T19" fmla="*/ 18 h 18"/>
                  <a:gd name="T20" fmla="*/ 31 w 31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lnTo>
                      <a:pt x="31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31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2" name="Freeform 3428">
                <a:extLst>
                  <a:ext uri="{FF2B5EF4-FFF2-40B4-BE49-F238E27FC236}">
                    <a16:creationId xmlns:a16="http://schemas.microsoft.com/office/drawing/2014/main" xmlns="" id="{A74FA951-89F7-4966-B492-99C09ADF9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405"/>
                <a:ext cx="1" cy="0"/>
              </a:xfrm>
              <a:custGeom>
                <a:avLst/>
                <a:gdLst>
                  <a:gd name="T0" fmla="*/ 26 w 26"/>
                  <a:gd name="T1" fmla="*/ 25 h 25"/>
                  <a:gd name="T2" fmla="*/ 26 w 26"/>
                  <a:gd name="T3" fmla="*/ 12 h 25"/>
                  <a:gd name="T4" fmla="*/ 19 w 26"/>
                  <a:gd name="T5" fmla="*/ 12 h 25"/>
                  <a:gd name="T6" fmla="*/ 19 w 26"/>
                  <a:gd name="T7" fmla="*/ 6 h 25"/>
                  <a:gd name="T8" fmla="*/ 13 w 26"/>
                  <a:gd name="T9" fmla="*/ 6 h 25"/>
                  <a:gd name="T10" fmla="*/ 13 w 26"/>
                  <a:gd name="T11" fmla="*/ 0 h 25"/>
                  <a:gd name="T12" fmla="*/ 0 w 26"/>
                  <a:gd name="T13" fmla="*/ 0 h 25"/>
                  <a:gd name="T14" fmla="*/ 0 w 26"/>
                  <a:gd name="T15" fmla="*/ 6 h 25"/>
                  <a:gd name="T16" fmla="*/ 6 w 26"/>
                  <a:gd name="T17" fmla="*/ 6 h 25"/>
                  <a:gd name="T18" fmla="*/ 6 w 26"/>
                  <a:gd name="T19" fmla="*/ 12 h 25"/>
                  <a:gd name="T20" fmla="*/ 13 w 26"/>
                  <a:gd name="T21" fmla="*/ 12 h 25"/>
                  <a:gd name="T22" fmla="*/ 13 w 26"/>
                  <a:gd name="T23" fmla="*/ 18 h 25"/>
                  <a:gd name="T24" fmla="*/ 19 w 26"/>
                  <a:gd name="T25" fmla="*/ 18 h 25"/>
                  <a:gd name="T26" fmla="*/ 19 w 26"/>
                  <a:gd name="T27" fmla="*/ 25 h 25"/>
                  <a:gd name="T28" fmla="*/ 26 w 26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5">
                    <a:moveTo>
                      <a:pt x="26" y="25"/>
                    </a:move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25"/>
                    </a:lnTo>
                    <a:lnTo>
                      <a:pt x="26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3" name="Freeform 3429">
                <a:extLst>
                  <a:ext uri="{FF2B5EF4-FFF2-40B4-BE49-F238E27FC236}">
                    <a16:creationId xmlns:a16="http://schemas.microsoft.com/office/drawing/2014/main" xmlns="" id="{6168F067-3286-428C-AA66-D085AC369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09"/>
                <a:ext cx="1" cy="0"/>
              </a:xfrm>
              <a:custGeom>
                <a:avLst/>
                <a:gdLst>
                  <a:gd name="T0" fmla="*/ 25 w 25"/>
                  <a:gd name="T1" fmla="*/ 25 h 25"/>
                  <a:gd name="T2" fmla="*/ 25 w 25"/>
                  <a:gd name="T3" fmla="*/ 13 h 25"/>
                  <a:gd name="T4" fmla="*/ 19 w 25"/>
                  <a:gd name="T5" fmla="*/ 13 h 25"/>
                  <a:gd name="T6" fmla="*/ 19 w 25"/>
                  <a:gd name="T7" fmla="*/ 6 h 25"/>
                  <a:gd name="T8" fmla="*/ 6 w 25"/>
                  <a:gd name="T9" fmla="*/ 6 h 25"/>
                  <a:gd name="T10" fmla="*/ 6 w 25"/>
                  <a:gd name="T11" fmla="*/ 0 h 25"/>
                  <a:gd name="T12" fmla="*/ 0 w 25"/>
                  <a:gd name="T13" fmla="*/ 0 h 25"/>
                  <a:gd name="T14" fmla="*/ 0 w 25"/>
                  <a:gd name="T15" fmla="*/ 13 h 25"/>
                  <a:gd name="T16" fmla="*/ 13 w 25"/>
                  <a:gd name="T17" fmla="*/ 13 h 25"/>
                  <a:gd name="T18" fmla="*/ 13 w 25"/>
                  <a:gd name="T19" fmla="*/ 19 h 25"/>
                  <a:gd name="T20" fmla="*/ 19 w 25"/>
                  <a:gd name="T21" fmla="*/ 19 h 25"/>
                  <a:gd name="T22" fmla="*/ 19 w 25"/>
                  <a:gd name="T23" fmla="*/ 25 h 25"/>
                  <a:gd name="T24" fmla="*/ 25 w 25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25" y="25"/>
                    </a:moveTo>
                    <a:lnTo>
                      <a:pt x="25" y="13"/>
                    </a:lnTo>
                    <a:lnTo>
                      <a:pt x="19" y="13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13" y="13"/>
                    </a:lnTo>
                    <a:lnTo>
                      <a:pt x="13" y="19"/>
                    </a:lnTo>
                    <a:lnTo>
                      <a:pt x="19" y="19"/>
                    </a:lnTo>
                    <a:lnTo>
                      <a:pt x="19" y="25"/>
                    </a:lnTo>
                    <a:lnTo>
                      <a:pt x="25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4" name="Freeform 3430">
                <a:extLst>
                  <a:ext uri="{FF2B5EF4-FFF2-40B4-BE49-F238E27FC236}">
                    <a16:creationId xmlns:a16="http://schemas.microsoft.com/office/drawing/2014/main" xmlns="" id="{C259CBCD-482A-42AD-9879-F9C081484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345"/>
                <a:ext cx="1" cy="1"/>
              </a:xfrm>
              <a:custGeom>
                <a:avLst/>
                <a:gdLst>
                  <a:gd name="T0" fmla="*/ 32 w 32"/>
                  <a:gd name="T1" fmla="*/ 19 h 19"/>
                  <a:gd name="T2" fmla="*/ 32 w 32"/>
                  <a:gd name="T3" fmla="*/ 13 h 19"/>
                  <a:gd name="T4" fmla="*/ 26 w 32"/>
                  <a:gd name="T5" fmla="*/ 13 h 19"/>
                  <a:gd name="T6" fmla="*/ 26 w 32"/>
                  <a:gd name="T7" fmla="*/ 6 h 19"/>
                  <a:gd name="T8" fmla="*/ 20 w 32"/>
                  <a:gd name="T9" fmla="*/ 6 h 19"/>
                  <a:gd name="T10" fmla="*/ 20 w 32"/>
                  <a:gd name="T11" fmla="*/ 0 h 19"/>
                  <a:gd name="T12" fmla="*/ 0 w 32"/>
                  <a:gd name="T13" fmla="*/ 0 h 19"/>
                  <a:gd name="T14" fmla="*/ 0 w 32"/>
                  <a:gd name="T15" fmla="*/ 6 h 19"/>
                  <a:gd name="T16" fmla="*/ 14 w 32"/>
                  <a:gd name="T17" fmla="*/ 6 h 19"/>
                  <a:gd name="T18" fmla="*/ 14 w 32"/>
                  <a:gd name="T19" fmla="*/ 13 h 19"/>
                  <a:gd name="T20" fmla="*/ 20 w 32"/>
                  <a:gd name="T21" fmla="*/ 13 h 19"/>
                  <a:gd name="T22" fmla="*/ 20 w 32"/>
                  <a:gd name="T23" fmla="*/ 19 h 19"/>
                  <a:gd name="T24" fmla="*/ 32 w 32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9">
                    <a:moveTo>
                      <a:pt x="32" y="19"/>
                    </a:moveTo>
                    <a:lnTo>
                      <a:pt x="32" y="13"/>
                    </a:lnTo>
                    <a:lnTo>
                      <a:pt x="26" y="13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4" y="6"/>
                    </a:lnTo>
                    <a:lnTo>
                      <a:pt x="14" y="13"/>
                    </a:lnTo>
                    <a:lnTo>
                      <a:pt x="20" y="13"/>
                    </a:lnTo>
                    <a:lnTo>
                      <a:pt x="20" y="19"/>
                    </a:lnTo>
                    <a:lnTo>
                      <a:pt x="32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5" name="Freeform 3431">
                <a:extLst>
                  <a:ext uri="{FF2B5EF4-FFF2-40B4-BE49-F238E27FC236}">
                    <a16:creationId xmlns:a16="http://schemas.microsoft.com/office/drawing/2014/main" xmlns="" id="{B5EF10FB-F152-4720-A634-4B66327A9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" y="345"/>
                <a:ext cx="1" cy="1"/>
              </a:xfrm>
              <a:custGeom>
                <a:avLst/>
                <a:gdLst>
                  <a:gd name="T0" fmla="*/ 19 w 19"/>
                  <a:gd name="T1" fmla="*/ 25 h 25"/>
                  <a:gd name="T2" fmla="*/ 19 w 19"/>
                  <a:gd name="T3" fmla="*/ 13 h 25"/>
                  <a:gd name="T4" fmla="*/ 13 w 19"/>
                  <a:gd name="T5" fmla="*/ 13 h 25"/>
                  <a:gd name="T6" fmla="*/ 13 w 19"/>
                  <a:gd name="T7" fmla="*/ 0 h 25"/>
                  <a:gd name="T8" fmla="*/ 0 w 19"/>
                  <a:gd name="T9" fmla="*/ 0 h 25"/>
                  <a:gd name="T10" fmla="*/ 0 w 19"/>
                  <a:gd name="T11" fmla="*/ 13 h 25"/>
                  <a:gd name="T12" fmla="*/ 6 w 19"/>
                  <a:gd name="T13" fmla="*/ 13 h 25"/>
                  <a:gd name="T14" fmla="*/ 6 w 19"/>
                  <a:gd name="T15" fmla="*/ 19 h 25"/>
                  <a:gd name="T16" fmla="*/ 13 w 19"/>
                  <a:gd name="T17" fmla="*/ 19 h 25"/>
                  <a:gd name="T18" fmla="*/ 13 w 19"/>
                  <a:gd name="T19" fmla="*/ 25 h 25"/>
                  <a:gd name="T20" fmla="*/ 19 w 19"/>
                  <a:gd name="T2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5">
                    <a:moveTo>
                      <a:pt x="19" y="25"/>
                    </a:moveTo>
                    <a:lnTo>
                      <a:pt x="19" y="13"/>
                    </a:lnTo>
                    <a:lnTo>
                      <a:pt x="13" y="13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25"/>
                    </a:lnTo>
                    <a:lnTo>
                      <a:pt x="19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6" name="Freeform 3432">
                <a:extLst>
                  <a:ext uri="{FF2B5EF4-FFF2-40B4-BE49-F238E27FC236}">
                    <a16:creationId xmlns:a16="http://schemas.microsoft.com/office/drawing/2014/main" xmlns="" id="{1A132B59-E461-4C08-8F38-39696977D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" y="189"/>
                <a:ext cx="0" cy="1"/>
              </a:xfrm>
              <a:custGeom>
                <a:avLst/>
                <a:gdLst>
                  <a:gd name="T0" fmla="*/ 0 w 19"/>
                  <a:gd name="T1" fmla="*/ 24 h 24"/>
                  <a:gd name="T2" fmla="*/ 6 w 19"/>
                  <a:gd name="T3" fmla="*/ 24 h 24"/>
                  <a:gd name="T4" fmla="*/ 6 w 19"/>
                  <a:gd name="T5" fmla="*/ 18 h 24"/>
                  <a:gd name="T6" fmla="*/ 13 w 19"/>
                  <a:gd name="T7" fmla="*/ 18 h 24"/>
                  <a:gd name="T8" fmla="*/ 13 w 19"/>
                  <a:gd name="T9" fmla="*/ 12 h 24"/>
                  <a:gd name="T10" fmla="*/ 19 w 19"/>
                  <a:gd name="T11" fmla="*/ 12 h 24"/>
                  <a:gd name="T12" fmla="*/ 19 w 19"/>
                  <a:gd name="T13" fmla="*/ 0 h 24"/>
                  <a:gd name="T14" fmla="*/ 6 w 19"/>
                  <a:gd name="T15" fmla="*/ 0 h 24"/>
                  <a:gd name="T16" fmla="*/ 6 w 19"/>
                  <a:gd name="T17" fmla="*/ 12 h 24"/>
                  <a:gd name="T18" fmla="*/ 0 w 19"/>
                  <a:gd name="T19" fmla="*/ 12 h 24"/>
                  <a:gd name="T20" fmla="*/ 0 w 1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4">
                    <a:moveTo>
                      <a:pt x="0" y="24"/>
                    </a:moveTo>
                    <a:lnTo>
                      <a:pt x="6" y="24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7" name="Freeform 3433">
                <a:extLst>
                  <a:ext uri="{FF2B5EF4-FFF2-40B4-BE49-F238E27FC236}">
                    <a16:creationId xmlns:a16="http://schemas.microsoft.com/office/drawing/2014/main" xmlns="" id="{649B0312-9F17-4933-9166-3CB195BEE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" y="330"/>
                <a:ext cx="1" cy="1"/>
              </a:xfrm>
              <a:custGeom>
                <a:avLst/>
                <a:gdLst>
                  <a:gd name="T0" fmla="*/ 0 w 26"/>
                  <a:gd name="T1" fmla="*/ 24 h 24"/>
                  <a:gd name="T2" fmla="*/ 14 w 26"/>
                  <a:gd name="T3" fmla="*/ 24 h 24"/>
                  <a:gd name="T4" fmla="*/ 14 w 26"/>
                  <a:gd name="T5" fmla="*/ 18 h 24"/>
                  <a:gd name="T6" fmla="*/ 20 w 26"/>
                  <a:gd name="T7" fmla="*/ 18 h 24"/>
                  <a:gd name="T8" fmla="*/ 20 w 26"/>
                  <a:gd name="T9" fmla="*/ 12 h 24"/>
                  <a:gd name="T10" fmla="*/ 26 w 26"/>
                  <a:gd name="T11" fmla="*/ 12 h 24"/>
                  <a:gd name="T12" fmla="*/ 26 w 26"/>
                  <a:gd name="T13" fmla="*/ 0 h 24"/>
                  <a:gd name="T14" fmla="*/ 20 w 26"/>
                  <a:gd name="T15" fmla="*/ 0 h 24"/>
                  <a:gd name="T16" fmla="*/ 20 w 26"/>
                  <a:gd name="T17" fmla="*/ 6 h 24"/>
                  <a:gd name="T18" fmla="*/ 14 w 26"/>
                  <a:gd name="T19" fmla="*/ 6 h 24"/>
                  <a:gd name="T20" fmla="*/ 14 w 26"/>
                  <a:gd name="T21" fmla="*/ 12 h 24"/>
                  <a:gd name="T22" fmla="*/ 6 w 26"/>
                  <a:gd name="T23" fmla="*/ 12 h 24"/>
                  <a:gd name="T24" fmla="*/ 6 w 26"/>
                  <a:gd name="T25" fmla="*/ 18 h 24"/>
                  <a:gd name="T26" fmla="*/ 0 w 26"/>
                  <a:gd name="T27" fmla="*/ 18 h 24"/>
                  <a:gd name="T28" fmla="*/ 0 w 26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4">
                    <a:moveTo>
                      <a:pt x="0" y="24"/>
                    </a:moveTo>
                    <a:lnTo>
                      <a:pt x="14" y="24"/>
                    </a:lnTo>
                    <a:lnTo>
                      <a:pt x="14" y="18"/>
                    </a:lnTo>
                    <a:lnTo>
                      <a:pt x="20" y="18"/>
                    </a:lnTo>
                    <a:lnTo>
                      <a:pt x="20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4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8" name="Freeform 3434">
                <a:extLst>
                  <a:ext uri="{FF2B5EF4-FFF2-40B4-BE49-F238E27FC236}">
                    <a16:creationId xmlns:a16="http://schemas.microsoft.com/office/drawing/2014/main" xmlns="" id="{FB10D679-DFD0-42E4-9C93-E206C4AB5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" y="195"/>
                <a:ext cx="1" cy="0"/>
              </a:xfrm>
              <a:custGeom>
                <a:avLst/>
                <a:gdLst>
                  <a:gd name="T0" fmla="*/ 19 w 19"/>
                  <a:gd name="T1" fmla="*/ 31 h 31"/>
                  <a:gd name="T2" fmla="*/ 19 w 19"/>
                  <a:gd name="T3" fmla="*/ 13 h 31"/>
                  <a:gd name="T4" fmla="*/ 13 w 19"/>
                  <a:gd name="T5" fmla="*/ 13 h 31"/>
                  <a:gd name="T6" fmla="*/ 13 w 19"/>
                  <a:gd name="T7" fmla="*/ 7 h 31"/>
                  <a:gd name="T8" fmla="*/ 6 w 19"/>
                  <a:gd name="T9" fmla="*/ 7 h 31"/>
                  <a:gd name="T10" fmla="*/ 6 w 19"/>
                  <a:gd name="T11" fmla="*/ 0 h 31"/>
                  <a:gd name="T12" fmla="*/ 0 w 19"/>
                  <a:gd name="T13" fmla="*/ 0 h 31"/>
                  <a:gd name="T14" fmla="*/ 0 w 19"/>
                  <a:gd name="T15" fmla="*/ 13 h 31"/>
                  <a:gd name="T16" fmla="*/ 6 w 19"/>
                  <a:gd name="T17" fmla="*/ 13 h 31"/>
                  <a:gd name="T18" fmla="*/ 6 w 19"/>
                  <a:gd name="T19" fmla="*/ 19 h 31"/>
                  <a:gd name="T20" fmla="*/ 13 w 19"/>
                  <a:gd name="T21" fmla="*/ 19 h 31"/>
                  <a:gd name="T22" fmla="*/ 13 w 19"/>
                  <a:gd name="T23" fmla="*/ 31 h 31"/>
                  <a:gd name="T24" fmla="*/ 19 w 19"/>
                  <a:gd name="T2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31">
                    <a:moveTo>
                      <a:pt x="19" y="31"/>
                    </a:moveTo>
                    <a:lnTo>
                      <a:pt x="19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31"/>
                    </a:lnTo>
                    <a:lnTo>
                      <a:pt x="19" y="31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29" name="Freeform 3435">
                <a:extLst>
                  <a:ext uri="{FF2B5EF4-FFF2-40B4-BE49-F238E27FC236}">
                    <a16:creationId xmlns:a16="http://schemas.microsoft.com/office/drawing/2014/main" xmlns="" id="{C42D8B5E-3EB0-4C7C-9209-1006B7712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" y="82"/>
                <a:ext cx="1" cy="1"/>
              </a:xfrm>
              <a:custGeom>
                <a:avLst/>
                <a:gdLst>
                  <a:gd name="T0" fmla="*/ 32 w 32"/>
                  <a:gd name="T1" fmla="*/ 18 h 18"/>
                  <a:gd name="T2" fmla="*/ 32 w 32"/>
                  <a:gd name="T3" fmla="*/ 12 h 18"/>
                  <a:gd name="T4" fmla="*/ 13 w 32"/>
                  <a:gd name="T5" fmla="*/ 12 h 18"/>
                  <a:gd name="T6" fmla="*/ 13 w 32"/>
                  <a:gd name="T7" fmla="*/ 0 h 18"/>
                  <a:gd name="T8" fmla="*/ 0 w 32"/>
                  <a:gd name="T9" fmla="*/ 0 h 18"/>
                  <a:gd name="T10" fmla="*/ 0 w 32"/>
                  <a:gd name="T11" fmla="*/ 6 h 18"/>
                  <a:gd name="T12" fmla="*/ 6 w 32"/>
                  <a:gd name="T13" fmla="*/ 6 h 18"/>
                  <a:gd name="T14" fmla="*/ 6 w 32"/>
                  <a:gd name="T15" fmla="*/ 18 h 18"/>
                  <a:gd name="T16" fmla="*/ 32 w 3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18">
                    <a:moveTo>
                      <a:pt x="32" y="18"/>
                    </a:moveTo>
                    <a:lnTo>
                      <a:pt x="32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3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0" name="Freeform 3436">
                <a:extLst>
                  <a:ext uri="{FF2B5EF4-FFF2-40B4-BE49-F238E27FC236}">
                    <a16:creationId xmlns:a16="http://schemas.microsoft.com/office/drawing/2014/main" xmlns="" id="{6E4A646C-7022-46F6-AE4D-25171E7CE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" y="395"/>
                <a:ext cx="1" cy="0"/>
              </a:xfrm>
              <a:custGeom>
                <a:avLst/>
                <a:gdLst>
                  <a:gd name="T0" fmla="*/ 0 w 31"/>
                  <a:gd name="T1" fmla="*/ 18 h 18"/>
                  <a:gd name="T2" fmla="*/ 25 w 31"/>
                  <a:gd name="T3" fmla="*/ 18 h 18"/>
                  <a:gd name="T4" fmla="*/ 25 w 31"/>
                  <a:gd name="T5" fmla="*/ 6 h 18"/>
                  <a:gd name="T6" fmla="*/ 31 w 31"/>
                  <a:gd name="T7" fmla="*/ 6 h 18"/>
                  <a:gd name="T8" fmla="*/ 31 w 31"/>
                  <a:gd name="T9" fmla="*/ 0 h 18"/>
                  <a:gd name="T10" fmla="*/ 18 w 31"/>
                  <a:gd name="T11" fmla="*/ 0 h 18"/>
                  <a:gd name="T12" fmla="*/ 18 w 31"/>
                  <a:gd name="T13" fmla="*/ 12 h 18"/>
                  <a:gd name="T14" fmla="*/ 0 w 31"/>
                  <a:gd name="T15" fmla="*/ 12 h 18"/>
                  <a:gd name="T16" fmla="*/ 0 w 31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8">
                    <a:moveTo>
                      <a:pt x="0" y="18"/>
                    </a:moveTo>
                    <a:lnTo>
                      <a:pt x="25" y="18"/>
                    </a:lnTo>
                    <a:lnTo>
                      <a:pt x="25" y="6"/>
                    </a:lnTo>
                    <a:lnTo>
                      <a:pt x="31" y="6"/>
                    </a:lnTo>
                    <a:lnTo>
                      <a:pt x="31" y="0"/>
                    </a:lnTo>
                    <a:lnTo>
                      <a:pt x="18" y="0"/>
                    </a:lnTo>
                    <a:lnTo>
                      <a:pt x="18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1" name="Freeform 3437">
                <a:extLst>
                  <a:ext uri="{FF2B5EF4-FFF2-40B4-BE49-F238E27FC236}">
                    <a16:creationId xmlns:a16="http://schemas.microsoft.com/office/drawing/2014/main" xmlns="" id="{1CF6F960-9777-4572-B821-586457ABA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" y="129"/>
                <a:ext cx="1" cy="0"/>
              </a:xfrm>
              <a:custGeom>
                <a:avLst/>
                <a:gdLst>
                  <a:gd name="T0" fmla="*/ 26 w 26"/>
                  <a:gd name="T1" fmla="*/ 0 h 12"/>
                  <a:gd name="T2" fmla="*/ 0 w 26"/>
                  <a:gd name="T3" fmla="*/ 0 h 12"/>
                  <a:gd name="T4" fmla="*/ 0 w 26"/>
                  <a:gd name="T5" fmla="*/ 6 h 12"/>
                  <a:gd name="T6" fmla="*/ 6 w 26"/>
                  <a:gd name="T7" fmla="*/ 6 h 12"/>
                  <a:gd name="T8" fmla="*/ 6 w 26"/>
                  <a:gd name="T9" fmla="*/ 12 h 12"/>
                  <a:gd name="T10" fmla="*/ 26 w 26"/>
                  <a:gd name="T11" fmla="*/ 12 h 12"/>
                  <a:gd name="T12" fmla="*/ 26 w 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">
                    <a:moveTo>
                      <a:pt x="2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26" y="12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2" name="Freeform 3438">
                <a:extLst>
                  <a:ext uri="{FF2B5EF4-FFF2-40B4-BE49-F238E27FC236}">
                    <a16:creationId xmlns:a16="http://schemas.microsoft.com/office/drawing/2014/main" xmlns="" id="{93B56710-3C7F-4AEF-B750-FEAC380AE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" y="398"/>
                <a:ext cx="1" cy="0"/>
              </a:xfrm>
              <a:custGeom>
                <a:avLst/>
                <a:gdLst>
                  <a:gd name="T0" fmla="*/ 32 w 32"/>
                  <a:gd name="T1" fmla="*/ 0 h 12"/>
                  <a:gd name="T2" fmla="*/ 0 w 32"/>
                  <a:gd name="T3" fmla="*/ 0 h 12"/>
                  <a:gd name="T4" fmla="*/ 0 w 32"/>
                  <a:gd name="T5" fmla="*/ 6 h 12"/>
                  <a:gd name="T6" fmla="*/ 7 w 32"/>
                  <a:gd name="T7" fmla="*/ 6 h 12"/>
                  <a:gd name="T8" fmla="*/ 7 w 32"/>
                  <a:gd name="T9" fmla="*/ 12 h 12"/>
                  <a:gd name="T10" fmla="*/ 19 w 32"/>
                  <a:gd name="T11" fmla="*/ 12 h 12"/>
                  <a:gd name="T12" fmla="*/ 19 w 32"/>
                  <a:gd name="T13" fmla="*/ 6 h 12"/>
                  <a:gd name="T14" fmla="*/ 32 w 32"/>
                  <a:gd name="T15" fmla="*/ 6 h 12"/>
                  <a:gd name="T16" fmla="*/ 32 w 3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32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32" y="6"/>
                    </a:lnTo>
                    <a:lnTo>
                      <a:pt x="3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3" name="Freeform 3439">
                <a:extLst>
                  <a:ext uri="{FF2B5EF4-FFF2-40B4-BE49-F238E27FC236}">
                    <a16:creationId xmlns:a16="http://schemas.microsoft.com/office/drawing/2014/main" xmlns="" id="{8FB8CE2A-8B69-44F7-B96B-5396CEE9F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181"/>
                <a:ext cx="0" cy="0"/>
              </a:xfrm>
              <a:custGeom>
                <a:avLst/>
                <a:gdLst>
                  <a:gd name="T0" fmla="*/ 14 w 20"/>
                  <a:gd name="T1" fmla="*/ 19 h 19"/>
                  <a:gd name="T2" fmla="*/ 14 w 20"/>
                  <a:gd name="T3" fmla="*/ 13 h 19"/>
                  <a:gd name="T4" fmla="*/ 20 w 20"/>
                  <a:gd name="T5" fmla="*/ 13 h 19"/>
                  <a:gd name="T6" fmla="*/ 20 w 20"/>
                  <a:gd name="T7" fmla="*/ 0 h 19"/>
                  <a:gd name="T8" fmla="*/ 6 w 20"/>
                  <a:gd name="T9" fmla="*/ 0 h 19"/>
                  <a:gd name="T10" fmla="*/ 6 w 20"/>
                  <a:gd name="T11" fmla="*/ 6 h 19"/>
                  <a:gd name="T12" fmla="*/ 0 w 20"/>
                  <a:gd name="T13" fmla="*/ 6 h 19"/>
                  <a:gd name="T14" fmla="*/ 0 w 20"/>
                  <a:gd name="T15" fmla="*/ 19 h 19"/>
                  <a:gd name="T16" fmla="*/ 14 w 20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9">
                    <a:moveTo>
                      <a:pt x="14" y="19"/>
                    </a:moveTo>
                    <a:lnTo>
                      <a:pt x="14" y="13"/>
                    </a:lnTo>
                    <a:lnTo>
                      <a:pt x="20" y="13"/>
                    </a:lnTo>
                    <a:lnTo>
                      <a:pt x="2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14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4" name="Freeform 3440">
                <a:extLst>
                  <a:ext uri="{FF2B5EF4-FFF2-40B4-BE49-F238E27FC236}">
                    <a16:creationId xmlns:a16="http://schemas.microsoft.com/office/drawing/2014/main" xmlns="" id="{906BF226-3AE5-4C17-9469-236BD11B3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" y="398"/>
                <a:ext cx="1" cy="0"/>
              </a:xfrm>
              <a:custGeom>
                <a:avLst/>
                <a:gdLst>
                  <a:gd name="T0" fmla="*/ 26 w 26"/>
                  <a:gd name="T1" fmla="*/ 25 h 25"/>
                  <a:gd name="T2" fmla="*/ 26 w 26"/>
                  <a:gd name="T3" fmla="*/ 19 h 25"/>
                  <a:gd name="T4" fmla="*/ 19 w 26"/>
                  <a:gd name="T5" fmla="*/ 19 h 25"/>
                  <a:gd name="T6" fmla="*/ 19 w 26"/>
                  <a:gd name="T7" fmla="*/ 13 h 25"/>
                  <a:gd name="T8" fmla="*/ 13 w 26"/>
                  <a:gd name="T9" fmla="*/ 13 h 25"/>
                  <a:gd name="T10" fmla="*/ 13 w 26"/>
                  <a:gd name="T11" fmla="*/ 7 h 25"/>
                  <a:gd name="T12" fmla="*/ 6 w 26"/>
                  <a:gd name="T13" fmla="*/ 7 h 25"/>
                  <a:gd name="T14" fmla="*/ 6 w 26"/>
                  <a:gd name="T15" fmla="*/ 0 h 25"/>
                  <a:gd name="T16" fmla="*/ 0 w 26"/>
                  <a:gd name="T17" fmla="*/ 0 h 25"/>
                  <a:gd name="T18" fmla="*/ 0 w 26"/>
                  <a:gd name="T19" fmla="*/ 13 h 25"/>
                  <a:gd name="T20" fmla="*/ 6 w 26"/>
                  <a:gd name="T21" fmla="*/ 13 h 25"/>
                  <a:gd name="T22" fmla="*/ 6 w 26"/>
                  <a:gd name="T23" fmla="*/ 19 h 25"/>
                  <a:gd name="T24" fmla="*/ 13 w 26"/>
                  <a:gd name="T25" fmla="*/ 19 h 25"/>
                  <a:gd name="T26" fmla="*/ 13 w 26"/>
                  <a:gd name="T27" fmla="*/ 25 h 25"/>
                  <a:gd name="T28" fmla="*/ 26 w 26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5">
                    <a:moveTo>
                      <a:pt x="26" y="25"/>
                    </a:moveTo>
                    <a:lnTo>
                      <a:pt x="26" y="19"/>
                    </a:lnTo>
                    <a:lnTo>
                      <a:pt x="19" y="19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25"/>
                    </a:lnTo>
                    <a:lnTo>
                      <a:pt x="26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5" name="Freeform 3441">
                <a:extLst>
                  <a:ext uri="{FF2B5EF4-FFF2-40B4-BE49-F238E27FC236}">
                    <a16:creationId xmlns:a16="http://schemas.microsoft.com/office/drawing/2014/main" xmlns="" id="{29E2545E-80A8-4F23-AE32-0554BE21A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375"/>
                <a:ext cx="1" cy="1"/>
              </a:xfrm>
              <a:custGeom>
                <a:avLst/>
                <a:gdLst>
                  <a:gd name="T0" fmla="*/ 0 w 18"/>
                  <a:gd name="T1" fmla="*/ 25 h 25"/>
                  <a:gd name="T2" fmla="*/ 6 w 18"/>
                  <a:gd name="T3" fmla="*/ 25 h 25"/>
                  <a:gd name="T4" fmla="*/ 6 w 18"/>
                  <a:gd name="T5" fmla="*/ 19 h 25"/>
                  <a:gd name="T6" fmla="*/ 12 w 18"/>
                  <a:gd name="T7" fmla="*/ 19 h 25"/>
                  <a:gd name="T8" fmla="*/ 12 w 18"/>
                  <a:gd name="T9" fmla="*/ 13 h 25"/>
                  <a:gd name="T10" fmla="*/ 18 w 18"/>
                  <a:gd name="T11" fmla="*/ 13 h 25"/>
                  <a:gd name="T12" fmla="*/ 18 w 18"/>
                  <a:gd name="T13" fmla="*/ 0 h 25"/>
                  <a:gd name="T14" fmla="*/ 12 w 18"/>
                  <a:gd name="T15" fmla="*/ 0 h 25"/>
                  <a:gd name="T16" fmla="*/ 12 w 18"/>
                  <a:gd name="T17" fmla="*/ 7 h 25"/>
                  <a:gd name="T18" fmla="*/ 0 w 18"/>
                  <a:gd name="T19" fmla="*/ 7 h 25"/>
                  <a:gd name="T20" fmla="*/ 0 w 18"/>
                  <a:gd name="T2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0" y="25"/>
                    </a:moveTo>
                    <a:lnTo>
                      <a:pt x="6" y="25"/>
                    </a:lnTo>
                    <a:lnTo>
                      <a:pt x="6" y="19"/>
                    </a:lnTo>
                    <a:lnTo>
                      <a:pt x="12" y="19"/>
                    </a:lnTo>
                    <a:lnTo>
                      <a:pt x="12" y="13"/>
                    </a:lnTo>
                    <a:lnTo>
                      <a:pt x="18" y="13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7"/>
                    </a:lnTo>
                    <a:lnTo>
                      <a:pt x="0" y="7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6" name="Freeform 3442">
                <a:extLst>
                  <a:ext uri="{FF2B5EF4-FFF2-40B4-BE49-F238E27FC236}">
                    <a16:creationId xmlns:a16="http://schemas.microsoft.com/office/drawing/2014/main" xmlns="" id="{EB74664D-978C-4549-BECE-46C1E7647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" y="263"/>
                <a:ext cx="0" cy="1"/>
              </a:xfrm>
              <a:custGeom>
                <a:avLst/>
                <a:gdLst>
                  <a:gd name="T0" fmla="*/ 26 w 26"/>
                  <a:gd name="T1" fmla="*/ 25 h 25"/>
                  <a:gd name="T2" fmla="*/ 26 w 26"/>
                  <a:gd name="T3" fmla="*/ 19 h 25"/>
                  <a:gd name="T4" fmla="*/ 13 w 26"/>
                  <a:gd name="T5" fmla="*/ 19 h 25"/>
                  <a:gd name="T6" fmla="*/ 13 w 26"/>
                  <a:gd name="T7" fmla="*/ 13 h 25"/>
                  <a:gd name="T8" fmla="*/ 6 w 26"/>
                  <a:gd name="T9" fmla="*/ 13 h 25"/>
                  <a:gd name="T10" fmla="*/ 6 w 26"/>
                  <a:gd name="T11" fmla="*/ 0 h 25"/>
                  <a:gd name="T12" fmla="*/ 0 w 26"/>
                  <a:gd name="T13" fmla="*/ 0 h 25"/>
                  <a:gd name="T14" fmla="*/ 0 w 26"/>
                  <a:gd name="T15" fmla="*/ 19 h 25"/>
                  <a:gd name="T16" fmla="*/ 6 w 26"/>
                  <a:gd name="T17" fmla="*/ 19 h 25"/>
                  <a:gd name="T18" fmla="*/ 6 w 26"/>
                  <a:gd name="T19" fmla="*/ 25 h 25"/>
                  <a:gd name="T20" fmla="*/ 26 w 26"/>
                  <a:gd name="T2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5">
                    <a:moveTo>
                      <a:pt x="26" y="25"/>
                    </a:moveTo>
                    <a:lnTo>
                      <a:pt x="26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6" y="13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25"/>
                    </a:lnTo>
                    <a:lnTo>
                      <a:pt x="26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7" name="Freeform 3443">
                <a:extLst>
                  <a:ext uri="{FF2B5EF4-FFF2-40B4-BE49-F238E27FC236}">
                    <a16:creationId xmlns:a16="http://schemas.microsoft.com/office/drawing/2014/main" xmlns="" id="{42F63448-70FE-4A72-AB64-5679C28C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74"/>
                <a:ext cx="1" cy="1"/>
              </a:xfrm>
              <a:custGeom>
                <a:avLst/>
                <a:gdLst>
                  <a:gd name="T0" fmla="*/ 0 w 26"/>
                  <a:gd name="T1" fmla="*/ 18 h 18"/>
                  <a:gd name="T2" fmla="*/ 6 w 26"/>
                  <a:gd name="T3" fmla="*/ 18 h 18"/>
                  <a:gd name="T4" fmla="*/ 6 w 26"/>
                  <a:gd name="T5" fmla="*/ 12 h 18"/>
                  <a:gd name="T6" fmla="*/ 26 w 26"/>
                  <a:gd name="T7" fmla="*/ 12 h 18"/>
                  <a:gd name="T8" fmla="*/ 26 w 26"/>
                  <a:gd name="T9" fmla="*/ 0 h 18"/>
                  <a:gd name="T10" fmla="*/ 20 w 26"/>
                  <a:gd name="T11" fmla="*/ 0 h 18"/>
                  <a:gd name="T12" fmla="*/ 20 w 26"/>
                  <a:gd name="T13" fmla="*/ 6 h 18"/>
                  <a:gd name="T14" fmla="*/ 0 w 26"/>
                  <a:gd name="T15" fmla="*/ 6 h 18"/>
                  <a:gd name="T16" fmla="*/ 0 w 26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8" name="Freeform 3444">
                <a:extLst>
                  <a:ext uri="{FF2B5EF4-FFF2-40B4-BE49-F238E27FC236}">
                    <a16:creationId xmlns:a16="http://schemas.microsoft.com/office/drawing/2014/main" xmlns="" id="{78DC3FD9-2EB8-47F9-8040-AA4BAF32C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" y="361"/>
                <a:ext cx="1" cy="1"/>
              </a:xfrm>
              <a:custGeom>
                <a:avLst/>
                <a:gdLst>
                  <a:gd name="T0" fmla="*/ 0 w 25"/>
                  <a:gd name="T1" fmla="*/ 18 h 18"/>
                  <a:gd name="T2" fmla="*/ 6 w 25"/>
                  <a:gd name="T3" fmla="*/ 18 h 18"/>
                  <a:gd name="T4" fmla="*/ 6 w 25"/>
                  <a:gd name="T5" fmla="*/ 12 h 18"/>
                  <a:gd name="T6" fmla="*/ 25 w 25"/>
                  <a:gd name="T7" fmla="*/ 12 h 18"/>
                  <a:gd name="T8" fmla="*/ 25 w 25"/>
                  <a:gd name="T9" fmla="*/ 0 h 18"/>
                  <a:gd name="T10" fmla="*/ 19 w 25"/>
                  <a:gd name="T11" fmla="*/ 0 h 18"/>
                  <a:gd name="T12" fmla="*/ 19 w 25"/>
                  <a:gd name="T13" fmla="*/ 6 h 18"/>
                  <a:gd name="T14" fmla="*/ 0 w 25"/>
                  <a:gd name="T15" fmla="*/ 6 h 18"/>
                  <a:gd name="T16" fmla="*/ 0 w 2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39" name="Rectangle 3445">
                <a:extLst>
                  <a:ext uri="{FF2B5EF4-FFF2-40B4-BE49-F238E27FC236}">
                    <a16:creationId xmlns:a16="http://schemas.microsoft.com/office/drawing/2014/main" xmlns="" id="{14FE4596-5FF1-42EA-A1EF-CEE16133D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" y="17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0" name="Rectangle 3446">
                <a:extLst>
                  <a:ext uri="{FF2B5EF4-FFF2-40B4-BE49-F238E27FC236}">
                    <a16:creationId xmlns:a16="http://schemas.microsoft.com/office/drawing/2014/main" xmlns="" id="{5A0BFE6B-7266-42F1-89E0-577F67342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" y="11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1" name="Freeform 3447">
                <a:extLst>
                  <a:ext uri="{FF2B5EF4-FFF2-40B4-BE49-F238E27FC236}">
                    <a16:creationId xmlns:a16="http://schemas.microsoft.com/office/drawing/2014/main" xmlns="" id="{88D31B70-D1AC-44ED-89C0-1CF3C59A3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" y="288"/>
                <a:ext cx="1" cy="1"/>
              </a:xfrm>
              <a:custGeom>
                <a:avLst/>
                <a:gdLst>
                  <a:gd name="T0" fmla="*/ 0 w 19"/>
                  <a:gd name="T1" fmla="*/ 24 h 24"/>
                  <a:gd name="T2" fmla="*/ 13 w 19"/>
                  <a:gd name="T3" fmla="*/ 24 h 24"/>
                  <a:gd name="T4" fmla="*/ 13 w 19"/>
                  <a:gd name="T5" fmla="*/ 18 h 24"/>
                  <a:gd name="T6" fmla="*/ 19 w 19"/>
                  <a:gd name="T7" fmla="*/ 18 h 24"/>
                  <a:gd name="T8" fmla="*/ 19 w 19"/>
                  <a:gd name="T9" fmla="*/ 0 h 24"/>
                  <a:gd name="T10" fmla="*/ 13 w 19"/>
                  <a:gd name="T11" fmla="*/ 0 h 24"/>
                  <a:gd name="T12" fmla="*/ 13 w 19"/>
                  <a:gd name="T13" fmla="*/ 12 h 24"/>
                  <a:gd name="T14" fmla="*/ 7 w 19"/>
                  <a:gd name="T15" fmla="*/ 12 h 24"/>
                  <a:gd name="T16" fmla="*/ 7 w 19"/>
                  <a:gd name="T17" fmla="*/ 18 h 24"/>
                  <a:gd name="T18" fmla="*/ 0 w 19"/>
                  <a:gd name="T19" fmla="*/ 18 h 24"/>
                  <a:gd name="T20" fmla="*/ 0 w 1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4">
                    <a:moveTo>
                      <a:pt x="0" y="24"/>
                    </a:moveTo>
                    <a:lnTo>
                      <a:pt x="13" y="24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2" name="Freeform 3448">
                <a:extLst>
                  <a:ext uri="{FF2B5EF4-FFF2-40B4-BE49-F238E27FC236}">
                    <a16:creationId xmlns:a16="http://schemas.microsoft.com/office/drawing/2014/main" xmlns="" id="{A87AFC80-BBE3-4F4C-B18A-C4C39D9A5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" y="186"/>
                <a:ext cx="0" cy="1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13 h 25"/>
                  <a:gd name="T4" fmla="*/ 6 w 12"/>
                  <a:gd name="T5" fmla="*/ 13 h 25"/>
                  <a:gd name="T6" fmla="*/ 6 w 12"/>
                  <a:gd name="T7" fmla="*/ 0 h 25"/>
                  <a:gd name="T8" fmla="*/ 0 w 12"/>
                  <a:gd name="T9" fmla="*/ 0 h 25"/>
                  <a:gd name="T10" fmla="*/ 0 w 12"/>
                  <a:gd name="T11" fmla="*/ 25 h 25"/>
                  <a:gd name="T12" fmla="*/ 12 w 1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lnTo>
                      <a:pt x="12" y="13"/>
                    </a:lnTo>
                    <a:lnTo>
                      <a:pt x="6" y="13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12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3" name="Rectangle 3449">
                <a:extLst>
                  <a:ext uri="{FF2B5EF4-FFF2-40B4-BE49-F238E27FC236}">
                    <a16:creationId xmlns:a16="http://schemas.microsoft.com/office/drawing/2014/main" xmlns="" id="{FE6A7FC1-32BD-47BB-BEBE-34BE774CB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" y="17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4" name="Rectangle 3450">
                <a:extLst>
                  <a:ext uri="{FF2B5EF4-FFF2-40B4-BE49-F238E27FC236}">
                    <a16:creationId xmlns:a16="http://schemas.microsoft.com/office/drawing/2014/main" xmlns="" id="{F8EB17CE-FEF5-49DF-8DAE-51C5A8A5B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" y="291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5" name="Freeform 3451">
                <a:extLst>
                  <a:ext uri="{FF2B5EF4-FFF2-40B4-BE49-F238E27FC236}">
                    <a16:creationId xmlns:a16="http://schemas.microsoft.com/office/drawing/2014/main" xmlns="" id="{4B06AA44-B3AC-4DE3-8F0E-5E22FFA36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119"/>
                <a:ext cx="0" cy="0"/>
              </a:xfrm>
              <a:custGeom>
                <a:avLst/>
                <a:gdLst>
                  <a:gd name="T0" fmla="*/ 0 w 26"/>
                  <a:gd name="T1" fmla="*/ 18 h 18"/>
                  <a:gd name="T2" fmla="*/ 18 w 26"/>
                  <a:gd name="T3" fmla="*/ 18 h 18"/>
                  <a:gd name="T4" fmla="*/ 18 w 26"/>
                  <a:gd name="T5" fmla="*/ 12 h 18"/>
                  <a:gd name="T6" fmla="*/ 26 w 26"/>
                  <a:gd name="T7" fmla="*/ 12 h 18"/>
                  <a:gd name="T8" fmla="*/ 26 w 26"/>
                  <a:gd name="T9" fmla="*/ 0 h 18"/>
                  <a:gd name="T10" fmla="*/ 18 w 26"/>
                  <a:gd name="T11" fmla="*/ 0 h 18"/>
                  <a:gd name="T12" fmla="*/ 18 w 26"/>
                  <a:gd name="T13" fmla="*/ 6 h 18"/>
                  <a:gd name="T14" fmla="*/ 12 w 26"/>
                  <a:gd name="T15" fmla="*/ 6 h 18"/>
                  <a:gd name="T16" fmla="*/ 12 w 26"/>
                  <a:gd name="T17" fmla="*/ 12 h 18"/>
                  <a:gd name="T18" fmla="*/ 0 w 26"/>
                  <a:gd name="T19" fmla="*/ 12 h 18"/>
                  <a:gd name="T20" fmla="*/ 0 w 26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18" y="18"/>
                    </a:lnTo>
                    <a:lnTo>
                      <a:pt x="18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6" name="Freeform 3452">
                <a:extLst>
                  <a:ext uri="{FF2B5EF4-FFF2-40B4-BE49-F238E27FC236}">
                    <a16:creationId xmlns:a16="http://schemas.microsoft.com/office/drawing/2014/main" xmlns="" id="{5B54D4AF-4FBC-4F9A-B976-5D45564E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" y="190"/>
                <a:ext cx="1" cy="0"/>
              </a:xfrm>
              <a:custGeom>
                <a:avLst/>
                <a:gdLst>
                  <a:gd name="T0" fmla="*/ 0 w 26"/>
                  <a:gd name="T1" fmla="*/ 12 h 12"/>
                  <a:gd name="T2" fmla="*/ 13 w 26"/>
                  <a:gd name="T3" fmla="*/ 12 h 12"/>
                  <a:gd name="T4" fmla="*/ 13 w 26"/>
                  <a:gd name="T5" fmla="*/ 6 h 12"/>
                  <a:gd name="T6" fmla="*/ 20 w 26"/>
                  <a:gd name="T7" fmla="*/ 6 h 12"/>
                  <a:gd name="T8" fmla="*/ 20 w 26"/>
                  <a:gd name="T9" fmla="*/ 12 h 12"/>
                  <a:gd name="T10" fmla="*/ 26 w 26"/>
                  <a:gd name="T11" fmla="*/ 12 h 12"/>
                  <a:gd name="T12" fmla="*/ 26 w 26"/>
                  <a:gd name="T13" fmla="*/ 0 h 12"/>
                  <a:gd name="T14" fmla="*/ 6 w 26"/>
                  <a:gd name="T15" fmla="*/ 0 h 12"/>
                  <a:gd name="T16" fmla="*/ 6 w 26"/>
                  <a:gd name="T17" fmla="*/ 6 h 12"/>
                  <a:gd name="T18" fmla="*/ 0 w 26"/>
                  <a:gd name="T19" fmla="*/ 6 h 12"/>
                  <a:gd name="T20" fmla="*/ 0 w 26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6"/>
                    </a:lnTo>
                    <a:lnTo>
                      <a:pt x="20" y="6"/>
                    </a:lnTo>
                    <a:lnTo>
                      <a:pt x="20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7" name="Rectangle 3453">
                <a:extLst>
                  <a:ext uri="{FF2B5EF4-FFF2-40B4-BE49-F238E27FC236}">
                    <a16:creationId xmlns:a16="http://schemas.microsoft.com/office/drawing/2014/main" xmlns="" id="{B70AAFC4-549B-46DA-A857-5FF14AFFB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" y="334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8" name="Rectangle 3454">
                <a:extLst>
                  <a:ext uri="{FF2B5EF4-FFF2-40B4-BE49-F238E27FC236}">
                    <a16:creationId xmlns:a16="http://schemas.microsoft.com/office/drawing/2014/main" xmlns="" id="{50A8BB3B-A9A7-44B5-8380-75B52D835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" y="184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49" name="Rectangle 3455">
                <a:extLst>
                  <a:ext uri="{FF2B5EF4-FFF2-40B4-BE49-F238E27FC236}">
                    <a16:creationId xmlns:a16="http://schemas.microsoft.com/office/drawing/2014/main" xmlns="" id="{99C57654-3660-43EB-B47A-B8CD3F085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" y="296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0" name="Freeform 3456">
                <a:extLst>
                  <a:ext uri="{FF2B5EF4-FFF2-40B4-BE49-F238E27FC236}">
                    <a16:creationId xmlns:a16="http://schemas.microsoft.com/office/drawing/2014/main" xmlns="" id="{7D2EA112-2B0D-4B12-94FE-D5FC926F7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290"/>
                <a:ext cx="1" cy="1"/>
              </a:xfrm>
              <a:custGeom>
                <a:avLst/>
                <a:gdLst>
                  <a:gd name="T0" fmla="*/ 20 w 20"/>
                  <a:gd name="T1" fmla="*/ 19 h 25"/>
                  <a:gd name="T2" fmla="*/ 6 w 20"/>
                  <a:gd name="T3" fmla="*/ 19 h 25"/>
                  <a:gd name="T4" fmla="*/ 6 w 20"/>
                  <a:gd name="T5" fmla="*/ 0 h 25"/>
                  <a:gd name="T6" fmla="*/ 0 w 20"/>
                  <a:gd name="T7" fmla="*/ 0 h 25"/>
                  <a:gd name="T8" fmla="*/ 0 w 20"/>
                  <a:gd name="T9" fmla="*/ 25 h 25"/>
                  <a:gd name="T10" fmla="*/ 20 w 20"/>
                  <a:gd name="T11" fmla="*/ 25 h 25"/>
                  <a:gd name="T12" fmla="*/ 20 w 20"/>
                  <a:gd name="T13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20" y="19"/>
                    </a:moveTo>
                    <a:lnTo>
                      <a:pt x="6" y="19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0" y="25"/>
                    </a:lnTo>
                    <a:lnTo>
                      <a:pt x="2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1" name="Freeform 3457">
                <a:extLst>
                  <a:ext uri="{FF2B5EF4-FFF2-40B4-BE49-F238E27FC236}">
                    <a16:creationId xmlns:a16="http://schemas.microsoft.com/office/drawing/2014/main" xmlns="" id="{9AEEDA1F-7D8C-4D79-8A44-38C32983C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" y="307"/>
                <a:ext cx="1" cy="0"/>
              </a:xfrm>
              <a:custGeom>
                <a:avLst/>
                <a:gdLst>
                  <a:gd name="T0" fmla="*/ 25 w 25"/>
                  <a:gd name="T1" fmla="*/ 18 h 18"/>
                  <a:gd name="T2" fmla="*/ 25 w 25"/>
                  <a:gd name="T3" fmla="*/ 6 h 18"/>
                  <a:gd name="T4" fmla="*/ 19 w 25"/>
                  <a:gd name="T5" fmla="*/ 6 h 18"/>
                  <a:gd name="T6" fmla="*/ 19 w 25"/>
                  <a:gd name="T7" fmla="*/ 0 h 18"/>
                  <a:gd name="T8" fmla="*/ 0 w 25"/>
                  <a:gd name="T9" fmla="*/ 0 h 18"/>
                  <a:gd name="T10" fmla="*/ 0 w 25"/>
                  <a:gd name="T11" fmla="*/ 6 h 18"/>
                  <a:gd name="T12" fmla="*/ 13 w 25"/>
                  <a:gd name="T13" fmla="*/ 6 h 18"/>
                  <a:gd name="T14" fmla="*/ 13 w 25"/>
                  <a:gd name="T15" fmla="*/ 12 h 18"/>
                  <a:gd name="T16" fmla="*/ 19 w 25"/>
                  <a:gd name="T17" fmla="*/ 12 h 18"/>
                  <a:gd name="T18" fmla="*/ 19 w 25"/>
                  <a:gd name="T19" fmla="*/ 18 h 18"/>
                  <a:gd name="T20" fmla="*/ 25 w 25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18">
                    <a:moveTo>
                      <a:pt x="25" y="18"/>
                    </a:move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3" y="6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18"/>
                    </a:lnTo>
                    <a:lnTo>
                      <a:pt x="25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2" name="Rectangle 3458">
                <a:extLst>
                  <a:ext uri="{FF2B5EF4-FFF2-40B4-BE49-F238E27FC236}">
                    <a16:creationId xmlns:a16="http://schemas.microsoft.com/office/drawing/2014/main" xmlns="" id="{0E9AAB00-8C4E-4907-9663-968C299D2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" y="174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3" name="Rectangle 3459">
                <a:extLst>
                  <a:ext uri="{FF2B5EF4-FFF2-40B4-BE49-F238E27FC236}">
                    <a16:creationId xmlns:a16="http://schemas.microsoft.com/office/drawing/2014/main" xmlns="" id="{8ECD8024-9070-49FE-9047-526711C162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" y="33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4" name="Rectangle 3460">
                <a:extLst>
                  <a:ext uri="{FF2B5EF4-FFF2-40B4-BE49-F238E27FC236}">
                    <a16:creationId xmlns:a16="http://schemas.microsoft.com/office/drawing/2014/main" xmlns="" id="{2A4565C0-EC9E-4C45-88A8-C24830CF3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" y="386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5" name="Freeform 3461">
                <a:extLst>
                  <a:ext uri="{FF2B5EF4-FFF2-40B4-BE49-F238E27FC236}">
                    <a16:creationId xmlns:a16="http://schemas.microsoft.com/office/drawing/2014/main" xmlns="" id="{A57240C0-0155-475D-BA0A-2F9BB201B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" y="400"/>
                <a:ext cx="1" cy="0"/>
              </a:xfrm>
              <a:custGeom>
                <a:avLst/>
                <a:gdLst>
                  <a:gd name="T0" fmla="*/ 25 w 25"/>
                  <a:gd name="T1" fmla="*/ 18 h 18"/>
                  <a:gd name="T2" fmla="*/ 25 w 25"/>
                  <a:gd name="T3" fmla="*/ 12 h 18"/>
                  <a:gd name="T4" fmla="*/ 19 w 25"/>
                  <a:gd name="T5" fmla="*/ 12 h 18"/>
                  <a:gd name="T6" fmla="*/ 19 w 25"/>
                  <a:gd name="T7" fmla="*/ 6 h 18"/>
                  <a:gd name="T8" fmla="*/ 12 w 25"/>
                  <a:gd name="T9" fmla="*/ 6 h 18"/>
                  <a:gd name="T10" fmla="*/ 12 w 25"/>
                  <a:gd name="T11" fmla="*/ 0 h 18"/>
                  <a:gd name="T12" fmla="*/ 0 w 25"/>
                  <a:gd name="T13" fmla="*/ 0 h 18"/>
                  <a:gd name="T14" fmla="*/ 0 w 25"/>
                  <a:gd name="T15" fmla="*/ 6 h 18"/>
                  <a:gd name="T16" fmla="*/ 6 w 25"/>
                  <a:gd name="T17" fmla="*/ 6 h 18"/>
                  <a:gd name="T18" fmla="*/ 6 w 25"/>
                  <a:gd name="T19" fmla="*/ 12 h 18"/>
                  <a:gd name="T20" fmla="*/ 12 w 25"/>
                  <a:gd name="T21" fmla="*/ 12 h 18"/>
                  <a:gd name="T22" fmla="*/ 12 w 25"/>
                  <a:gd name="T23" fmla="*/ 18 h 18"/>
                  <a:gd name="T24" fmla="*/ 25 w 25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18">
                    <a:moveTo>
                      <a:pt x="25" y="18"/>
                    </a:moveTo>
                    <a:lnTo>
                      <a:pt x="25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25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556" name="Freeform 3462">
                <a:extLst>
                  <a:ext uri="{FF2B5EF4-FFF2-40B4-BE49-F238E27FC236}">
                    <a16:creationId xmlns:a16="http://schemas.microsoft.com/office/drawing/2014/main" xmlns="" id="{316407BD-BD47-4A76-8CCE-3BC5D20B7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" y="154"/>
                <a:ext cx="0" cy="0"/>
              </a:xfrm>
              <a:custGeom>
                <a:avLst/>
                <a:gdLst>
                  <a:gd name="T0" fmla="*/ 0 w 26"/>
                  <a:gd name="T1" fmla="*/ 12 h 12"/>
                  <a:gd name="T2" fmla="*/ 26 w 26"/>
                  <a:gd name="T3" fmla="*/ 12 h 12"/>
                  <a:gd name="T4" fmla="*/ 26 w 26"/>
                  <a:gd name="T5" fmla="*/ 0 h 12"/>
                  <a:gd name="T6" fmla="*/ 13 w 26"/>
                  <a:gd name="T7" fmla="*/ 0 h 12"/>
                  <a:gd name="T8" fmla="*/ 13 w 26"/>
                  <a:gd name="T9" fmla="*/ 6 h 12"/>
                  <a:gd name="T10" fmla="*/ 0 w 26"/>
                  <a:gd name="T11" fmla="*/ 6 h 12"/>
                  <a:gd name="T12" fmla="*/ 0 w 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">
                    <a:moveTo>
                      <a:pt x="0" y="12"/>
                    </a:moveTo>
                    <a:lnTo>
                      <a:pt x="26" y="12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10" name="Group 3664">
              <a:extLst>
                <a:ext uri="{FF2B5EF4-FFF2-40B4-BE49-F238E27FC236}">
                  <a16:creationId xmlns:a16="http://schemas.microsoft.com/office/drawing/2014/main" xmlns="" id="{0A1F0CF7-4638-4630-9B43-DB83AD73A3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" y="7"/>
              <a:ext cx="365" cy="410"/>
              <a:chOff x="15" y="7"/>
              <a:chExt cx="365" cy="410"/>
            </a:xfrm>
          </p:grpSpPr>
          <p:sp>
            <p:nvSpPr>
              <p:cNvPr id="157" name="Freeform 3464">
                <a:extLst>
                  <a:ext uri="{FF2B5EF4-FFF2-40B4-BE49-F238E27FC236}">
                    <a16:creationId xmlns:a16="http://schemas.microsoft.com/office/drawing/2014/main" xmlns="" id="{6BAB9AB6-6FB6-4A5B-B0C4-A859DE9A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412"/>
                <a:ext cx="1" cy="1"/>
              </a:xfrm>
              <a:custGeom>
                <a:avLst/>
                <a:gdLst>
                  <a:gd name="T0" fmla="*/ 26 w 26"/>
                  <a:gd name="T1" fmla="*/ 18 h 18"/>
                  <a:gd name="T2" fmla="*/ 26 w 26"/>
                  <a:gd name="T3" fmla="*/ 12 h 18"/>
                  <a:gd name="T4" fmla="*/ 19 w 26"/>
                  <a:gd name="T5" fmla="*/ 12 h 18"/>
                  <a:gd name="T6" fmla="*/ 19 w 26"/>
                  <a:gd name="T7" fmla="*/ 6 h 18"/>
                  <a:gd name="T8" fmla="*/ 13 w 26"/>
                  <a:gd name="T9" fmla="*/ 6 h 18"/>
                  <a:gd name="T10" fmla="*/ 13 w 26"/>
                  <a:gd name="T11" fmla="*/ 0 h 18"/>
                  <a:gd name="T12" fmla="*/ 0 w 26"/>
                  <a:gd name="T13" fmla="*/ 0 h 18"/>
                  <a:gd name="T14" fmla="*/ 0 w 26"/>
                  <a:gd name="T15" fmla="*/ 6 h 18"/>
                  <a:gd name="T16" fmla="*/ 6 w 26"/>
                  <a:gd name="T17" fmla="*/ 6 h 18"/>
                  <a:gd name="T18" fmla="*/ 6 w 26"/>
                  <a:gd name="T19" fmla="*/ 12 h 18"/>
                  <a:gd name="T20" fmla="*/ 13 w 26"/>
                  <a:gd name="T21" fmla="*/ 12 h 18"/>
                  <a:gd name="T22" fmla="*/ 13 w 26"/>
                  <a:gd name="T23" fmla="*/ 18 h 18"/>
                  <a:gd name="T24" fmla="*/ 26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58" name="Freeform 3465">
                <a:extLst>
                  <a:ext uri="{FF2B5EF4-FFF2-40B4-BE49-F238E27FC236}">
                    <a16:creationId xmlns:a16="http://schemas.microsoft.com/office/drawing/2014/main" xmlns="" id="{BF3E8CBA-26AB-4526-8B6F-EA2968687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390"/>
                <a:ext cx="0" cy="1"/>
              </a:xfrm>
              <a:custGeom>
                <a:avLst/>
                <a:gdLst>
                  <a:gd name="T0" fmla="*/ 0 w 12"/>
                  <a:gd name="T1" fmla="*/ 24 h 24"/>
                  <a:gd name="T2" fmla="*/ 12 w 12"/>
                  <a:gd name="T3" fmla="*/ 24 h 24"/>
                  <a:gd name="T4" fmla="*/ 12 w 12"/>
                  <a:gd name="T5" fmla="*/ 0 h 24"/>
                  <a:gd name="T6" fmla="*/ 6 w 12"/>
                  <a:gd name="T7" fmla="*/ 0 h 24"/>
                  <a:gd name="T8" fmla="*/ 6 w 12"/>
                  <a:gd name="T9" fmla="*/ 12 h 24"/>
                  <a:gd name="T10" fmla="*/ 0 w 12"/>
                  <a:gd name="T11" fmla="*/ 12 h 24"/>
                  <a:gd name="T12" fmla="*/ 0 w 12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4">
                    <a:moveTo>
                      <a:pt x="0" y="24"/>
                    </a:moveTo>
                    <a:lnTo>
                      <a:pt x="12" y="2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59" name="Freeform 3466">
                <a:extLst>
                  <a:ext uri="{FF2B5EF4-FFF2-40B4-BE49-F238E27FC236}">
                    <a16:creationId xmlns:a16="http://schemas.microsoft.com/office/drawing/2014/main" xmlns="" id="{71F2BA48-5149-400C-8F0D-D0DB10225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" y="378"/>
                <a:ext cx="1" cy="1"/>
              </a:xfrm>
              <a:custGeom>
                <a:avLst/>
                <a:gdLst>
                  <a:gd name="T0" fmla="*/ 0 w 26"/>
                  <a:gd name="T1" fmla="*/ 18 h 18"/>
                  <a:gd name="T2" fmla="*/ 12 w 26"/>
                  <a:gd name="T3" fmla="*/ 18 h 18"/>
                  <a:gd name="T4" fmla="*/ 12 w 26"/>
                  <a:gd name="T5" fmla="*/ 12 h 18"/>
                  <a:gd name="T6" fmla="*/ 19 w 26"/>
                  <a:gd name="T7" fmla="*/ 12 h 18"/>
                  <a:gd name="T8" fmla="*/ 19 w 26"/>
                  <a:gd name="T9" fmla="*/ 6 h 18"/>
                  <a:gd name="T10" fmla="*/ 26 w 26"/>
                  <a:gd name="T11" fmla="*/ 6 h 18"/>
                  <a:gd name="T12" fmla="*/ 26 w 26"/>
                  <a:gd name="T13" fmla="*/ 0 h 18"/>
                  <a:gd name="T14" fmla="*/ 12 w 26"/>
                  <a:gd name="T15" fmla="*/ 0 h 18"/>
                  <a:gd name="T16" fmla="*/ 12 w 26"/>
                  <a:gd name="T17" fmla="*/ 6 h 18"/>
                  <a:gd name="T18" fmla="*/ 6 w 26"/>
                  <a:gd name="T19" fmla="*/ 6 h 18"/>
                  <a:gd name="T20" fmla="*/ 6 w 26"/>
                  <a:gd name="T21" fmla="*/ 12 h 18"/>
                  <a:gd name="T22" fmla="*/ 0 w 26"/>
                  <a:gd name="T23" fmla="*/ 12 h 18"/>
                  <a:gd name="T24" fmla="*/ 0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12" y="18"/>
                    </a:lnTo>
                    <a:lnTo>
                      <a:pt x="12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0" name="Freeform 3467">
                <a:extLst>
                  <a:ext uri="{FF2B5EF4-FFF2-40B4-BE49-F238E27FC236}">
                    <a16:creationId xmlns:a16="http://schemas.microsoft.com/office/drawing/2014/main" xmlns="" id="{56DA45CE-95EA-4211-A0B2-6E005AC8A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" y="377"/>
                <a:ext cx="1" cy="1"/>
              </a:xfrm>
              <a:custGeom>
                <a:avLst/>
                <a:gdLst>
                  <a:gd name="T0" fmla="*/ 0 w 26"/>
                  <a:gd name="T1" fmla="*/ 19 h 19"/>
                  <a:gd name="T2" fmla="*/ 14 w 26"/>
                  <a:gd name="T3" fmla="*/ 19 h 19"/>
                  <a:gd name="T4" fmla="*/ 14 w 26"/>
                  <a:gd name="T5" fmla="*/ 12 h 19"/>
                  <a:gd name="T6" fmla="*/ 20 w 26"/>
                  <a:gd name="T7" fmla="*/ 12 h 19"/>
                  <a:gd name="T8" fmla="*/ 20 w 26"/>
                  <a:gd name="T9" fmla="*/ 6 h 19"/>
                  <a:gd name="T10" fmla="*/ 26 w 26"/>
                  <a:gd name="T11" fmla="*/ 6 h 19"/>
                  <a:gd name="T12" fmla="*/ 26 w 26"/>
                  <a:gd name="T13" fmla="*/ 0 h 19"/>
                  <a:gd name="T14" fmla="*/ 14 w 26"/>
                  <a:gd name="T15" fmla="*/ 0 h 19"/>
                  <a:gd name="T16" fmla="*/ 14 w 26"/>
                  <a:gd name="T17" fmla="*/ 6 h 19"/>
                  <a:gd name="T18" fmla="*/ 7 w 26"/>
                  <a:gd name="T19" fmla="*/ 6 h 19"/>
                  <a:gd name="T20" fmla="*/ 7 w 26"/>
                  <a:gd name="T21" fmla="*/ 12 h 19"/>
                  <a:gd name="T22" fmla="*/ 0 w 26"/>
                  <a:gd name="T23" fmla="*/ 12 h 19"/>
                  <a:gd name="T24" fmla="*/ 0 w 26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9">
                    <a:moveTo>
                      <a:pt x="0" y="19"/>
                    </a:moveTo>
                    <a:lnTo>
                      <a:pt x="14" y="19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4" y="0"/>
                    </a:lnTo>
                    <a:lnTo>
                      <a:pt x="14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1" name="Freeform 3468">
                <a:extLst>
                  <a:ext uri="{FF2B5EF4-FFF2-40B4-BE49-F238E27FC236}">
                    <a16:creationId xmlns:a16="http://schemas.microsoft.com/office/drawing/2014/main" xmlns="" id="{546AC116-8590-484B-B6B8-311D5DF17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" y="207"/>
                <a:ext cx="1" cy="1"/>
              </a:xfrm>
              <a:custGeom>
                <a:avLst/>
                <a:gdLst>
                  <a:gd name="T0" fmla="*/ 19 w 19"/>
                  <a:gd name="T1" fmla="*/ 24 h 24"/>
                  <a:gd name="T2" fmla="*/ 19 w 19"/>
                  <a:gd name="T3" fmla="*/ 18 h 24"/>
                  <a:gd name="T4" fmla="*/ 13 w 19"/>
                  <a:gd name="T5" fmla="*/ 18 h 24"/>
                  <a:gd name="T6" fmla="*/ 13 w 19"/>
                  <a:gd name="T7" fmla="*/ 12 h 24"/>
                  <a:gd name="T8" fmla="*/ 7 w 19"/>
                  <a:gd name="T9" fmla="*/ 12 h 24"/>
                  <a:gd name="T10" fmla="*/ 7 w 19"/>
                  <a:gd name="T11" fmla="*/ 0 h 24"/>
                  <a:gd name="T12" fmla="*/ 0 w 19"/>
                  <a:gd name="T13" fmla="*/ 0 h 24"/>
                  <a:gd name="T14" fmla="*/ 0 w 19"/>
                  <a:gd name="T15" fmla="*/ 18 h 24"/>
                  <a:gd name="T16" fmla="*/ 7 w 19"/>
                  <a:gd name="T17" fmla="*/ 18 h 24"/>
                  <a:gd name="T18" fmla="*/ 7 w 19"/>
                  <a:gd name="T19" fmla="*/ 24 h 24"/>
                  <a:gd name="T20" fmla="*/ 19 w 1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4">
                    <a:moveTo>
                      <a:pt x="19" y="24"/>
                    </a:moveTo>
                    <a:lnTo>
                      <a:pt x="19" y="18"/>
                    </a:lnTo>
                    <a:lnTo>
                      <a:pt x="13" y="18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9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2" name="Freeform 3469">
                <a:extLst>
                  <a:ext uri="{FF2B5EF4-FFF2-40B4-BE49-F238E27FC236}">
                    <a16:creationId xmlns:a16="http://schemas.microsoft.com/office/drawing/2014/main" xmlns="" id="{B156A84E-635D-4D28-B49B-F2905EA32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251"/>
                <a:ext cx="1" cy="1"/>
              </a:xfrm>
              <a:custGeom>
                <a:avLst/>
                <a:gdLst>
                  <a:gd name="T0" fmla="*/ 0 w 20"/>
                  <a:gd name="T1" fmla="*/ 24 h 24"/>
                  <a:gd name="T2" fmla="*/ 6 w 20"/>
                  <a:gd name="T3" fmla="*/ 24 h 24"/>
                  <a:gd name="T4" fmla="*/ 6 w 20"/>
                  <a:gd name="T5" fmla="*/ 12 h 24"/>
                  <a:gd name="T6" fmla="*/ 13 w 20"/>
                  <a:gd name="T7" fmla="*/ 12 h 24"/>
                  <a:gd name="T8" fmla="*/ 13 w 20"/>
                  <a:gd name="T9" fmla="*/ 6 h 24"/>
                  <a:gd name="T10" fmla="*/ 20 w 20"/>
                  <a:gd name="T11" fmla="*/ 6 h 24"/>
                  <a:gd name="T12" fmla="*/ 20 w 20"/>
                  <a:gd name="T13" fmla="*/ 0 h 24"/>
                  <a:gd name="T14" fmla="*/ 6 w 20"/>
                  <a:gd name="T15" fmla="*/ 0 h 24"/>
                  <a:gd name="T16" fmla="*/ 6 w 20"/>
                  <a:gd name="T17" fmla="*/ 6 h 24"/>
                  <a:gd name="T18" fmla="*/ 0 w 20"/>
                  <a:gd name="T19" fmla="*/ 6 h 24"/>
                  <a:gd name="T20" fmla="*/ 0 w 20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lnTo>
                      <a:pt x="6" y="24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3" name="Freeform 3470">
                <a:extLst>
                  <a:ext uri="{FF2B5EF4-FFF2-40B4-BE49-F238E27FC236}">
                    <a16:creationId xmlns:a16="http://schemas.microsoft.com/office/drawing/2014/main" xmlns="" id="{348B1D71-F752-4B80-8B57-B29EB251D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" y="278"/>
                <a:ext cx="1" cy="0"/>
              </a:xfrm>
              <a:custGeom>
                <a:avLst/>
                <a:gdLst>
                  <a:gd name="T0" fmla="*/ 0 w 26"/>
                  <a:gd name="T1" fmla="*/ 18 h 18"/>
                  <a:gd name="T2" fmla="*/ 12 w 26"/>
                  <a:gd name="T3" fmla="*/ 18 h 18"/>
                  <a:gd name="T4" fmla="*/ 12 w 26"/>
                  <a:gd name="T5" fmla="*/ 12 h 18"/>
                  <a:gd name="T6" fmla="*/ 19 w 26"/>
                  <a:gd name="T7" fmla="*/ 12 h 18"/>
                  <a:gd name="T8" fmla="*/ 19 w 26"/>
                  <a:gd name="T9" fmla="*/ 6 h 18"/>
                  <a:gd name="T10" fmla="*/ 26 w 26"/>
                  <a:gd name="T11" fmla="*/ 6 h 18"/>
                  <a:gd name="T12" fmla="*/ 26 w 26"/>
                  <a:gd name="T13" fmla="*/ 0 h 18"/>
                  <a:gd name="T14" fmla="*/ 12 w 26"/>
                  <a:gd name="T15" fmla="*/ 0 h 18"/>
                  <a:gd name="T16" fmla="*/ 12 w 26"/>
                  <a:gd name="T17" fmla="*/ 6 h 18"/>
                  <a:gd name="T18" fmla="*/ 6 w 26"/>
                  <a:gd name="T19" fmla="*/ 6 h 18"/>
                  <a:gd name="T20" fmla="*/ 6 w 26"/>
                  <a:gd name="T21" fmla="*/ 12 h 18"/>
                  <a:gd name="T22" fmla="*/ 0 w 26"/>
                  <a:gd name="T23" fmla="*/ 12 h 18"/>
                  <a:gd name="T24" fmla="*/ 0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12" y="18"/>
                    </a:lnTo>
                    <a:lnTo>
                      <a:pt x="12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4" name="Freeform 3471">
                <a:extLst>
                  <a:ext uri="{FF2B5EF4-FFF2-40B4-BE49-F238E27FC236}">
                    <a16:creationId xmlns:a16="http://schemas.microsoft.com/office/drawing/2014/main" xmlns="" id="{6B80408D-AA0D-4A95-820D-D2BC55EB5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" y="126"/>
                <a:ext cx="1" cy="0"/>
              </a:xfrm>
              <a:custGeom>
                <a:avLst/>
                <a:gdLst>
                  <a:gd name="T0" fmla="*/ 25 w 25"/>
                  <a:gd name="T1" fmla="*/ 0 h 12"/>
                  <a:gd name="T2" fmla="*/ 18 w 25"/>
                  <a:gd name="T3" fmla="*/ 0 h 12"/>
                  <a:gd name="T4" fmla="*/ 18 w 25"/>
                  <a:gd name="T5" fmla="*/ 6 h 12"/>
                  <a:gd name="T6" fmla="*/ 6 w 25"/>
                  <a:gd name="T7" fmla="*/ 6 h 12"/>
                  <a:gd name="T8" fmla="*/ 6 w 25"/>
                  <a:gd name="T9" fmla="*/ 0 h 12"/>
                  <a:gd name="T10" fmla="*/ 0 w 25"/>
                  <a:gd name="T11" fmla="*/ 0 h 12"/>
                  <a:gd name="T12" fmla="*/ 0 w 25"/>
                  <a:gd name="T13" fmla="*/ 12 h 12"/>
                  <a:gd name="T14" fmla="*/ 25 w 25"/>
                  <a:gd name="T15" fmla="*/ 12 h 12"/>
                  <a:gd name="T16" fmla="*/ 25 w 25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2">
                    <a:moveTo>
                      <a:pt x="25" y="0"/>
                    </a:moveTo>
                    <a:lnTo>
                      <a:pt x="18" y="0"/>
                    </a:lnTo>
                    <a:lnTo>
                      <a:pt x="18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5" y="12"/>
                    </a:lnTo>
                    <a:lnTo>
                      <a:pt x="25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5" name="Freeform 3472">
                <a:extLst>
                  <a:ext uri="{FF2B5EF4-FFF2-40B4-BE49-F238E27FC236}">
                    <a16:creationId xmlns:a16="http://schemas.microsoft.com/office/drawing/2014/main" xmlns="" id="{F2821D18-1B8E-48FA-BE8C-E795B5117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" y="393"/>
                <a:ext cx="0" cy="0"/>
              </a:xfrm>
              <a:custGeom>
                <a:avLst/>
                <a:gdLst>
                  <a:gd name="T0" fmla="*/ 0 w 25"/>
                  <a:gd name="T1" fmla="*/ 18 h 18"/>
                  <a:gd name="T2" fmla="*/ 12 w 25"/>
                  <a:gd name="T3" fmla="*/ 18 h 18"/>
                  <a:gd name="T4" fmla="*/ 12 w 25"/>
                  <a:gd name="T5" fmla="*/ 6 h 18"/>
                  <a:gd name="T6" fmla="*/ 25 w 25"/>
                  <a:gd name="T7" fmla="*/ 6 h 18"/>
                  <a:gd name="T8" fmla="*/ 25 w 25"/>
                  <a:gd name="T9" fmla="*/ 0 h 18"/>
                  <a:gd name="T10" fmla="*/ 6 w 25"/>
                  <a:gd name="T11" fmla="*/ 0 h 18"/>
                  <a:gd name="T12" fmla="*/ 6 w 25"/>
                  <a:gd name="T13" fmla="*/ 12 h 18"/>
                  <a:gd name="T14" fmla="*/ 0 w 25"/>
                  <a:gd name="T15" fmla="*/ 12 h 18"/>
                  <a:gd name="T16" fmla="*/ 0 w 2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0" y="18"/>
                    </a:moveTo>
                    <a:lnTo>
                      <a:pt x="12" y="18"/>
                    </a:lnTo>
                    <a:lnTo>
                      <a:pt x="12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6" name="Freeform 3473">
                <a:extLst>
                  <a:ext uri="{FF2B5EF4-FFF2-40B4-BE49-F238E27FC236}">
                    <a16:creationId xmlns:a16="http://schemas.microsoft.com/office/drawing/2014/main" xmlns="" id="{673D88A0-84A5-48EE-BF43-F1BC5219C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195"/>
                <a:ext cx="1" cy="0"/>
              </a:xfrm>
              <a:custGeom>
                <a:avLst/>
                <a:gdLst>
                  <a:gd name="T0" fmla="*/ 0 w 18"/>
                  <a:gd name="T1" fmla="*/ 25 h 25"/>
                  <a:gd name="T2" fmla="*/ 6 w 18"/>
                  <a:gd name="T3" fmla="*/ 25 h 25"/>
                  <a:gd name="T4" fmla="*/ 6 w 18"/>
                  <a:gd name="T5" fmla="*/ 19 h 25"/>
                  <a:gd name="T6" fmla="*/ 12 w 18"/>
                  <a:gd name="T7" fmla="*/ 19 h 25"/>
                  <a:gd name="T8" fmla="*/ 12 w 18"/>
                  <a:gd name="T9" fmla="*/ 13 h 25"/>
                  <a:gd name="T10" fmla="*/ 18 w 18"/>
                  <a:gd name="T11" fmla="*/ 13 h 25"/>
                  <a:gd name="T12" fmla="*/ 18 w 18"/>
                  <a:gd name="T13" fmla="*/ 0 h 25"/>
                  <a:gd name="T14" fmla="*/ 12 w 18"/>
                  <a:gd name="T15" fmla="*/ 0 h 25"/>
                  <a:gd name="T16" fmla="*/ 12 w 18"/>
                  <a:gd name="T17" fmla="*/ 7 h 25"/>
                  <a:gd name="T18" fmla="*/ 6 w 18"/>
                  <a:gd name="T19" fmla="*/ 7 h 25"/>
                  <a:gd name="T20" fmla="*/ 6 w 18"/>
                  <a:gd name="T21" fmla="*/ 13 h 25"/>
                  <a:gd name="T22" fmla="*/ 0 w 18"/>
                  <a:gd name="T23" fmla="*/ 13 h 25"/>
                  <a:gd name="T24" fmla="*/ 0 w 18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5">
                    <a:moveTo>
                      <a:pt x="0" y="25"/>
                    </a:moveTo>
                    <a:lnTo>
                      <a:pt x="6" y="25"/>
                    </a:lnTo>
                    <a:lnTo>
                      <a:pt x="6" y="19"/>
                    </a:lnTo>
                    <a:lnTo>
                      <a:pt x="12" y="19"/>
                    </a:lnTo>
                    <a:lnTo>
                      <a:pt x="12" y="13"/>
                    </a:lnTo>
                    <a:lnTo>
                      <a:pt x="18" y="13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7"/>
                    </a:lnTo>
                    <a:lnTo>
                      <a:pt x="6" y="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7" name="Rectangle 3474">
                <a:extLst>
                  <a:ext uri="{FF2B5EF4-FFF2-40B4-BE49-F238E27FC236}">
                    <a16:creationId xmlns:a16="http://schemas.microsoft.com/office/drawing/2014/main" xmlns="" id="{E4EDCA27-E877-46FD-9024-AF70D9526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" y="26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8" name="Rectangle 3475">
                <a:extLst>
                  <a:ext uri="{FF2B5EF4-FFF2-40B4-BE49-F238E27FC236}">
                    <a16:creationId xmlns:a16="http://schemas.microsoft.com/office/drawing/2014/main" xmlns="" id="{24CEC28B-8D4F-4006-A13B-5144485EFC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" y="1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69" name="Freeform 3476">
                <a:extLst>
                  <a:ext uri="{FF2B5EF4-FFF2-40B4-BE49-F238E27FC236}">
                    <a16:creationId xmlns:a16="http://schemas.microsoft.com/office/drawing/2014/main" xmlns="" id="{E44C5C99-ED10-4355-869C-EDC755F5B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" y="417"/>
                <a:ext cx="1" cy="0"/>
              </a:xfrm>
              <a:custGeom>
                <a:avLst/>
                <a:gdLst>
                  <a:gd name="T0" fmla="*/ 26 w 26"/>
                  <a:gd name="T1" fmla="*/ 18 h 18"/>
                  <a:gd name="T2" fmla="*/ 26 w 26"/>
                  <a:gd name="T3" fmla="*/ 12 h 18"/>
                  <a:gd name="T4" fmla="*/ 19 w 26"/>
                  <a:gd name="T5" fmla="*/ 12 h 18"/>
                  <a:gd name="T6" fmla="*/ 19 w 26"/>
                  <a:gd name="T7" fmla="*/ 6 h 18"/>
                  <a:gd name="T8" fmla="*/ 13 w 26"/>
                  <a:gd name="T9" fmla="*/ 6 h 18"/>
                  <a:gd name="T10" fmla="*/ 13 w 26"/>
                  <a:gd name="T11" fmla="*/ 0 h 18"/>
                  <a:gd name="T12" fmla="*/ 0 w 26"/>
                  <a:gd name="T13" fmla="*/ 0 h 18"/>
                  <a:gd name="T14" fmla="*/ 0 w 26"/>
                  <a:gd name="T15" fmla="*/ 6 h 18"/>
                  <a:gd name="T16" fmla="*/ 6 w 26"/>
                  <a:gd name="T17" fmla="*/ 6 h 18"/>
                  <a:gd name="T18" fmla="*/ 6 w 26"/>
                  <a:gd name="T19" fmla="*/ 12 h 18"/>
                  <a:gd name="T20" fmla="*/ 13 w 26"/>
                  <a:gd name="T21" fmla="*/ 12 h 18"/>
                  <a:gd name="T22" fmla="*/ 13 w 26"/>
                  <a:gd name="T23" fmla="*/ 18 h 18"/>
                  <a:gd name="T24" fmla="*/ 26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0" name="Freeform 3477">
                <a:extLst>
                  <a:ext uri="{FF2B5EF4-FFF2-40B4-BE49-F238E27FC236}">
                    <a16:creationId xmlns:a16="http://schemas.microsoft.com/office/drawing/2014/main" xmlns="" id="{C91C3785-6796-4B73-BC51-A03E584BE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" y="190"/>
                <a:ext cx="1" cy="0"/>
              </a:xfrm>
              <a:custGeom>
                <a:avLst/>
                <a:gdLst>
                  <a:gd name="T0" fmla="*/ 26 w 26"/>
                  <a:gd name="T1" fmla="*/ 19 h 19"/>
                  <a:gd name="T2" fmla="*/ 26 w 26"/>
                  <a:gd name="T3" fmla="*/ 13 h 19"/>
                  <a:gd name="T4" fmla="*/ 19 w 26"/>
                  <a:gd name="T5" fmla="*/ 13 h 19"/>
                  <a:gd name="T6" fmla="*/ 19 w 26"/>
                  <a:gd name="T7" fmla="*/ 7 h 19"/>
                  <a:gd name="T8" fmla="*/ 13 w 26"/>
                  <a:gd name="T9" fmla="*/ 7 h 19"/>
                  <a:gd name="T10" fmla="*/ 13 w 26"/>
                  <a:gd name="T11" fmla="*/ 0 h 19"/>
                  <a:gd name="T12" fmla="*/ 0 w 26"/>
                  <a:gd name="T13" fmla="*/ 0 h 19"/>
                  <a:gd name="T14" fmla="*/ 0 w 26"/>
                  <a:gd name="T15" fmla="*/ 7 h 19"/>
                  <a:gd name="T16" fmla="*/ 6 w 26"/>
                  <a:gd name="T17" fmla="*/ 7 h 19"/>
                  <a:gd name="T18" fmla="*/ 6 w 26"/>
                  <a:gd name="T19" fmla="*/ 13 h 19"/>
                  <a:gd name="T20" fmla="*/ 13 w 26"/>
                  <a:gd name="T21" fmla="*/ 13 h 19"/>
                  <a:gd name="T22" fmla="*/ 13 w 26"/>
                  <a:gd name="T23" fmla="*/ 19 h 19"/>
                  <a:gd name="T24" fmla="*/ 26 w 26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9">
                    <a:moveTo>
                      <a:pt x="26" y="19"/>
                    </a:moveTo>
                    <a:lnTo>
                      <a:pt x="26" y="13"/>
                    </a:lnTo>
                    <a:lnTo>
                      <a:pt x="19" y="13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6" y="13"/>
                    </a:lnTo>
                    <a:lnTo>
                      <a:pt x="13" y="13"/>
                    </a:lnTo>
                    <a:lnTo>
                      <a:pt x="13" y="19"/>
                    </a:lnTo>
                    <a:lnTo>
                      <a:pt x="26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1" name="Rectangle 3478">
                <a:extLst>
                  <a:ext uri="{FF2B5EF4-FFF2-40B4-BE49-F238E27FC236}">
                    <a16:creationId xmlns:a16="http://schemas.microsoft.com/office/drawing/2014/main" xmlns="" id="{9D5C316E-6A8E-4449-ABEE-7B8F4AA8F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" y="14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2" name="Freeform 3479">
                <a:extLst>
                  <a:ext uri="{FF2B5EF4-FFF2-40B4-BE49-F238E27FC236}">
                    <a16:creationId xmlns:a16="http://schemas.microsoft.com/office/drawing/2014/main" xmlns="" id="{490222E1-EACF-468A-AB4B-964A81AE5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403"/>
                <a:ext cx="1" cy="1"/>
              </a:xfrm>
              <a:custGeom>
                <a:avLst/>
                <a:gdLst>
                  <a:gd name="T0" fmla="*/ 19 w 19"/>
                  <a:gd name="T1" fmla="*/ 25 h 25"/>
                  <a:gd name="T2" fmla="*/ 19 w 19"/>
                  <a:gd name="T3" fmla="*/ 13 h 25"/>
                  <a:gd name="T4" fmla="*/ 13 w 19"/>
                  <a:gd name="T5" fmla="*/ 13 h 25"/>
                  <a:gd name="T6" fmla="*/ 13 w 19"/>
                  <a:gd name="T7" fmla="*/ 7 h 25"/>
                  <a:gd name="T8" fmla="*/ 6 w 19"/>
                  <a:gd name="T9" fmla="*/ 7 h 25"/>
                  <a:gd name="T10" fmla="*/ 6 w 19"/>
                  <a:gd name="T11" fmla="*/ 0 h 25"/>
                  <a:gd name="T12" fmla="*/ 0 w 19"/>
                  <a:gd name="T13" fmla="*/ 0 h 25"/>
                  <a:gd name="T14" fmla="*/ 0 w 19"/>
                  <a:gd name="T15" fmla="*/ 13 h 25"/>
                  <a:gd name="T16" fmla="*/ 6 w 19"/>
                  <a:gd name="T17" fmla="*/ 13 h 25"/>
                  <a:gd name="T18" fmla="*/ 6 w 19"/>
                  <a:gd name="T19" fmla="*/ 19 h 25"/>
                  <a:gd name="T20" fmla="*/ 13 w 19"/>
                  <a:gd name="T21" fmla="*/ 19 h 25"/>
                  <a:gd name="T22" fmla="*/ 13 w 19"/>
                  <a:gd name="T23" fmla="*/ 25 h 25"/>
                  <a:gd name="T24" fmla="*/ 19 w 19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5">
                    <a:moveTo>
                      <a:pt x="19" y="25"/>
                    </a:moveTo>
                    <a:lnTo>
                      <a:pt x="19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25"/>
                    </a:lnTo>
                    <a:lnTo>
                      <a:pt x="19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3" name="Freeform 3480">
                <a:extLst>
                  <a:ext uri="{FF2B5EF4-FFF2-40B4-BE49-F238E27FC236}">
                    <a16:creationId xmlns:a16="http://schemas.microsoft.com/office/drawing/2014/main" xmlns="" id="{63F011F6-2280-4D05-8703-7F873FA12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" y="147"/>
                <a:ext cx="1" cy="0"/>
              </a:xfrm>
              <a:custGeom>
                <a:avLst/>
                <a:gdLst>
                  <a:gd name="T0" fmla="*/ 0 w 19"/>
                  <a:gd name="T1" fmla="*/ 24 h 24"/>
                  <a:gd name="T2" fmla="*/ 13 w 19"/>
                  <a:gd name="T3" fmla="*/ 24 h 24"/>
                  <a:gd name="T4" fmla="*/ 13 w 19"/>
                  <a:gd name="T5" fmla="*/ 18 h 24"/>
                  <a:gd name="T6" fmla="*/ 19 w 19"/>
                  <a:gd name="T7" fmla="*/ 18 h 24"/>
                  <a:gd name="T8" fmla="*/ 19 w 19"/>
                  <a:gd name="T9" fmla="*/ 0 h 24"/>
                  <a:gd name="T10" fmla="*/ 13 w 19"/>
                  <a:gd name="T11" fmla="*/ 0 h 24"/>
                  <a:gd name="T12" fmla="*/ 13 w 19"/>
                  <a:gd name="T13" fmla="*/ 12 h 24"/>
                  <a:gd name="T14" fmla="*/ 7 w 19"/>
                  <a:gd name="T15" fmla="*/ 12 h 24"/>
                  <a:gd name="T16" fmla="*/ 7 w 19"/>
                  <a:gd name="T17" fmla="*/ 18 h 24"/>
                  <a:gd name="T18" fmla="*/ 0 w 19"/>
                  <a:gd name="T19" fmla="*/ 18 h 24"/>
                  <a:gd name="T20" fmla="*/ 0 w 1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4">
                    <a:moveTo>
                      <a:pt x="0" y="24"/>
                    </a:moveTo>
                    <a:lnTo>
                      <a:pt x="13" y="24"/>
                    </a:lnTo>
                    <a:lnTo>
                      <a:pt x="13" y="18"/>
                    </a:lnTo>
                    <a:lnTo>
                      <a:pt x="19" y="18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4" name="Rectangle 3481">
                <a:extLst>
                  <a:ext uri="{FF2B5EF4-FFF2-40B4-BE49-F238E27FC236}">
                    <a16:creationId xmlns:a16="http://schemas.microsoft.com/office/drawing/2014/main" xmlns="" id="{8ECFA401-8F8C-45F9-B5EC-5EE606440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" y="19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5" name="Rectangle 3482">
                <a:extLst>
                  <a:ext uri="{FF2B5EF4-FFF2-40B4-BE49-F238E27FC236}">
                    <a16:creationId xmlns:a16="http://schemas.microsoft.com/office/drawing/2014/main" xmlns="" id="{62D7E3DB-234E-4D8D-B7F5-976D7A609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" y="322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6" name="Freeform 3483">
                <a:extLst>
                  <a:ext uri="{FF2B5EF4-FFF2-40B4-BE49-F238E27FC236}">
                    <a16:creationId xmlns:a16="http://schemas.microsoft.com/office/drawing/2014/main" xmlns="" id="{874ECCB8-0FAF-467D-84DF-21E9DE754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343"/>
                <a:ext cx="1" cy="0"/>
              </a:xfrm>
              <a:custGeom>
                <a:avLst/>
                <a:gdLst>
                  <a:gd name="T0" fmla="*/ 26 w 26"/>
                  <a:gd name="T1" fmla="*/ 18 h 18"/>
                  <a:gd name="T2" fmla="*/ 26 w 26"/>
                  <a:gd name="T3" fmla="*/ 12 h 18"/>
                  <a:gd name="T4" fmla="*/ 20 w 26"/>
                  <a:gd name="T5" fmla="*/ 12 h 18"/>
                  <a:gd name="T6" fmla="*/ 20 w 26"/>
                  <a:gd name="T7" fmla="*/ 6 h 18"/>
                  <a:gd name="T8" fmla="*/ 13 w 26"/>
                  <a:gd name="T9" fmla="*/ 6 h 18"/>
                  <a:gd name="T10" fmla="*/ 13 w 26"/>
                  <a:gd name="T11" fmla="*/ 0 h 18"/>
                  <a:gd name="T12" fmla="*/ 0 w 26"/>
                  <a:gd name="T13" fmla="*/ 0 h 18"/>
                  <a:gd name="T14" fmla="*/ 0 w 26"/>
                  <a:gd name="T15" fmla="*/ 6 h 18"/>
                  <a:gd name="T16" fmla="*/ 7 w 26"/>
                  <a:gd name="T17" fmla="*/ 6 h 18"/>
                  <a:gd name="T18" fmla="*/ 7 w 26"/>
                  <a:gd name="T19" fmla="*/ 12 h 18"/>
                  <a:gd name="T20" fmla="*/ 13 w 26"/>
                  <a:gd name="T21" fmla="*/ 12 h 18"/>
                  <a:gd name="T22" fmla="*/ 13 w 26"/>
                  <a:gd name="T23" fmla="*/ 18 h 18"/>
                  <a:gd name="T24" fmla="*/ 26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26" y="12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7" name="Freeform 3484">
                <a:extLst>
                  <a:ext uri="{FF2B5EF4-FFF2-40B4-BE49-F238E27FC236}">
                    <a16:creationId xmlns:a16="http://schemas.microsoft.com/office/drawing/2014/main" xmlns="" id="{8B39D8FA-07DD-4D79-A76C-EA2904466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" y="209"/>
                <a:ext cx="1" cy="0"/>
              </a:xfrm>
              <a:custGeom>
                <a:avLst/>
                <a:gdLst>
                  <a:gd name="T0" fmla="*/ 26 w 26"/>
                  <a:gd name="T1" fmla="*/ 18 h 18"/>
                  <a:gd name="T2" fmla="*/ 26 w 26"/>
                  <a:gd name="T3" fmla="*/ 12 h 18"/>
                  <a:gd name="T4" fmla="*/ 19 w 26"/>
                  <a:gd name="T5" fmla="*/ 12 h 18"/>
                  <a:gd name="T6" fmla="*/ 19 w 26"/>
                  <a:gd name="T7" fmla="*/ 6 h 18"/>
                  <a:gd name="T8" fmla="*/ 12 w 26"/>
                  <a:gd name="T9" fmla="*/ 6 h 18"/>
                  <a:gd name="T10" fmla="*/ 12 w 26"/>
                  <a:gd name="T11" fmla="*/ 0 h 18"/>
                  <a:gd name="T12" fmla="*/ 0 w 26"/>
                  <a:gd name="T13" fmla="*/ 0 h 18"/>
                  <a:gd name="T14" fmla="*/ 0 w 26"/>
                  <a:gd name="T15" fmla="*/ 6 h 18"/>
                  <a:gd name="T16" fmla="*/ 6 w 26"/>
                  <a:gd name="T17" fmla="*/ 6 h 18"/>
                  <a:gd name="T18" fmla="*/ 6 w 26"/>
                  <a:gd name="T19" fmla="*/ 12 h 18"/>
                  <a:gd name="T20" fmla="*/ 12 w 26"/>
                  <a:gd name="T21" fmla="*/ 12 h 18"/>
                  <a:gd name="T22" fmla="*/ 12 w 26"/>
                  <a:gd name="T23" fmla="*/ 18 h 18"/>
                  <a:gd name="T24" fmla="*/ 26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8" name="Freeform 3485">
                <a:extLst>
                  <a:ext uri="{FF2B5EF4-FFF2-40B4-BE49-F238E27FC236}">
                    <a16:creationId xmlns:a16="http://schemas.microsoft.com/office/drawing/2014/main" xmlns="" id="{D6E4922E-3C1A-4EE3-807C-8B168C79E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" y="154"/>
                <a:ext cx="1" cy="1"/>
              </a:xfrm>
              <a:custGeom>
                <a:avLst/>
                <a:gdLst>
                  <a:gd name="T0" fmla="*/ 0 w 26"/>
                  <a:gd name="T1" fmla="*/ 18 h 18"/>
                  <a:gd name="T2" fmla="*/ 13 w 26"/>
                  <a:gd name="T3" fmla="*/ 18 h 18"/>
                  <a:gd name="T4" fmla="*/ 13 w 26"/>
                  <a:gd name="T5" fmla="*/ 12 h 18"/>
                  <a:gd name="T6" fmla="*/ 19 w 26"/>
                  <a:gd name="T7" fmla="*/ 12 h 18"/>
                  <a:gd name="T8" fmla="*/ 19 w 26"/>
                  <a:gd name="T9" fmla="*/ 6 h 18"/>
                  <a:gd name="T10" fmla="*/ 26 w 26"/>
                  <a:gd name="T11" fmla="*/ 6 h 18"/>
                  <a:gd name="T12" fmla="*/ 26 w 26"/>
                  <a:gd name="T13" fmla="*/ 0 h 18"/>
                  <a:gd name="T14" fmla="*/ 13 w 26"/>
                  <a:gd name="T15" fmla="*/ 0 h 18"/>
                  <a:gd name="T16" fmla="*/ 13 w 26"/>
                  <a:gd name="T17" fmla="*/ 6 h 18"/>
                  <a:gd name="T18" fmla="*/ 7 w 26"/>
                  <a:gd name="T19" fmla="*/ 6 h 18"/>
                  <a:gd name="T20" fmla="*/ 7 w 26"/>
                  <a:gd name="T21" fmla="*/ 12 h 18"/>
                  <a:gd name="T22" fmla="*/ 0 w 26"/>
                  <a:gd name="T23" fmla="*/ 12 h 18"/>
                  <a:gd name="T24" fmla="*/ 0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79" name="Freeform 3486">
                <a:extLst>
                  <a:ext uri="{FF2B5EF4-FFF2-40B4-BE49-F238E27FC236}">
                    <a16:creationId xmlns:a16="http://schemas.microsoft.com/office/drawing/2014/main" xmlns="" id="{1119EFD5-E9AD-4928-A620-84EF24D21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" y="279"/>
                <a:ext cx="1" cy="1"/>
              </a:xfrm>
              <a:custGeom>
                <a:avLst/>
                <a:gdLst>
                  <a:gd name="T0" fmla="*/ 0 w 19"/>
                  <a:gd name="T1" fmla="*/ 24 h 24"/>
                  <a:gd name="T2" fmla="*/ 6 w 19"/>
                  <a:gd name="T3" fmla="*/ 24 h 24"/>
                  <a:gd name="T4" fmla="*/ 6 w 19"/>
                  <a:gd name="T5" fmla="*/ 12 h 24"/>
                  <a:gd name="T6" fmla="*/ 13 w 19"/>
                  <a:gd name="T7" fmla="*/ 12 h 24"/>
                  <a:gd name="T8" fmla="*/ 13 w 19"/>
                  <a:gd name="T9" fmla="*/ 6 h 24"/>
                  <a:gd name="T10" fmla="*/ 19 w 19"/>
                  <a:gd name="T11" fmla="*/ 6 h 24"/>
                  <a:gd name="T12" fmla="*/ 19 w 19"/>
                  <a:gd name="T13" fmla="*/ 0 h 24"/>
                  <a:gd name="T14" fmla="*/ 6 w 19"/>
                  <a:gd name="T15" fmla="*/ 0 h 24"/>
                  <a:gd name="T16" fmla="*/ 6 w 19"/>
                  <a:gd name="T17" fmla="*/ 6 h 24"/>
                  <a:gd name="T18" fmla="*/ 0 w 19"/>
                  <a:gd name="T19" fmla="*/ 6 h 24"/>
                  <a:gd name="T20" fmla="*/ 0 w 19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4">
                    <a:moveTo>
                      <a:pt x="0" y="24"/>
                    </a:moveTo>
                    <a:lnTo>
                      <a:pt x="6" y="24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0" name="Rectangle 3487">
                <a:extLst>
                  <a:ext uri="{FF2B5EF4-FFF2-40B4-BE49-F238E27FC236}">
                    <a16:creationId xmlns:a16="http://schemas.microsoft.com/office/drawing/2014/main" xmlns="" id="{652DA2E3-EB90-4B23-9390-7BC1BE21B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" y="202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1" name="Rectangle 3488">
                <a:extLst>
                  <a:ext uri="{FF2B5EF4-FFF2-40B4-BE49-F238E27FC236}">
                    <a16:creationId xmlns:a16="http://schemas.microsoft.com/office/drawing/2014/main" xmlns="" id="{4F000A08-E1C8-4703-87C7-2EF4FE76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" y="16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2" name="Rectangle 3489">
                <a:extLst>
                  <a:ext uri="{FF2B5EF4-FFF2-40B4-BE49-F238E27FC236}">
                    <a16:creationId xmlns:a16="http://schemas.microsoft.com/office/drawing/2014/main" xmlns="" id="{1B9AAB90-E78C-4E90-9736-14BC20184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" y="103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3" name="Freeform 3490">
                <a:extLst>
                  <a:ext uri="{FF2B5EF4-FFF2-40B4-BE49-F238E27FC236}">
                    <a16:creationId xmlns:a16="http://schemas.microsoft.com/office/drawing/2014/main" xmlns="" id="{0936A35E-550B-4AEB-91A0-9F7A5C23C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" y="65"/>
                <a:ext cx="1" cy="1"/>
              </a:xfrm>
              <a:custGeom>
                <a:avLst/>
                <a:gdLst>
                  <a:gd name="T0" fmla="*/ 0 w 25"/>
                  <a:gd name="T1" fmla="*/ 18 h 18"/>
                  <a:gd name="T2" fmla="*/ 12 w 25"/>
                  <a:gd name="T3" fmla="*/ 18 h 18"/>
                  <a:gd name="T4" fmla="*/ 12 w 25"/>
                  <a:gd name="T5" fmla="*/ 12 h 18"/>
                  <a:gd name="T6" fmla="*/ 19 w 25"/>
                  <a:gd name="T7" fmla="*/ 12 h 18"/>
                  <a:gd name="T8" fmla="*/ 19 w 25"/>
                  <a:gd name="T9" fmla="*/ 6 h 18"/>
                  <a:gd name="T10" fmla="*/ 25 w 25"/>
                  <a:gd name="T11" fmla="*/ 6 h 18"/>
                  <a:gd name="T12" fmla="*/ 25 w 25"/>
                  <a:gd name="T13" fmla="*/ 0 h 18"/>
                  <a:gd name="T14" fmla="*/ 12 w 25"/>
                  <a:gd name="T15" fmla="*/ 0 h 18"/>
                  <a:gd name="T16" fmla="*/ 12 w 25"/>
                  <a:gd name="T17" fmla="*/ 6 h 18"/>
                  <a:gd name="T18" fmla="*/ 6 w 25"/>
                  <a:gd name="T19" fmla="*/ 6 h 18"/>
                  <a:gd name="T20" fmla="*/ 6 w 25"/>
                  <a:gd name="T21" fmla="*/ 12 h 18"/>
                  <a:gd name="T22" fmla="*/ 0 w 25"/>
                  <a:gd name="T23" fmla="*/ 12 h 18"/>
                  <a:gd name="T24" fmla="*/ 0 w 25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18">
                    <a:moveTo>
                      <a:pt x="0" y="18"/>
                    </a:moveTo>
                    <a:lnTo>
                      <a:pt x="12" y="18"/>
                    </a:lnTo>
                    <a:lnTo>
                      <a:pt x="12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4" name="Freeform 3491">
                <a:extLst>
                  <a:ext uri="{FF2B5EF4-FFF2-40B4-BE49-F238E27FC236}">
                    <a16:creationId xmlns:a16="http://schemas.microsoft.com/office/drawing/2014/main" xmlns="" id="{4D30EFA5-A824-46B8-9205-49030C114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142"/>
                <a:ext cx="1" cy="0"/>
              </a:xfrm>
              <a:custGeom>
                <a:avLst/>
                <a:gdLst>
                  <a:gd name="T0" fmla="*/ 0 w 13"/>
                  <a:gd name="T1" fmla="*/ 24 h 24"/>
                  <a:gd name="T2" fmla="*/ 7 w 13"/>
                  <a:gd name="T3" fmla="*/ 24 h 24"/>
                  <a:gd name="T4" fmla="*/ 7 w 13"/>
                  <a:gd name="T5" fmla="*/ 18 h 24"/>
                  <a:gd name="T6" fmla="*/ 13 w 13"/>
                  <a:gd name="T7" fmla="*/ 18 h 24"/>
                  <a:gd name="T8" fmla="*/ 13 w 13"/>
                  <a:gd name="T9" fmla="*/ 0 h 24"/>
                  <a:gd name="T10" fmla="*/ 7 w 13"/>
                  <a:gd name="T11" fmla="*/ 0 h 24"/>
                  <a:gd name="T12" fmla="*/ 7 w 13"/>
                  <a:gd name="T13" fmla="*/ 6 h 24"/>
                  <a:gd name="T14" fmla="*/ 0 w 13"/>
                  <a:gd name="T15" fmla="*/ 6 h 24"/>
                  <a:gd name="T16" fmla="*/ 0 w 13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4">
                    <a:moveTo>
                      <a:pt x="0" y="24"/>
                    </a:moveTo>
                    <a:lnTo>
                      <a:pt x="7" y="24"/>
                    </a:lnTo>
                    <a:lnTo>
                      <a:pt x="7" y="18"/>
                    </a:lnTo>
                    <a:lnTo>
                      <a:pt x="13" y="18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5" name="Freeform 3492">
                <a:extLst>
                  <a:ext uri="{FF2B5EF4-FFF2-40B4-BE49-F238E27FC236}">
                    <a16:creationId xmlns:a16="http://schemas.microsoft.com/office/drawing/2014/main" xmlns="" id="{04350C3E-B3A4-426B-8F9B-E4A9C87C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291"/>
                <a:ext cx="1" cy="0"/>
              </a:xfrm>
              <a:custGeom>
                <a:avLst/>
                <a:gdLst>
                  <a:gd name="T0" fmla="*/ 26 w 26"/>
                  <a:gd name="T1" fmla="*/ 18 h 18"/>
                  <a:gd name="T2" fmla="*/ 26 w 26"/>
                  <a:gd name="T3" fmla="*/ 12 h 18"/>
                  <a:gd name="T4" fmla="*/ 19 w 26"/>
                  <a:gd name="T5" fmla="*/ 12 h 18"/>
                  <a:gd name="T6" fmla="*/ 19 w 26"/>
                  <a:gd name="T7" fmla="*/ 6 h 18"/>
                  <a:gd name="T8" fmla="*/ 12 w 26"/>
                  <a:gd name="T9" fmla="*/ 6 h 18"/>
                  <a:gd name="T10" fmla="*/ 12 w 26"/>
                  <a:gd name="T11" fmla="*/ 0 h 18"/>
                  <a:gd name="T12" fmla="*/ 0 w 26"/>
                  <a:gd name="T13" fmla="*/ 0 h 18"/>
                  <a:gd name="T14" fmla="*/ 0 w 26"/>
                  <a:gd name="T15" fmla="*/ 6 h 18"/>
                  <a:gd name="T16" fmla="*/ 6 w 26"/>
                  <a:gd name="T17" fmla="*/ 6 h 18"/>
                  <a:gd name="T18" fmla="*/ 6 w 26"/>
                  <a:gd name="T19" fmla="*/ 12 h 18"/>
                  <a:gd name="T20" fmla="*/ 12 w 26"/>
                  <a:gd name="T21" fmla="*/ 12 h 18"/>
                  <a:gd name="T22" fmla="*/ 12 w 26"/>
                  <a:gd name="T23" fmla="*/ 18 h 18"/>
                  <a:gd name="T24" fmla="*/ 26 w 26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26" y="12"/>
                    </a:lnTo>
                    <a:lnTo>
                      <a:pt x="19" y="12"/>
                    </a:lnTo>
                    <a:lnTo>
                      <a:pt x="19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2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6" name="Freeform 3493">
                <a:extLst>
                  <a:ext uri="{FF2B5EF4-FFF2-40B4-BE49-F238E27FC236}">
                    <a16:creationId xmlns:a16="http://schemas.microsoft.com/office/drawing/2014/main" xmlns="" id="{66B1F9DB-3544-4954-9B04-DDAF8A499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" y="347"/>
                <a:ext cx="0" cy="1"/>
              </a:xfrm>
              <a:custGeom>
                <a:avLst/>
                <a:gdLst>
                  <a:gd name="T0" fmla="*/ 19 w 19"/>
                  <a:gd name="T1" fmla="*/ 24 h 24"/>
                  <a:gd name="T2" fmla="*/ 19 w 19"/>
                  <a:gd name="T3" fmla="*/ 12 h 24"/>
                  <a:gd name="T4" fmla="*/ 12 w 19"/>
                  <a:gd name="T5" fmla="*/ 12 h 24"/>
                  <a:gd name="T6" fmla="*/ 12 w 19"/>
                  <a:gd name="T7" fmla="*/ 6 h 24"/>
                  <a:gd name="T8" fmla="*/ 6 w 19"/>
                  <a:gd name="T9" fmla="*/ 6 h 24"/>
                  <a:gd name="T10" fmla="*/ 6 w 19"/>
                  <a:gd name="T11" fmla="*/ 0 h 24"/>
                  <a:gd name="T12" fmla="*/ 0 w 19"/>
                  <a:gd name="T13" fmla="*/ 0 h 24"/>
                  <a:gd name="T14" fmla="*/ 0 w 19"/>
                  <a:gd name="T15" fmla="*/ 12 h 24"/>
                  <a:gd name="T16" fmla="*/ 6 w 19"/>
                  <a:gd name="T17" fmla="*/ 12 h 24"/>
                  <a:gd name="T18" fmla="*/ 6 w 19"/>
                  <a:gd name="T19" fmla="*/ 18 h 24"/>
                  <a:gd name="T20" fmla="*/ 12 w 19"/>
                  <a:gd name="T21" fmla="*/ 18 h 24"/>
                  <a:gd name="T22" fmla="*/ 12 w 19"/>
                  <a:gd name="T23" fmla="*/ 24 h 24"/>
                  <a:gd name="T24" fmla="*/ 19 w 19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4">
                    <a:moveTo>
                      <a:pt x="19" y="24"/>
                    </a:moveTo>
                    <a:lnTo>
                      <a:pt x="19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lnTo>
                      <a:pt x="12" y="24"/>
                    </a:lnTo>
                    <a:lnTo>
                      <a:pt x="19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7" name="Freeform 3494">
                <a:extLst>
                  <a:ext uri="{FF2B5EF4-FFF2-40B4-BE49-F238E27FC236}">
                    <a16:creationId xmlns:a16="http://schemas.microsoft.com/office/drawing/2014/main" xmlns="" id="{924A7213-EAF0-4773-8CB0-C815661FA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" y="202"/>
                <a:ext cx="1" cy="1"/>
              </a:xfrm>
              <a:custGeom>
                <a:avLst/>
                <a:gdLst>
                  <a:gd name="T0" fmla="*/ 26 w 26"/>
                  <a:gd name="T1" fmla="*/ 12 h 12"/>
                  <a:gd name="T2" fmla="*/ 26 w 26"/>
                  <a:gd name="T3" fmla="*/ 6 h 12"/>
                  <a:gd name="T4" fmla="*/ 20 w 26"/>
                  <a:gd name="T5" fmla="*/ 6 h 12"/>
                  <a:gd name="T6" fmla="*/ 20 w 26"/>
                  <a:gd name="T7" fmla="*/ 0 h 12"/>
                  <a:gd name="T8" fmla="*/ 0 w 26"/>
                  <a:gd name="T9" fmla="*/ 0 h 12"/>
                  <a:gd name="T10" fmla="*/ 0 w 26"/>
                  <a:gd name="T11" fmla="*/ 6 h 12"/>
                  <a:gd name="T12" fmla="*/ 7 w 26"/>
                  <a:gd name="T13" fmla="*/ 6 h 12"/>
                  <a:gd name="T14" fmla="*/ 7 w 26"/>
                  <a:gd name="T15" fmla="*/ 12 h 12"/>
                  <a:gd name="T16" fmla="*/ 26 w 2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26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8" name="Freeform 3495">
                <a:extLst>
                  <a:ext uri="{FF2B5EF4-FFF2-40B4-BE49-F238E27FC236}">
                    <a16:creationId xmlns:a16="http://schemas.microsoft.com/office/drawing/2014/main" xmlns="" id="{E49BADC5-7FD1-4661-8470-1E8A7CE84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" y="349"/>
                <a:ext cx="0" cy="1"/>
              </a:xfrm>
              <a:custGeom>
                <a:avLst/>
                <a:gdLst>
                  <a:gd name="T0" fmla="*/ 13 w 13"/>
                  <a:gd name="T1" fmla="*/ 24 h 24"/>
                  <a:gd name="T2" fmla="*/ 13 w 13"/>
                  <a:gd name="T3" fmla="*/ 6 h 24"/>
                  <a:gd name="T4" fmla="*/ 6 w 13"/>
                  <a:gd name="T5" fmla="*/ 6 h 24"/>
                  <a:gd name="T6" fmla="*/ 6 w 13"/>
                  <a:gd name="T7" fmla="*/ 0 h 24"/>
                  <a:gd name="T8" fmla="*/ 0 w 13"/>
                  <a:gd name="T9" fmla="*/ 0 h 24"/>
                  <a:gd name="T10" fmla="*/ 0 w 13"/>
                  <a:gd name="T11" fmla="*/ 18 h 24"/>
                  <a:gd name="T12" fmla="*/ 6 w 13"/>
                  <a:gd name="T13" fmla="*/ 18 h 24"/>
                  <a:gd name="T14" fmla="*/ 6 w 13"/>
                  <a:gd name="T15" fmla="*/ 24 h 24"/>
                  <a:gd name="T16" fmla="*/ 13 w 13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4">
                    <a:moveTo>
                      <a:pt x="13" y="24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89" name="Freeform 3496">
                <a:extLst>
                  <a:ext uri="{FF2B5EF4-FFF2-40B4-BE49-F238E27FC236}">
                    <a16:creationId xmlns:a16="http://schemas.microsoft.com/office/drawing/2014/main" xmlns="" id="{82E65E9A-6599-41BD-A742-991956849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" y="205"/>
                <a:ext cx="1" cy="0"/>
              </a:xfrm>
              <a:custGeom>
                <a:avLst/>
                <a:gdLst>
                  <a:gd name="T0" fmla="*/ 0 w 26"/>
                  <a:gd name="T1" fmla="*/ 18 h 18"/>
                  <a:gd name="T2" fmla="*/ 6 w 26"/>
                  <a:gd name="T3" fmla="*/ 18 h 18"/>
                  <a:gd name="T4" fmla="*/ 6 w 26"/>
                  <a:gd name="T5" fmla="*/ 12 h 18"/>
                  <a:gd name="T6" fmla="*/ 13 w 26"/>
                  <a:gd name="T7" fmla="*/ 12 h 18"/>
                  <a:gd name="T8" fmla="*/ 13 w 26"/>
                  <a:gd name="T9" fmla="*/ 6 h 18"/>
                  <a:gd name="T10" fmla="*/ 26 w 26"/>
                  <a:gd name="T11" fmla="*/ 6 h 18"/>
                  <a:gd name="T12" fmla="*/ 26 w 26"/>
                  <a:gd name="T13" fmla="*/ 0 h 18"/>
                  <a:gd name="T14" fmla="*/ 6 w 26"/>
                  <a:gd name="T15" fmla="*/ 0 h 18"/>
                  <a:gd name="T16" fmla="*/ 6 w 26"/>
                  <a:gd name="T17" fmla="*/ 6 h 18"/>
                  <a:gd name="T18" fmla="*/ 0 w 26"/>
                  <a:gd name="T19" fmla="*/ 6 h 18"/>
                  <a:gd name="T20" fmla="*/ 0 w 26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26" y="6"/>
                    </a:lnTo>
                    <a:lnTo>
                      <a:pt x="26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0" name="Freeform 3497">
                <a:extLst>
                  <a:ext uri="{FF2B5EF4-FFF2-40B4-BE49-F238E27FC236}">
                    <a16:creationId xmlns:a16="http://schemas.microsoft.com/office/drawing/2014/main" xmlns="" id="{A7A87607-7305-4AF3-A271-8E37348F1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7"/>
                <a:ext cx="1" cy="0"/>
              </a:xfrm>
              <a:custGeom>
                <a:avLst/>
                <a:gdLst>
                  <a:gd name="T0" fmla="*/ 0 w 25"/>
                  <a:gd name="T1" fmla="*/ 13 h 13"/>
                  <a:gd name="T2" fmla="*/ 25 w 25"/>
                  <a:gd name="T3" fmla="*/ 13 h 13"/>
                  <a:gd name="T4" fmla="*/ 25 w 25"/>
                  <a:gd name="T5" fmla="*/ 6 h 13"/>
                  <a:gd name="T6" fmla="*/ 19 w 25"/>
                  <a:gd name="T7" fmla="*/ 6 h 13"/>
                  <a:gd name="T8" fmla="*/ 19 w 25"/>
                  <a:gd name="T9" fmla="*/ 0 h 13"/>
                  <a:gd name="T10" fmla="*/ 7 w 25"/>
                  <a:gd name="T11" fmla="*/ 0 h 13"/>
                  <a:gd name="T12" fmla="*/ 7 w 25"/>
                  <a:gd name="T13" fmla="*/ 6 h 13"/>
                  <a:gd name="T14" fmla="*/ 0 w 25"/>
                  <a:gd name="T15" fmla="*/ 6 h 13"/>
                  <a:gd name="T16" fmla="*/ 0 w 25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3">
                    <a:moveTo>
                      <a:pt x="0" y="13"/>
                    </a:moveTo>
                    <a:lnTo>
                      <a:pt x="25" y="13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1" name="Rectangle 3498">
                <a:extLst>
                  <a:ext uri="{FF2B5EF4-FFF2-40B4-BE49-F238E27FC236}">
                    <a16:creationId xmlns:a16="http://schemas.microsoft.com/office/drawing/2014/main" xmlns="" id="{CC891844-41D6-46BC-8DF8-599079D1FB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" y="162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2" name="Freeform 3499">
                <a:extLst>
                  <a:ext uri="{FF2B5EF4-FFF2-40B4-BE49-F238E27FC236}">
                    <a16:creationId xmlns:a16="http://schemas.microsoft.com/office/drawing/2014/main" xmlns="" id="{CACE236A-6032-48A7-A835-B11431D22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98"/>
                <a:ext cx="1" cy="1"/>
              </a:xfrm>
              <a:custGeom>
                <a:avLst/>
                <a:gdLst>
                  <a:gd name="T0" fmla="*/ 25 w 25"/>
                  <a:gd name="T1" fmla="*/ 19 h 19"/>
                  <a:gd name="T2" fmla="*/ 25 w 25"/>
                  <a:gd name="T3" fmla="*/ 13 h 19"/>
                  <a:gd name="T4" fmla="*/ 13 w 25"/>
                  <a:gd name="T5" fmla="*/ 13 h 19"/>
                  <a:gd name="T6" fmla="*/ 13 w 25"/>
                  <a:gd name="T7" fmla="*/ 0 h 19"/>
                  <a:gd name="T8" fmla="*/ 0 w 25"/>
                  <a:gd name="T9" fmla="*/ 0 h 19"/>
                  <a:gd name="T10" fmla="*/ 0 w 25"/>
                  <a:gd name="T11" fmla="*/ 7 h 19"/>
                  <a:gd name="T12" fmla="*/ 7 w 25"/>
                  <a:gd name="T13" fmla="*/ 7 h 19"/>
                  <a:gd name="T14" fmla="*/ 7 w 25"/>
                  <a:gd name="T15" fmla="*/ 19 h 19"/>
                  <a:gd name="T16" fmla="*/ 25 w 25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9">
                    <a:moveTo>
                      <a:pt x="25" y="19"/>
                    </a:moveTo>
                    <a:lnTo>
                      <a:pt x="25" y="13"/>
                    </a:lnTo>
                    <a:lnTo>
                      <a:pt x="13" y="13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19"/>
                    </a:lnTo>
                    <a:lnTo>
                      <a:pt x="25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3" name="Freeform 3500">
                <a:extLst>
                  <a:ext uri="{FF2B5EF4-FFF2-40B4-BE49-F238E27FC236}">
                    <a16:creationId xmlns:a16="http://schemas.microsoft.com/office/drawing/2014/main" xmlns="" id="{3E9E0B82-5092-4858-9C20-042A49B20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" y="305"/>
                <a:ext cx="0" cy="1"/>
              </a:xfrm>
              <a:custGeom>
                <a:avLst/>
                <a:gdLst>
                  <a:gd name="T0" fmla="*/ 12 w 12"/>
                  <a:gd name="T1" fmla="*/ 24 h 24"/>
                  <a:gd name="T2" fmla="*/ 12 w 12"/>
                  <a:gd name="T3" fmla="*/ 6 h 24"/>
                  <a:gd name="T4" fmla="*/ 6 w 12"/>
                  <a:gd name="T5" fmla="*/ 6 h 24"/>
                  <a:gd name="T6" fmla="*/ 6 w 12"/>
                  <a:gd name="T7" fmla="*/ 0 h 24"/>
                  <a:gd name="T8" fmla="*/ 0 w 12"/>
                  <a:gd name="T9" fmla="*/ 0 h 24"/>
                  <a:gd name="T10" fmla="*/ 0 w 12"/>
                  <a:gd name="T11" fmla="*/ 18 h 24"/>
                  <a:gd name="T12" fmla="*/ 6 w 12"/>
                  <a:gd name="T13" fmla="*/ 18 h 24"/>
                  <a:gd name="T14" fmla="*/ 6 w 12"/>
                  <a:gd name="T15" fmla="*/ 24 h 24"/>
                  <a:gd name="T16" fmla="*/ 12 w 12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12" y="24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4" name="Freeform 3501">
                <a:extLst>
                  <a:ext uri="{FF2B5EF4-FFF2-40B4-BE49-F238E27FC236}">
                    <a16:creationId xmlns:a16="http://schemas.microsoft.com/office/drawing/2014/main" xmlns="" id="{F6B495CB-2C2C-4D4C-8CB2-1D064E0E3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389"/>
                <a:ext cx="1" cy="1"/>
              </a:xfrm>
              <a:custGeom>
                <a:avLst/>
                <a:gdLst>
                  <a:gd name="T0" fmla="*/ 0 w 26"/>
                  <a:gd name="T1" fmla="*/ 18 h 18"/>
                  <a:gd name="T2" fmla="*/ 7 w 26"/>
                  <a:gd name="T3" fmla="*/ 18 h 18"/>
                  <a:gd name="T4" fmla="*/ 7 w 26"/>
                  <a:gd name="T5" fmla="*/ 12 h 18"/>
                  <a:gd name="T6" fmla="*/ 26 w 26"/>
                  <a:gd name="T7" fmla="*/ 12 h 18"/>
                  <a:gd name="T8" fmla="*/ 26 w 26"/>
                  <a:gd name="T9" fmla="*/ 0 h 18"/>
                  <a:gd name="T10" fmla="*/ 20 w 26"/>
                  <a:gd name="T11" fmla="*/ 0 h 18"/>
                  <a:gd name="T12" fmla="*/ 20 w 26"/>
                  <a:gd name="T13" fmla="*/ 6 h 18"/>
                  <a:gd name="T14" fmla="*/ 0 w 26"/>
                  <a:gd name="T15" fmla="*/ 6 h 18"/>
                  <a:gd name="T16" fmla="*/ 0 w 26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26" y="1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5" name="Freeform 3502">
                <a:extLst>
                  <a:ext uri="{FF2B5EF4-FFF2-40B4-BE49-F238E27FC236}">
                    <a16:creationId xmlns:a16="http://schemas.microsoft.com/office/drawing/2014/main" xmlns="" id="{51C57423-EBD6-433B-AFD6-F0E70CB4C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" y="205"/>
                <a:ext cx="1" cy="1"/>
              </a:xfrm>
              <a:custGeom>
                <a:avLst/>
                <a:gdLst>
                  <a:gd name="T0" fmla="*/ 0 w 25"/>
                  <a:gd name="T1" fmla="*/ 18 h 18"/>
                  <a:gd name="T2" fmla="*/ 7 w 25"/>
                  <a:gd name="T3" fmla="*/ 18 h 18"/>
                  <a:gd name="T4" fmla="*/ 7 w 25"/>
                  <a:gd name="T5" fmla="*/ 12 h 18"/>
                  <a:gd name="T6" fmla="*/ 25 w 25"/>
                  <a:gd name="T7" fmla="*/ 12 h 18"/>
                  <a:gd name="T8" fmla="*/ 25 w 25"/>
                  <a:gd name="T9" fmla="*/ 0 h 18"/>
                  <a:gd name="T10" fmla="*/ 19 w 25"/>
                  <a:gd name="T11" fmla="*/ 0 h 18"/>
                  <a:gd name="T12" fmla="*/ 19 w 25"/>
                  <a:gd name="T13" fmla="*/ 6 h 18"/>
                  <a:gd name="T14" fmla="*/ 0 w 25"/>
                  <a:gd name="T15" fmla="*/ 6 h 18"/>
                  <a:gd name="T16" fmla="*/ 0 w 2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25" y="12"/>
                    </a:lnTo>
                    <a:lnTo>
                      <a:pt x="25" y="0"/>
                    </a:lnTo>
                    <a:lnTo>
                      <a:pt x="19" y="0"/>
                    </a:lnTo>
                    <a:lnTo>
                      <a:pt x="19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6" name="Freeform 3503">
                <a:extLst>
                  <a:ext uri="{FF2B5EF4-FFF2-40B4-BE49-F238E27FC236}">
                    <a16:creationId xmlns:a16="http://schemas.microsoft.com/office/drawing/2014/main" xmlns="" id="{0D7C9162-A182-4698-9BF7-3F66145BDD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160"/>
                <a:ext cx="0" cy="1"/>
              </a:xfrm>
              <a:custGeom>
                <a:avLst/>
                <a:gdLst>
                  <a:gd name="T0" fmla="*/ 12 w 12"/>
                  <a:gd name="T1" fmla="*/ 24 h 24"/>
                  <a:gd name="T2" fmla="*/ 12 w 12"/>
                  <a:gd name="T3" fmla="*/ 6 h 24"/>
                  <a:gd name="T4" fmla="*/ 6 w 12"/>
                  <a:gd name="T5" fmla="*/ 6 h 24"/>
                  <a:gd name="T6" fmla="*/ 6 w 12"/>
                  <a:gd name="T7" fmla="*/ 0 h 24"/>
                  <a:gd name="T8" fmla="*/ 0 w 12"/>
                  <a:gd name="T9" fmla="*/ 0 h 24"/>
                  <a:gd name="T10" fmla="*/ 0 w 12"/>
                  <a:gd name="T11" fmla="*/ 12 h 24"/>
                  <a:gd name="T12" fmla="*/ 6 w 12"/>
                  <a:gd name="T13" fmla="*/ 12 h 24"/>
                  <a:gd name="T14" fmla="*/ 6 w 12"/>
                  <a:gd name="T15" fmla="*/ 24 h 24"/>
                  <a:gd name="T16" fmla="*/ 12 w 12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12" y="24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1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7" name="Freeform 3504">
                <a:extLst>
                  <a:ext uri="{FF2B5EF4-FFF2-40B4-BE49-F238E27FC236}">
                    <a16:creationId xmlns:a16="http://schemas.microsoft.com/office/drawing/2014/main" xmlns="" id="{AE04F417-4AAE-4AE1-9D04-F745DB848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376"/>
                <a:ext cx="1" cy="1"/>
              </a:xfrm>
              <a:custGeom>
                <a:avLst/>
                <a:gdLst>
                  <a:gd name="T0" fmla="*/ 12 w 12"/>
                  <a:gd name="T1" fmla="*/ 24 h 24"/>
                  <a:gd name="T2" fmla="*/ 12 w 12"/>
                  <a:gd name="T3" fmla="*/ 12 h 24"/>
                  <a:gd name="T4" fmla="*/ 6 w 12"/>
                  <a:gd name="T5" fmla="*/ 12 h 24"/>
                  <a:gd name="T6" fmla="*/ 6 w 12"/>
                  <a:gd name="T7" fmla="*/ 0 h 24"/>
                  <a:gd name="T8" fmla="*/ 0 w 12"/>
                  <a:gd name="T9" fmla="*/ 0 h 24"/>
                  <a:gd name="T10" fmla="*/ 0 w 12"/>
                  <a:gd name="T11" fmla="*/ 18 h 24"/>
                  <a:gd name="T12" fmla="*/ 6 w 12"/>
                  <a:gd name="T13" fmla="*/ 18 h 24"/>
                  <a:gd name="T14" fmla="*/ 6 w 12"/>
                  <a:gd name="T15" fmla="*/ 24 h 24"/>
                  <a:gd name="T16" fmla="*/ 12 w 12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12" y="24"/>
                    </a:moveTo>
                    <a:lnTo>
                      <a:pt x="12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12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8" name="Freeform 3505">
                <a:extLst>
                  <a:ext uri="{FF2B5EF4-FFF2-40B4-BE49-F238E27FC236}">
                    <a16:creationId xmlns:a16="http://schemas.microsoft.com/office/drawing/2014/main" xmlns="" id="{EE608170-C67E-4DC7-A07A-AF8CB5A38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" y="403"/>
                <a:ext cx="0" cy="0"/>
              </a:xfrm>
              <a:custGeom>
                <a:avLst/>
                <a:gdLst>
                  <a:gd name="T0" fmla="*/ 13 w 13"/>
                  <a:gd name="T1" fmla="*/ 24 h 24"/>
                  <a:gd name="T2" fmla="*/ 13 w 13"/>
                  <a:gd name="T3" fmla="*/ 6 h 24"/>
                  <a:gd name="T4" fmla="*/ 7 w 13"/>
                  <a:gd name="T5" fmla="*/ 6 h 24"/>
                  <a:gd name="T6" fmla="*/ 7 w 13"/>
                  <a:gd name="T7" fmla="*/ 0 h 24"/>
                  <a:gd name="T8" fmla="*/ 0 w 13"/>
                  <a:gd name="T9" fmla="*/ 0 h 24"/>
                  <a:gd name="T10" fmla="*/ 0 w 13"/>
                  <a:gd name="T11" fmla="*/ 12 h 24"/>
                  <a:gd name="T12" fmla="*/ 7 w 13"/>
                  <a:gd name="T13" fmla="*/ 12 h 24"/>
                  <a:gd name="T14" fmla="*/ 7 w 13"/>
                  <a:gd name="T15" fmla="*/ 24 h 24"/>
                  <a:gd name="T16" fmla="*/ 13 w 13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4">
                    <a:moveTo>
                      <a:pt x="13" y="24"/>
                    </a:move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199" name="Freeform 3506">
                <a:extLst>
                  <a:ext uri="{FF2B5EF4-FFF2-40B4-BE49-F238E27FC236}">
                    <a16:creationId xmlns:a16="http://schemas.microsoft.com/office/drawing/2014/main" xmlns="" id="{C07CAE66-C7B4-45ED-A81F-9CDCDA4CB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" y="408"/>
                <a:ext cx="1" cy="0"/>
              </a:xfrm>
              <a:custGeom>
                <a:avLst/>
                <a:gdLst>
                  <a:gd name="T0" fmla="*/ 18 w 18"/>
                  <a:gd name="T1" fmla="*/ 18 h 18"/>
                  <a:gd name="T2" fmla="*/ 18 w 18"/>
                  <a:gd name="T3" fmla="*/ 6 h 18"/>
                  <a:gd name="T4" fmla="*/ 12 w 18"/>
                  <a:gd name="T5" fmla="*/ 6 h 18"/>
                  <a:gd name="T6" fmla="*/ 12 w 18"/>
                  <a:gd name="T7" fmla="*/ 0 h 18"/>
                  <a:gd name="T8" fmla="*/ 0 w 18"/>
                  <a:gd name="T9" fmla="*/ 0 h 18"/>
                  <a:gd name="T10" fmla="*/ 0 w 18"/>
                  <a:gd name="T11" fmla="*/ 6 h 18"/>
                  <a:gd name="T12" fmla="*/ 6 w 18"/>
                  <a:gd name="T13" fmla="*/ 6 h 18"/>
                  <a:gd name="T14" fmla="*/ 6 w 18"/>
                  <a:gd name="T15" fmla="*/ 12 h 18"/>
                  <a:gd name="T16" fmla="*/ 12 w 18"/>
                  <a:gd name="T17" fmla="*/ 12 h 18"/>
                  <a:gd name="T18" fmla="*/ 12 w 18"/>
                  <a:gd name="T19" fmla="*/ 18 h 18"/>
                  <a:gd name="T20" fmla="*/ 18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0" name="Freeform 3507">
                <a:extLst>
                  <a:ext uri="{FF2B5EF4-FFF2-40B4-BE49-F238E27FC236}">
                    <a16:creationId xmlns:a16="http://schemas.microsoft.com/office/drawing/2014/main" xmlns="" id="{A241061D-4E90-40FE-8B22-FBEA7C434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389"/>
                <a:ext cx="0" cy="0"/>
              </a:xfrm>
              <a:custGeom>
                <a:avLst/>
                <a:gdLst>
                  <a:gd name="T0" fmla="*/ 25 w 25"/>
                  <a:gd name="T1" fmla="*/ 12 h 12"/>
                  <a:gd name="T2" fmla="*/ 25 w 25"/>
                  <a:gd name="T3" fmla="*/ 6 h 12"/>
                  <a:gd name="T4" fmla="*/ 12 w 25"/>
                  <a:gd name="T5" fmla="*/ 6 h 12"/>
                  <a:gd name="T6" fmla="*/ 12 w 25"/>
                  <a:gd name="T7" fmla="*/ 0 h 12"/>
                  <a:gd name="T8" fmla="*/ 0 w 25"/>
                  <a:gd name="T9" fmla="*/ 0 h 12"/>
                  <a:gd name="T10" fmla="*/ 0 w 25"/>
                  <a:gd name="T11" fmla="*/ 6 h 12"/>
                  <a:gd name="T12" fmla="*/ 6 w 25"/>
                  <a:gd name="T13" fmla="*/ 6 h 12"/>
                  <a:gd name="T14" fmla="*/ 6 w 25"/>
                  <a:gd name="T15" fmla="*/ 12 h 12"/>
                  <a:gd name="T16" fmla="*/ 25 w 25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2">
                    <a:moveTo>
                      <a:pt x="25" y="12"/>
                    </a:moveTo>
                    <a:lnTo>
                      <a:pt x="25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25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1" name="Freeform 3508">
                <a:extLst>
                  <a:ext uri="{FF2B5EF4-FFF2-40B4-BE49-F238E27FC236}">
                    <a16:creationId xmlns:a16="http://schemas.microsoft.com/office/drawing/2014/main" xmlns="" id="{24D59A4E-853D-4F4D-B15F-01EC59A9C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256"/>
                <a:ext cx="1" cy="1"/>
              </a:xfrm>
              <a:custGeom>
                <a:avLst/>
                <a:gdLst>
                  <a:gd name="T0" fmla="*/ 12 w 20"/>
                  <a:gd name="T1" fmla="*/ 18 h 18"/>
                  <a:gd name="T2" fmla="*/ 20 w 20"/>
                  <a:gd name="T3" fmla="*/ 18 h 18"/>
                  <a:gd name="T4" fmla="*/ 20 w 20"/>
                  <a:gd name="T5" fmla="*/ 6 h 18"/>
                  <a:gd name="T6" fmla="*/ 12 w 20"/>
                  <a:gd name="T7" fmla="*/ 6 h 18"/>
                  <a:gd name="T8" fmla="*/ 12 w 20"/>
                  <a:gd name="T9" fmla="*/ 0 h 18"/>
                  <a:gd name="T10" fmla="*/ 0 w 20"/>
                  <a:gd name="T11" fmla="*/ 0 h 18"/>
                  <a:gd name="T12" fmla="*/ 0 w 20"/>
                  <a:gd name="T13" fmla="*/ 6 h 18"/>
                  <a:gd name="T14" fmla="*/ 6 w 20"/>
                  <a:gd name="T15" fmla="*/ 6 h 18"/>
                  <a:gd name="T16" fmla="*/ 6 w 20"/>
                  <a:gd name="T17" fmla="*/ 12 h 18"/>
                  <a:gd name="T18" fmla="*/ 12 w 20"/>
                  <a:gd name="T19" fmla="*/ 12 h 18"/>
                  <a:gd name="T20" fmla="*/ 12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2" y="18"/>
                    </a:moveTo>
                    <a:lnTo>
                      <a:pt x="20" y="18"/>
                    </a:lnTo>
                    <a:lnTo>
                      <a:pt x="20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2" name="Freeform 3509">
                <a:extLst>
                  <a:ext uri="{FF2B5EF4-FFF2-40B4-BE49-F238E27FC236}">
                    <a16:creationId xmlns:a16="http://schemas.microsoft.com/office/drawing/2014/main" xmlns="" id="{54F6F5DD-6669-4CFA-971C-CD1238A15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" y="59"/>
                <a:ext cx="0" cy="1"/>
              </a:xfrm>
              <a:custGeom>
                <a:avLst/>
                <a:gdLst>
                  <a:gd name="T0" fmla="*/ 13 w 13"/>
                  <a:gd name="T1" fmla="*/ 25 h 25"/>
                  <a:gd name="T2" fmla="*/ 13 w 13"/>
                  <a:gd name="T3" fmla="*/ 6 h 25"/>
                  <a:gd name="T4" fmla="*/ 6 w 13"/>
                  <a:gd name="T5" fmla="*/ 6 h 25"/>
                  <a:gd name="T6" fmla="*/ 6 w 13"/>
                  <a:gd name="T7" fmla="*/ 0 h 25"/>
                  <a:gd name="T8" fmla="*/ 0 w 13"/>
                  <a:gd name="T9" fmla="*/ 0 h 25"/>
                  <a:gd name="T10" fmla="*/ 0 w 13"/>
                  <a:gd name="T11" fmla="*/ 12 h 25"/>
                  <a:gd name="T12" fmla="*/ 6 w 13"/>
                  <a:gd name="T13" fmla="*/ 12 h 25"/>
                  <a:gd name="T14" fmla="*/ 6 w 13"/>
                  <a:gd name="T15" fmla="*/ 25 h 25"/>
                  <a:gd name="T16" fmla="*/ 13 w 13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5">
                    <a:moveTo>
                      <a:pt x="13" y="25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25"/>
                    </a:lnTo>
                    <a:lnTo>
                      <a:pt x="13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3" name="Freeform 3510">
                <a:extLst>
                  <a:ext uri="{FF2B5EF4-FFF2-40B4-BE49-F238E27FC236}">
                    <a16:creationId xmlns:a16="http://schemas.microsoft.com/office/drawing/2014/main" xmlns="" id="{D1E4DF48-F338-4B82-9AA9-42634A4BA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201"/>
                <a:ext cx="0" cy="0"/>
              </a:xfrm>
              <a:custGeom>
                <a:avLst/>
                <a:gdLst>
                  <a:gd name="T0" fmla="*/ 0 w 20"/>
                  <a:gd name="T1" fmla="*/ 18 h 18"/>
                  <a:gd name="T2" fmla="*/ 6 w 20"/>
                  <a:gd name="T3" fmla="*/ 18 h 18"/>
                  <a:gd name="T4" fmla="*/ 6 w 20"/>
                  <a:gd name="T5" fmla="*/ 12 h 18"/>
                  <a:gd name="T6" fmla="*/ 14 w 20"/>
                  <a:gd name="T7" fmla="*/ 12 h 18"/>
                  <a:gd name="T8" fmla="*/ 14 w 20"/>
                  <a:gd name="T9" fmla="*/ 6 h 18"/>
                  <a:gd name="T10" fmla="*/ 20 w 20"/>
                  <a:gd name="T11" fmla="*/ 6 h 18"/>
                  <a:gd name="T12" fmla="*/ 20 w 20"/>
                  <a:gd name="T13" fmla="*/ 0 h 18"/>
                  <a:gd name="T14" fmla="*/ 6 w 20"/>
                  <a:gd name="T15" fmla="*/ 0 h 18"/>
                  <a:gd name="T16" fmla="*/ 6 w 20"/>
                  <a:gd name="T17" fmla="*/ 6 h 18"/>
                  <a:gd name="T18" fmla="*/ 0 w 20"/>
                  <a:gd name="T19" fmla="*/ 6 h 18"/>
                  <a:gd name="T20" fmla="*/ 0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4" y="12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4" name="Freeform 3511">
                <a:extLst>
                  <a:ext uri="{FF2B5EF4-FFF2-40B4-BE49-F238E27FC236}">
                    <a16:creationId xmlns:a16="http://schemas.microsoft.com/office/drawing/2014/main" xmlns="" id="{0D73DD55-121C-427C-9BF6-7AFE880F2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395"/>
                <a:ext cx="1" cy="0"/>
              </a:xfrm>
              <a:custGeom>
                <a:avLst/>
                <a:gdLst>
                  <a:gd name="T0" fmla="*/ 20 w 20"/>
                  <a:gd name="T1" fmla="*/ 18 h 18"/>
                  <a:gd name="T2" fmla="*/ 20 w 20"/>
                  <a:gd name="T3" fmla="*/ 6 h 18"/>
                  <a:gd name="T4" fmla="*/ 13 w 20"/>
                  <a:gd name="T5" fmla="*/ 6 h 18"/>
                  <a:gd name="T6" fmla="*/ 13 w 20"/>
                  <a:gd name="T7" fmla="*/ 0 h 18"/>
                  <a:gd name="T8" fmla="*/ 0 w 20"/>
                  <a:gd name="T9" fmla="*/ 0 h 18"/>
                  <a:gd name="T10" fmla="*/ 0 w 20"/>
                  <a:gd name="T11" fmla="*/ 6 h 18"/>
                  <a:gd name="T12" fmla="*/ 6 w 20"/>
                  <a:gd name="T13" fmla="*/ 6 h 18"/>
                  <a:gd name="T14" fmla="*/ 6 w 20"/>
                  <a:gd name="T15" fmla="*/ 12 h 18"/>
                  <a:gd name="T16" fmla="*/ 13 w 20"/>
                  <a:gd name="T17" fmla="*/ 12 h 18"/>
                  <a:gd name="T18" fmla="*/ 13 w 20"/>
                  <a:gd name="T19" fmla="*/ 18 h 18"/>
                  <a:gd name="T20" fmla="*/ 20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20" y="18"/>
                    </a:moveTo>
                    <a:lnTo>
                      <a:pt x="20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2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5" name="Freeform 3512">
                <a:extLst>
                  <a:ext uri="{FF2B5EF4-FFF2-40B4-BE49-F238E27FC236}">
                    <a16:creationId xmlns:a16="http://schemas.microsoft.com/office/drawing/2014/main" xmlns="" id="{4B496042-0856-4A1D-822A-64810A96D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65"/>
                <a:ext cx="1" cy="0"/>
              </a:xfrm>
              <a:custGeom>
                <a:avLst/>
                <a:gdLst>
                  <a:gd name="T0" fmla="*/ 0 w 19"/>
                  <a:gd name="T1" fmla="*/ 6 h 18"/>
                  <a:gd name="T2" fmla="*/ 0 w 19"/>
                  <a:gd name="T3" fmla="*/ 18 h 18"/>
                  <a:gd name="T4" fmla="*/ 6 w 19"/>
                  <a:gd name="T5" fmla="*/ 18 h 18"/>
                  <a:gd name="T6" fmla="*/ 6 w 19"/>
                  <a:gd name="T7" fmla="*/ 12 h 18"/>
                  <a:gd name="T8" fmla="*/ 19 w 19"/>
                  <a:gd name="T9" fmla="*/ 12 h 18"/>
                  <a:gd name="T10" fmla="*/ 19 w 19"/>
                  <a:gd name="T11" fmla="*/ 0 h 18"/>
                  <a:gd name="T12" fmla="*/ 12 w 19"/>
                  <a:gd name="T13" fmla="*/ 0 h 18"/>
                  <a:gd name="T14" fmla="*/ 12 w 19"/>
                  <a:gd name="T15" fmla="*/ 6 h 18"/>
                  <a:gd name="T16" fmla="*/ 0 w 19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0" y="6"/>
                    </a:moveTo>
                    <a:lnTo>
                      <a:pt x="0" y="18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6" name="Freeform 3513">
                <a:extLst>
                  <a:ext uri="{FF2B5EF4-FFF2-40B4-BE49-F238E27FC236}">
                    <a16:creationId xmlns:a16="http://schemas.microsoft.com/office/drawing/2014/main" xmlns="" id="{41B7F412-3670-4790-85E0-BFF240BE0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" y="204"/>
                <a:ext cx="1" cy="0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0 w 12"/>
                  <a:gd name="T5" fmla="*/ 0 h 25"/>
                  <a:gd name="T6" fmla="*/ 0 w 12"/>
                  <a:gd name="T7" fmla="*/ 6 h 25"/>
                  <a:gd name="T8" fmla="*/ 6 w 12"/>
                  <a:gd name="T9" fmla="*/ 6 h 25"/>
                  <a:gd name="T10" fmla="*/ 6 w 12"/>
                  <a:gd name="T11" fmla="*/ 25 h 25"/>
                  <a:gd name="T12" fmla="*/ 12 w 1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25"/>
                    </a:lnTo>
                    <a:lnTo>
                      <a:pt x="12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7" name="Freeform 3514">
                <a:extLst>
                  <a:ext uri="{FF2B5EF4-FFF2-40B4-BE49-F238E27FC236}">
                    <a16:creationId xmlns:a16="http://schemas.microsoft.com/office/drawing/2014/main" xmlns="" id="{B6D840F9-5BA8-4586-BA82-AFFDE350A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" y="323"/>
                <a:ext cx="0" cy="0"/>
              </a:xfrm>
              <a:custGeom>
                <a:avLst/>
                <a:gdLst>
                  <a:gd name="T0" fmla="*/ 19 w 19"/>
                  <a:gd name="T1" fmla="*/ 13 h 13"/>
                  <a:gd name="T2" fmla="*/ 19 w 19"/>
                  <a:gd name="T3" fmla="*/ 6 h 13"/>
                  <a:gd name="T4" fmla="*/ 13 w 19"/>
                  <a:gd name="T5" fmla="*/ 6 h 13"/>
                  <a:gd name="T6" fmla="*/ 13 w 19"/>
                  <a:gd name="T7" fmla="*/ 0 h 13"/>
                  <a:gd name="T8" fmla="*/ 0 w 19"/>
                  <a:gd name="T9" fmla="*/ 0 h 13"/>
                  <a:gd name="T10" fmla="*/ 0 w 19"/>
                  <a:gd name="T11" fmla="*/ 13 h 13"/>
                  <a:gd name="T12" fmla="*/ 19 w 1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9" y="13"/>
                    </a:move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19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8" name="Freeform 3515">
                <a:extLst>
                  <a:ext uri="{FF2B5EF4-FFF2-40B4-BE49-F238E27FC236}">
                    <a16:creationId xmlns:a16="http://schemas.microsoft.com/office/drawing/2014/main" xmlns="" id="{1E3FF11F-6DF2-4BCB-B835-BD961E92E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" y="401"/>
                <a:ext cx="0" cy="0"/>
              </a:xfrm>
              <a:custGeom>
                <a:avLst/>
                <a:gdLst>
                  <a:gd name="T0" fmla="*/ 20 w 20"/>
                  <a:gd name="T1" fmla="*/ 18 h 18"/>
                  <a:gd name="T2" fmla="*/ 20 w 20"/>
                  <a:gd name="T3" fmla="*/ 12 h 18"/>
                  <a:gd name="T4" fmla="*/ 6 w 20"/>
                  <a:gd name="T5" fmla="*/ 12 h 18"/>
                  <a:gd name="T6" fmla="*/ 6 w 20"/>
                  <a:gd name="T7" fmla="*/ 0 h 18"/>
                  <a:gd name="T8" fmla="*/ 0 w 20"/>
                  <a:gd name="T9" fmla="*/ 0 h 18"/>
                  <a:gd name="T10" fmla="*/ 0 w 20"/>
                  <a:gd name="T11" fmla="*/ 18 h 18"/>
                  <a:gd name="T12" fmla="*/ 20 w 2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8">
                    <a:moveTo>
                      <a:pt x="20" y="18"/>
                    </a:moveTo>
                    <a:lnTo>
                      <a:pt x="20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2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09" name="Freeform 3516">
                <a:extLst>
                  <a:ext uri="{FF2B5EF4-FFF2-40B4-BE49-F238E27FC236}">
                    <a16:creationId xmlns:a16="http://schemas.microsoft.com/office/drawing/2014/main" xmlns="" id="{77966D24-941C-44C6-A426-7F527FE66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" y="416"/>
                <a:ext cx="1" cy="0"/>
              </a:xfrm>
              <a:custGeom>
                <a:avLst/>
                <a:gdLst>
                  <a:gd name="T0" fmla="*/ 19 w 19"/>
                  <a:gd name="T1" fmla="*/ 18 h 18"/>
                  <a:gd name="T2" fmla="*/ 19 w 19"/>
                  <a:gd name="T3" fmla="*/ 12 h 18"/>
                  <a:gd name="T4" fmla="*/ 13 w 19"/>
                  <a:gd name="T5" fmla="*/ 12 h 18"/>
                  <a:gd name="T6" fmla="*/ 13 w 19"/>
                  <a:gd name="T7" fmla="*/ 6 h 18"/>
                  <a:gd name="T8" fmla="*/ 7 w 19"/>
                  <a:gd name="T9" fmla="*/ 6 h 18"/>
                  <a:gd name="T10" fmla="*/ 7 w 19"/>
                  <a:gd name="T11" fmla="*/ 0 h 18"/>
                  <a:gd name="T12" fmla="*/ 0 w 19"/>
                  <a:gd name="T13" fmla="*/ 0 h 18"/>
                  <a:gd name="T14" fmla="*/ 0 w 19"/>
                  <a:gd name="T15" fmla="*/ 12 h 18"/>
                  <a:gd name="T16" fmla="*/ 7 w 19"/>
                  <a:gd name="T17" fmla="*/ 12 h 18"/>
                  <a:gd name="T18" fmla="*/ 7 w 19"/>
                  <a:gd name="T19" fmla="*/ 18 h 18"/>
                  <a:gd name="T20" fmla="*/ 19 w 19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lnTo>
                      <a:pt x="19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1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0" name="Freeform 3517">
                <a:extLst>
                  <a:ext uri="{FF2B5EF4-FFF2-40B4-BE49-F238E27FC236}">
                    <a16:creationId xmlns:a16="http://schemas.microsoft.com/office/drawing/2014/main" xmlns="" id="{5EEAB7D5-0613-4FF7-8D63-7171D355C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" y="280"/>
                <a:ext cx="0" cy="0"/>
              </a:xfrm>
              <a:custGeom>
                <a:avLst/>
                <a:gdLst>
                  <a:gd name="T0" fmla="*/ 18 w 18"/>
                  <a:gd name="T1" fmla="*/ 18 h 18"/>
                  <a:gd name="T2" fmla="*/ 18 w 18"/>
                  <a:gd name="T3" fmla="*/ 12 h 18"/>
                  <a:gd name="T4" fmla="*/ 12 w 18"/>
                  <a:gd name="T5" fmla="*/ 12 h 18"/>
                  <a:gd name="T6" fmla="*/ 12 w 18"/>
                  <a:gd name="T7" fmla="*/ 6 h 18"/>
                  <a:gd name="T8" fmla="*/ 6 w 18"/>
                  <a:gd name="T9" fmla="*/ 6 h 18"/>
                  <a:gd name="T10" fmla="*/ 6 w 18"/>
                  <a:gd name="T11" fmla="*/ 0 h 18"/>
                  <a:gd name="T12" fmla="*/ 0 w 18"/>
                  <a:gd name="T13" fmla="*/ 0 h 18"/>
                  <a:gd name="T14" fmla="*/ 0 w 18"/>
                  <a:gd name="T15" fmla="*/ 12 h 18"/>
                  <a:gd name="T16" fmla="*/ 6 w 18"/>
                  <a:gd name="T17" fmla="*/ 12 h 18"/>
                  <a:gd name="T18" fmla="*/ 6 w 18"/>
                  <a:gd name="T19" fmla="*/ 18 h 18"/>
                  <a:gd name="T20" fmla="*/ 18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18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1" name="Freeform 3518">
                <a:extLst>
                  <a:ext uri="{FF2B5EF4-FFF2-40B4-BE49-F238E27FC236}">
                    <a16:creationId xmlns:a16="http://schemas.microsoft.com/office/drawing/2014/main" xmlns="" id="{4AB2D355-938B-4C2E-AD5D-CF60C13A8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" y="209"/>
                <a:ext cx="1" cy="1"/>
              </a:xfrm>
              <a:custGeom>
                <a:avLst/>
                <a:gdLst>
                  <a:gd name="T0" fmla="*/ 13 w 13"/>
                  <a:gd name="T1" fmla="*/ 24 h 24"/>
                  <a:gd name="T2" fmla="*/ 13 w 13"/>
                  <a:gd name="T3" fmla="*/ 6 h 24"/>
                  <a:gd name="T4" fmla="*/ 7 w 13"/>
                  <a:gd name="T5" fmla="*/ 6 h 24"/>
                  <a:gd name="T6" fmla="*/ 7 w 13"/>
                  <a:gd name="T7" fmla="*/ 0 h 24"/>
                  <a:gd name="T8" fmla="*/ 0 w 13"/>
                  <a:gd name="T9" fmla="*/ 0 h 24"/>
                  <a:gd name="T10" fmla="*/ 0 w 13"/>
                  <a:gd name="T11" fmla="*/ 12 h 24"/>
                  <a:gd name="T12" fmla="*/ 7 w 13"/>
                  <a:gd name="T13" fmla="*/ 12 h 24"/>
                  <a:gd name="T14" fmla="*/ 7 w 13"/>
                  <a:gd name="T15" fmla="*/ 24 h 24"/>
                  <a:gd name="T16" fmla="*/ 13 w 13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4">
                    <a:moveTo>
                      <a:pt x="13" y="24"/>
                    </a:move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2" name="Freeform 3519">
                <a:extLst>
                  <a:ext uri="{FF2B5EF4-FFF2-40B4-BE49-F238E27FC236}">
                    <a16:creationId xmlns:a16="http://schemas.microsoft.com/office/drawing/2014/main" xmlns="" id="{0F615FDD-E71B-4D63-ABDE-05F5EFD77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" y="392"/>
                <a:ext cx="1" cy="1"/>
              </a:xfrm>
              <a:custGeom>
                <a:avLst/>
                <a:gdLst>
                  <a:gd name="T0" fmla="*/ 0 w 19"/>
                  <a:gd name="T1" fmla="*/ 19 h 19"/>
                  <a:gd name="T2" fmla="*/ 6 w 19"/>
                  <a:gd name="T3" fmla="*/ 19 h 19"/>
                  <a:gd name="T4" fmla="*/ 6 w 19"/>
                  <a:gd name="T5" fmla="*/ 13 h 19"/>
                  <a:gd name="T6" fmla="*/ 13 w 19"/>
                  <a:gd name="T7" fmla="*/ 13 h 19"/>
                  <a:gd name="T8" fmla="*/ 13 w 19"/>
                  <a:gd name="T9" fmla="*/ 7 h 19"/>
                  <a:gd name="T10" fmla="*/ 19 w 19"/>
                  <a:gd name="T11" fmla="*/ 7 h 19"/>
                  <a:gd name="T12" fmla="*/ 19 w 19"/>
                  <a:gd name="T13" fmla="*/ 0 h 19"/>
                  <a:gd name="T14" fmla="*/ 6 w 19"/>
                  <a:gd name="T15" fmla="*/ 0 h 19"/>
                  <a:gd name="T16" fmla="*/ 6 w 19"/>
                  <a:gd name="T17" fmla="*/ 7 h 19"/>
                  <a:gd name="T18" fmla="*/ 0 w 19"/>
                  <a:gd name="T19" fmla="*/ 7 h 19"/>
                  <a:gd name="T20" fmla="*/ 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19" y="7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3" name="Freeform 3520">
                <a:extLst>
                  <a:ext uri="{FF2B5EF4-FFF2-40B4-BE49-F238E27FC236}">
                    <a16:creationId xmlns:a16="http://schemas.microsoft.com/office/drawing/2014/main" xmlns="" id="{AAB7660E-28F6-4635-85FE-AE0EEC9F7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" y="262"/>
                <a:ext cx="0" cy="1"/>
              </a:xfrm>
              <a:custGeom>
                <a:avLst/>
                <a:gdLst>
                  <a:gd name="T0" fmla="*/ 18 w 18"/>
                  <a:gd name="T1" fmla="*/ 18 h 18"/>
                  <a:gd name="T2" fmla="*/ 18 w 18"/>
                  <a:gd name="T3" fmla="*/ 12 h 18"/>
                  <a:gd name="T4" fmla="*/ 12 w 18"/>
                  <a:gd name="T5" fmla="*/ 12 h 18"/>
                  <a:gd name="T6" fmla="*/ 12 w 18"/>
                  <a:gd name="T7" fmla="*/ 6 h 18"/>
                  <a:gd name="T8" fmla="*/ 6 w 18"/>
                  <a:gd name="T9" fmla="*/ 6 h 18"/>
                  <a:gd name="T10" fmla="*/ 6 w 18"/>
                  <a:gd name="T11" fmla="*/ 0 h 18"/>
                  <a:gd name="T12" fmla="*/ 0 w 18"/>
                  <a:gd name="T13" fmla="*/ 0 h 18"/>
                  <a:gd name="T14" fmla="*/ 0 w 18"/>
                  <a:gd name="T15" fmla="*/ 12 h 18"/>
                  <a:gd name="T16" fmla="*/ 6 w 18"/>
                  <a:gd name="T17" fmla="*/ 12 h 18"/>
                  <a:gd name="T18" fmla="*/ 6 w 18"/>
                  <a:gd name="T19" fmla="*/ 18 h 18"/>
                  <a:gd name="T20" fmla="*/ 18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18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4" name="Freeform 3521">
                <a:extLst>
                  <a:ext uri="{FF2B5EF4-FFF2-40B4-BE49-F238E27FC236}">
                    <a16:creationId xmlns:a16="http://schemas.microsoft.com/office/drawing/2014/main" xmlns="" id="{B7E52BD9-A7CB-4CC1-9B85-4CD1250C5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294"/>
                <a:ext cx="1" cy="1"/>
              </a:xfrm>
              <a:custGeom>
                <a:avLst/>
                <a:gdLst>
                  <a:gd name="T0" fmla="*/ 0 w 20"/>
                  <a:gd name="T1" fmla="*/ 18 h 18"/>
                  <a:gd name="T2" fmla="*/ 8 w 20"/>
                  <a:gd name="T3" fmla="*/ 18 h 18"/>
                  <a:gd name="T4" fmla="*/ 8 w 20"/>
                  <a:gd name="T5" fmla="*/ 12 h 18"/>
                  <a:gd name="T6" fmla="*/ 20 w 20"/>
                  <a:gd name="T7" fmla="*/ 12 h 18"/>
                  <a:gd name="T8" fmla="*/ 20 w 20"/>
                  <a:gd name="T9" fmla="*/ 0 h 18"/>
                  <a:gd name="T10" fmla="*/ 14 w 20"/>
                  <a:gd name="T11" fmla="*/ 0 h 18"/>
                  <a:gd name="T12" fmla="*/ 14 w 20"/>
                  <a:gd name="T13" fmla="*/ 6 h 18"/>
                  <a:gd name="T14" fmla="*/ 0 w 20"/>
                  <a:gd name="T15" fmla="*/ 6 h 18"/>
                  <a:gd name="T16" fmla="*/ 0 w 20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8" y="18"/>
                    </a:lnTo>
                    <a:lnTo>
                      <a:pt x="8" y="12"/>
                    </a:lnTo>
                    <a:lnTo>
                      <a:pt x="20" y="1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5" name="Freeform 3522">
                <a:extLst>
                  <a:ext uri="{FF2B5EF4-FFF2-40B4-BE49-F238E27FC236}">
                    <a16:creationId xmlns:a16="http://schemas.microsoft.com/office/drawing/2014/main" xmlns="" id="{E86994A9-7C71-4238-9728-25B1E8C0BF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294"/>
                <a:ext cx="0" cy="0"/>
              </a:xfrm>
              <a:custGeom>
                <a:avLst/>
                <a:gdLst>
                  <a:gd name="T0" fmla="*/ 20 w 20"/>
                  <a:gd name="T1" fmla="*/ 18 h 18"/>
                  <a:gd name="T2" fmla="*/ 20 w 20"/>
                  <a:gd name="T3" fmla="*/ 12 h 18"/>
                  <a:gd name="T4" fmla="*/ 13 w 20"/>
                  <a:gd name="T5" fmla="*/ 12 h 18"/>
                  <a:gd name="T6" fmla="*/ 13 w 20"/>
                  <a:gd name="T7" fmla="*/ 6 h 18"/>
                  <a:gd name="T8" fmla="*/ 7 w 20"/>
                  <a:gd name="T9" fmla="*/ 6 h 18"/>
                  <a:gd name="T10" fmla="*/ 7 w 20"/>
                  <a:gd name="T11" fmla="*/ 0 h 18"/>
                  <a:gd name="T12" fmla="*/ 0 w 20"/>
                  <a:gd name="T13" fmla="*/ 0 h 18"/>
                  <a:gd name="T14" fmla="*/ 0 w 20"/>
                  <a:gd name="T15" fmla="*/ 12 h 18"/>
                  <a:gd name="T16" fmla="*/ 7 w 20"/>
                  <a:gd name="T17" fmla="*/ 12 h 18"/>
                  <a:gd name="T18" fmla="*/ 7 w 20"/>
                  <a:gd name="T19" fmla="*/ 18 h 18"/>
                  <a:gd name="T20" fmla="*/ 20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20" y="18"/>
                    </a:moveTo>
                    <a:lnTo>
                      <a:pt x="20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2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6" name="Freeform 3523">
                <a:extLst>
                  <a:ext uri="{FF2B5EF4-FFF2-40B4-BE49-F238E27FC236}">
                    <a16:creationId xmlns:a16="http://schemas.microsoft.com/office/drawing/2014/main" xmlns="" id="{DB5E4EA3-052E-4DA4-BB30-301B405D9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" y="330"/>
                <a:ext cx="1" cy="0"/>
              </a:xfrm>
              <a:custGeom>
                <a:avLst/>
                <a:gdLst>
                  <a:gd name="T0" fmla="*/ 19 w 19"/>
                  <a:gd name="T1" fmla="*/ 18 h 18"/>
                  <a:gd name="T2" fmla="*/ 19 w 19"/>
                  <a:gd name="T3" fmla="*/ 6 h 18"/>
                  <a:gd name="T4" fmla="*/ 13 w 19"/>
                  <a:gd name="T5" fmla="*/ 6 h 18"/>
                  <a:gd name="T6" fmla="*/ 13 w 19"/>
                  <a:gd name="T7" fmla="*/ 0 h 18"/>
                  <a:gd name="T8" fmla="*/ 0 w 19"/>
                  <a:gd name="T9" fmla="*/ 0 h 18"/>
                  <a:gd name="T10" fmla="*/ 0 w 19"/>
                  <a:gd name="T11" fmla="*/ 6 h 18"/>
                  <a:gd name="T12" fmla="*/ 6 w 19"/>
                  <a:gd name="T13" fmla="*/ 6 h 18"/>
                  <a:gd name="T14" fmla="*/ 6 w 19"/>
                  <a:gd name="T15" fmla="*/ 12 h 18"/>
                  <a:gd name="T16" fmla="*/ 13 w 19"/>
                  <a:gd name="T17" fmla="*/ 12 h 18"/>
                  <a:gd name="T18" fmla="*/ 13 w 19"/>
                  <a:gd name="T19" fmla="*/ 18 h 18"/>
                  <a:gd name="T20" fmla="*/ 19 w 19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1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7" name="Freeform 3524">
                <a:extLst>
                  <a:ext uri="{FF2B5EF4-FFF2-40B4-BE49-F238E27FC236}">
                    <a16:creationId xmlns:a16="http://schemas.microsoft.com/office/drawing/2014/main" xmlns="" id="{E91A69A5-DEA7-4A23-9603-9AB7B6ED0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" y="335"/>
                <a:ext cx="1" cy="1"/>
              </a:xfrm>
              <a:custGeom>
                <a:avLst/>
                <a:gdLst>
                  <a:gd name="T0" fmla="*/ 19 w 19"/>
                  <a:gd name="T1" fmla="*/ 18 h 18"/>
                  <a:gd name="T2" fmla="*/ 19 w 19"/>
                  <a:gd name="T3" fmla="*/ 6 h 18"/>
                  <a:gd name="T4" fmla="*/ 6 w 19"/>
                  <a:gd name="T5" fmla="*/ 6 h 18"/>
                  <a:gd name="T6" fmla="*/ 6 w 19"/>
                  <a:gd name="T7" fmla="*/ 0 h 18"/>
                  <a:gd name="T8" fmla="*/ 0 w 19"/>
                  <a:gd name="T9" fmla="*/ 0 h 18"/>
                  <a:gd name="T10" fmla="*/ 0 w 19"/>
                  <a:gd name="T11" fmla="*/ 12 h 18"/>
                  <a:gd name="T12" fmla="*/ 12 w 19"/>
                  <a:gd name="T13" fmla="*/ 12 h 18"/>
                  <a:gd name="T14" fmla="*/ 12 w 19"/>
                  <a:gd name="T15" fmla="*/ 18 h 18"/>
                  <a:gd name="T16" fmla="*/ 19 w 19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1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8" name="Freeform 3525">
                <a:extLst>
                  <a:ext uri="{FF2B5EF4-FFF2-40B4-BE49-F238E27FC236}">
                    <a16:creationId xmlns:a16="http://schemas.microsoft.com/office/drawing/2014/main" xmlns="" id="{0B8D9A63-ED37-46A8-BCE0-E9EA40E7B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" y="227"/>
                <a:ext cx="1" cy="1"/>
              </a:xfrm>
              <a:custGeom>
                <a:avLst/>
                <a:gdLst>
                  <a:gd name="T0" fmla="*/ 0 w 20"/>
                  <a:gd name="T1" fmla="*/ 18 h 18"/>
                  <a:gd name="T2" fmla="*/ 7 w 20"/>
                  <a:gd name="T3" fmla="*/ 18 h 18"/>
                  <a:gd name="T4" fmla="*/ 7 w 20"/>
                  <a:gd name="T5" fmla="*/ 12 h 18"/>
                  <a:gd name="T6" fmla="*/ 13 w 20"/>
                  <a:gd name="T7" fmla="*/ 12 h 18"/>
                  <a:gd name="T8" fmla="*/ 13 w 20"/>
                  <a:gd name="T9" fmla="*/ 6 h 18"/>
                  <a:gd name="T10" fmla="*/ 20 w 20"/>
                  <a:gd name="T11" fmla="*/ 6 h 18"/>
                  <a:gd name="T12" fmla="*/ 20 w 20"/>
                  <a:gd name="T13" fmla="*/ 0 h 18"/>
                  <a:gd name="T14" fmla="*/ 7 w 20"/>
                  <a:gd name="T15" fmla="*/ 0 h 18"/>
                  <a:gd name="T16" fmla="*/ 7 w 20"/>
                  <a:gd name="T17" fmla="*/ 6 h 18"/>
                  <a:gd name="T18" fmla="*/ 0 w 20"/>
                  <a:gd name="T19" fmla="*/ 6 h 18"/>
                  <a:gd name="T20" fmla="*/ 0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19" name="Freeform 3526">
                <a:extLst>
                  <a:ext uri="{FF2B5EF4-FFF2-40B4-BE49-F238E27FC236}">
                    <a16:creationId xmlns:a16="http://schemas.microsoft.com/office/drawing/2014/main" xmlns="" id="{E12855DB-332C-4CD2-91ED-8D774C01E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" y="405"/>
                <a:ext cx="0" cy="1"/>
              </a:xfrm>
              <a:custGeom>
                <a:avLst/>
                <a:gdLst>
                  <a:gd name="T0" fmla="*/ 13 w 13"/>
                  <a:gd name="T1" fmla="*/ 19 h 19"/>
                  <a:gd name="T2" fmla="*/ 13 w 13"/>
                  <a:gd name="T3" fmla="*/ 6 h 19"/>
                  <a:gd name="T4" fmla="*/ 6 w 13"/>
                  <a:gd name="T5" fmla="*/ 6 h 19"/>
                  <a:gd name="T6" fmla="*/ 6 w 13"/>
                  <a:gd name="T7" fmla="*/ 0 h 19"/>
                  <a:gd name="T8" fmla="*/ 0 w 13"/>
                  <a:gd name="T9" fmla="*/ 0 h 19"/>
                  <a:gd name="T10" fmla="*/ 0 w 13"/>
                  <a:gd name="T11" fmla="*/ 19 h 19"/>
                  <a:gd name="T12" fmla="*/ 13 w 13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9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3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0" name="Freeform 3527">
                <a:extLst>
                  <a:ext uri="{FF2B5EF4-FFF2-40B4-BE49-F238E27FC236}">
                    <a16:creationId xmlns:a16="http://schemas.microsoft.com/office/drawing/2014/main" xmlns="" id="{6C7C3075-6E2D-4A29-AB2D-71E686FB5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190"/>
                <a:ext cx="1" cy="0"/>
              </a:xfrm>
              <a:custGeom>
                <a:avLst/>
                <a:gdLst>
                  <a:gd name="T0" fmla="*/ 19 w 19"/>
                  <a:gd name="T1" fmla="*/ 19 h 19"/>
                  <a:gd name="T2" fmla="*/ 19 w 19"/>
                  <a:gd name="T3" fmla="*/ 6 h 19"/>
                  <a:gd name="T4" fmla="*/ 7 w 19"/>
                  <a:gd name="T5" fmla="*/ 6 h 19"/>
                  <a:gd name="T6" fmla="*/ 7 w 19"/>
                  <a:gd name="T7" fmla="*/ 0 h 19"/>
                  <a:gd name="T8" fmla="*/ 0 w 19"/>
                  <a:gd name="T9" fmla="*/ 0 h 19"/>
                  <a:gd name="T10" fmla="*/ 0 w 19"/>
                  <a:gd name="T11" fmla="*/ 13 h 19"/>
                  <a:gd name="T12" fmla="*/ 13 w 19"/>
                  <a:gd name="T13" fmla="*/ 13 h 19"/>
                  <a:gd name="T14" fmla="*/ 13 w 19"/>
                  <a:gd name="T15" fmla="*/ 19 h 19"/>
                  <a:gd name="T16" fmla="*/ 19 w 19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19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13" y="13"/>
                    </a:lnTo>
                    <a:lnTo>
                      <a:pt x="13" y="19"/>
                    </a:lnTo>
                    <a:lnTo>
                      <a:pt x="19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1" name="Freeform 3528">
                <a:extLst>
                  <a:ext uri="{FF2B5EF4-FFF2-40B4-BE49-F238E27FC236}">
                    <a16:creationId xmlns:a16="http://schemas.microsoft.com/office/drawing/2014/main" xmlns="" id="{9241FEC9-79BE-428F-96AE-98B36A183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366"/>
                <a:ext cx="1" cy="0"/>
              </a:xfrm>
              <a:custGeom>
                <a:avLst/>
                <a:gdLst>
                  <a:gd name="T0" fmla="*/ 13 w 13"/>
                  <a:gd name="T1" fmla="*/ 24 h 24"/>
                  <a:gd name="T2" fmla="*/ 13 w 13"/>
                  <a:gd name="T3" fmla="*/ 12 h 24"/>
                  <a:gd name="T4" fmla="*/ 7 w 13"/>
                  <a:gd name="T5" fmla="*/ 12 h 24"/>
                  <a:gd name="T6" fmla="*/ 7 w 13"/>
                  <a:gd name="T7" fmla="*/ 0 h 24"/>
                  <a:gd name="T8" fmla="*/ 0 w 13"/>
                  <a:gd name="T9" fmla="*/ 0 h 24"/>
                  <a:gd name="T10" fmla="*/ 0 w 13"/>
                  <a:gd name="T11" fmla="*/ 18 h 24"/>
                  <a:gd name="T12" fmla="*/ 7 w 13"/>
                  <a:gd name="T13" fmla="*/ 18 h 24"/>
                  <a:gd name="T14" fmla="*/ 7 w 13"/>
                  <a:gd name="T15" fmla="*/ 24 h 24"/>
                  <a:gd name="T16" fmla="*/ 13 w 13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4">
                    <a:moveTo>
                      <a:pt x="13" y="24"/>
                    </a:moveTo>
                    <a:lnTo>
                      <a:pt x="13" y="12"/>
                    </a:ln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24"/>
                    </a:lnTo>
                    <a:lnTo>
                      <a:pt x="13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2" name="Freeform 3529">
                <a:extLst>
                  <a:ext uri="{FF2B5EF4-FFF2-40B4-BE49-F238E27FC236}">
                    <a16:creationId xmlns:a16="http://schemas.microsoft.com/office/drawing/2014/main" xmlns="" id="{1D10F83F-6E96-4156-B781-0748A39F5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" y="284"/>
                <a:ext cx="1" cy="1"/>
              </a:xfrm>
              <a:custGeom>
                <a:avLst/>
                <a:gdLst>
                  <a:gd name="T0" fmla="*/ 0 w 18"/>
                  <a:gd name="T1" fmla="*/ 18 h 18"/>
                  <a:gd name="T2" fmla="*/ 6 w 18"/>
                  <a:gd name="T3" fmla="*/ 18 h 18"/>
                  <a:gd name="T4" fmla="*/ 6 w 18"/>
                  <a:gd name="T5" fmla="*/ 12 h 18"/>
                  <a:gd name="T6" fmla="*/ 12 w 18"/>
                  <a:gd name="T7" fmla="*/ 12 h 18"/>
                  <a:gd name="T8" fmla="*/ 12 w 18"/>
                  <a:gd name="T9" fmla="*/ 6 h 18"/>
                  <a:gd name="T10" fmla="*/ 18 w 18"/>
                  <a:gd name="T11" fmla="*/ 6 h 18"/>
                  <a:gd name="T12" fmla="*/ 18 w 18"/>
                  <a:gd name="T13" fmla="*/ 0 h 18"/>
                  <a:gd name="T14" fmla="*/ 6 w 18"/>
                  <a:gd name="T15" fmla="*/ 0 h 18"/>
                  <a:gd name="T16" fmla="*/ 6 w 18"/>
                  <a:gd name="T17" fmla="*/ 6 h 18"/>
                  <a:gd name="T18" fmla="*/ 0 w 18"/>
                  <a:gd name="T19" fmla="*/ 6 h 18"/>
                  <a:gd name="T20" fmla="*/ 0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3" name="Freeform 3530">
                <a:extLst>
                  <a:ext uri="{FF2B5EF4-FFF2-40B4-BE49-F238E27FC236}">
                    <a16:creationId xmlns:a16="http://schemas.microsoft.com/office/drawing/2014/main" xmlns="" id="{2859F20F-0559-4EFF-8F57-6C1319ADA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326"/>
                <a:ext cx="1" cy="0"/>
              </a:xfrm>
              <a:custGeom>
                <a:avLst/>
                <a:gdLst>
                  <a:gd name="T0" fmla="*/ 0 w 13"/>
                  <a:gd name="T1" fmla="*/ 18 h 18"/>
                  <a:gd name="T2" fmla="*/ 13 w 13"/>
                  <a:gd name="T3" fmla="*/ 18 h 18"/>
                  <a:gd name="T4" fmla="*/ 13 w 13"/>
                  <a:gd name="T5" fmla="*/ 0 h 18"/>
                  <a:gd name="T6" fmla="*/ 7 w 13"/>
                  <a:gd name="T7" fmla="*/ 0 h 18"/>
                  <a:gd name="T8" fmla="*/ 7 w 13"/>
                  <a:gd name="T9" fmla="*/ 6 h 18"/>
                  <a:gd name="T10" fmla="*/ 0 w 13"/>
                  <a:gd name="T11" fmla="*/ 6 h 18"/>
                  <a:gd name="T12" fmla="*/ 0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4" name="Freeform 3531">
                <a:extLst>
                  <a:ext uri="{FF2B5EF4-FFF2-40B4-BE49-F238E27FC236}">
                    <a16:creationId xmlns:a16="http://schemas.microsoft.com/office/drawing/2014/main" xmlns="" id="{CA320340-323A-42CB-937B-BD73394F0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" y="139"/>
                <a:ext cx="1" cy="0"/>
              </a:xfrm>
              <a:custGeom>
                <a:avLst/>
                <a:gdLst>
                  <a:gd name="T0" fmla="*/ 0 w 19"/>
                  <a:gd name="T1" fmla="*/ 18 h 18"/>
                  <a:gd name="T2" fmla="*/ 13 w 19"/>
                  <a:gd name="T3" fmla="*/ 18 h 18"/>
                  <a:gd name="T4" fmla="*/ 13 w 19"/>
                  <a:gd name="T5" fmla="*/ 12 h 18"/>
                  <a:gd name="T6" fmla="*/ 19 w 19"/>
                  <a:gd name="T7" fmla="*/ 12 h 18"/>
                  <a:gd name="T8" fmla="*/ 19 w 19"/>
                  <a:gd name="T9" fmla="*/ 0 h 18"/>
                  <a:gd name="T10" fmla="*/ 13 w 19"/>
                  <a:gd name="T11" fmla="*/ 0 h 18"/>
                  <a:gd name="T12" fmla="*/ 13 w 19"/>
                  <a:gd name="T13" fmla="*/ 6 h 18"/>
                  <a:gd name="T14" fmla="*/ 6 w 19"/>
                  <a:gd name="T15" fmla="*/ 6 h 18"/>
                  <a:gd name="T16" fmla="*/ 6 w 19"/>
                  <a:gd name="T17" fmla="*/ 12 h 18"/>
                  <a:gd name="T18" fmla="*/ 0 w 19"/>
                  <a:gd name="T19" fmla="*/ 12 h 18"/>
                  <a:gd name="T20" fmla="*/ 0 w 19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12"/>
                    </a:ln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5" name="Freeform 3532">
                <a:extLst>
                  <a:ext uri="{FF2B5EF4-FFF2-40B4-BE49-F238E27FC236}">
                    <a16:creationId xmlns:a16="http://schemas.microsoft.com/office/drawing/2014/main" xmlns="" id="{B1992E4D-A1EB-4A5C-AAB5-5C3FAF1C1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" y="229"/>
                <a:ext cx="1" cy="0"/>
              </a:xfrm>
              <a:custGeom>
                <a:avLst/>
                <a:gdLst>
                  <a:gd name="T0" fmla="*/ 19 w 19"/>
                  <a:gd name="T1" fmla="*/ 0 h 12"/>
                  <a:gd name="T2" fmla="*/ 0 w 19"/>
                  <a:gd name="T3" fmla="*/ 0 h 12"/>
                  <a:gd name="T4" fmla="*/ 0 w 19"/>
                  <a:gd name="T5" fmla="*/ 6 h 12"/>
                  <a:gd name="T6" fmla="*/ 6 w 19"/>
                  <a:gd name="T7" fmla="*/ 6 h 12"/>
                  <a:gd name="T8" fmla="*/ 6 w 19"/>
                  <a:gd name="T9" fmla="*/ 12 h 12"/>
                  <a:gd name="T10" fmla="*/ 19 w 19"/>
                  <a:gd name="T11" fmla="*/ 12 h 12"/>
                  <a:gd name="T12" fmla="*/ 19 w 1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9" y="12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6" name="Freeform 3533">
                <a:extLst>
                  <a:ext uri="{FF2B5EF4-FFF2-40B4-BE49-F238E27FC236}">
                    <a16:creationId xmlns:a16="http://schemas.microsoft.com/office/drawing/2014/main" xmlns="" id="{3842FC33-975A-489C-9AEB-931702BF1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" y="402"/>
                <a:ext cx="0" cy="1"/>
              </a:xfrm>
              <a:custGeom>
                <a:avLst/>
                <a:gdLst>
                  <a:gd name="T0" fmla="*/ 18 w 18"/>
                  <a:gd name="T1" fmla="*/ 18 h 18"/>
                  <a:gd name="T2" fmla="*/ 18 w 18"/>
                  <a:gd name="T3" fmla="*/ 6 h 18"/>
                  <a:gd name="T4" fmla="*/ 12 w 18"/>
                  <a:gd name="T5" fmla="*/ 6 h 18"/>
                  <a:gd name="T6" fmla="*/ 12 w 18"/>
                  <a:gd name="T7" fmla="*/ 0 h 18"/>
                  <a:gd name="T8" fmla="*/ 0 w 18"/>
                  <a:gd name="T9" fmla="*/ 0 h 18"/>
                  <a:gd name="T10" fmla="*/ 0 w 18"/>
                  <a:gd name="T11" fmla="*/ 6 h 18"/>
                  <a:gd name="T12" fmla="*/ 6 w 18"/>
                  <a:gd name="T13" fmla="*/ 6 h 18"/>
                  <a:gd name="T14" fmla="*/ 6 w 18"/>
                  <a:gd name="T15" fmla="*/ 12 h 18"/>
                  <a:gd name="T16" fmla="*/ 12 w 18"/>
                  <a:gd name="T17" fmla="*/ 12 h 18"/>
                  <a:gd name="T18" fmla="*/ 12 w 18"/>
                  <a:gd name="T19" fmla="*/ 18 h 18"/>
                  <a:gd name="T20" fmla="*/ 18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7" name="Freeform 3534">
                <a:extLst>
                  <a:ext uri="{FF2B5EF4-FFF2-40B4-BE49-F238E27FC236}">
                    <a16:creationId xmlns:a16="http://schemas.microsoft.com/office/drawing/2014/main" xmlns="" id="{5B48D29F-D0DF-4222-A667-90396FC67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" y="413"/>
                <a:ext cx="1" cy="0"/>
              </a:xfrm>
              <a:custGeom>
                <a:avLst/>
                <a:gdLst>
                  <a:gd name="T0" fmla="*/ 18 w 18"/>
                  <a:gd name="T1" fmla="*/ 18 h 18"/>
                  <a:gd name="T2" fmla="*/ 18 w 18"/>
                  <a:gd name="T3" fmla="*/ 6 h 18"/>
                  <a:gd name="T4" fmla="*/ 12 w 18"/>
                  <a:gd name="T5" fmla="*/ 6 h 18"/>
                  <a:gd name="T6" fmla="*/ 12 w 18"/>
                  <a:gd name="T7" fmla="*/ 0 h 18"/>
                  <a:gd name="T8" fmla="*/ 0 w 18"/>
                  <a:gd name="T9" fmla="*/ 0 h 18"/>
                  <a:gd name="T10" fmla="*/ 0 w 18"/>
                  <a:gd name="T11" fmla="*/ 6 h 18"/>
                  <a:gd name="T12" fmla="*/ 6 w 18"/>
                  <a:gd name="T13" fmla="*/ 6 h 18"/>
                  <a:gd name="T14" fmla="*/ 6 w 18"/>
                  <a:gd name="T15" fmla="*/ 12 h 18"/>
                  <a:gd name="T16" fmla="*/ 12 w 18"/>
                  <a:gd name="T17" fmla="*/ 12 h 18"/>
                  <a:gd name="T18" fmla="*/ 12 w 18"/>
                  <a:gd name="T19" fmla="*/ 18 h 18"/>
                  <a:gd name="T20" fmla="*/ 18 w 18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8" name="Freeform 3535">
                <a:extLst>
                  <a:ext uri="{FF2B5EF4-FFF2-40B4-BE49-F238E27FC236}">
                    <a16:creationId xmlns:a16="http://schemas.microsoft.com/office/drawing/2014/main" xmlns="" id="{96A47589-D684-4FEA-8B02-AC7C025D0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194"/>
                <a:ext cx="0" cy="1"/>
              </a:xfrm>
              <a:custGeom>
                <a:avLst/>
                <a:gdLst>
                  <a:gd name="T0" fmla="*/ 0 w 19"/>
                  <a:gd name="T1" fmla="*/ 18 h 18"/>
                  <a:gd name="T2" fmla="*/ 6 w 19"/>
                  <a:gd name="T3" fmla="*/ 18 h 18"/>
                  <a:gd name="T4" fmla="*/ 6 w 19"/>
                  <a:gd name="T5" fmla="*/ 12 h 18"/>
                  <a:gd name="T6" fmla="*/ 12 w 19"/>
                  <a:gd name="T7" fmla="*/ 12 h 18"/>
                  <a:gd name="T8" fmla="*/ 12 w 19"/>
                  <a:gd name="T9" fmla="*/ 6 h 18"/>
                  <a:gd name="T10" fmla="*/ 19 w 19"/>
                  <a:gd name="T11" fmla="*/ 6 h 18"/>
                  <a:gd name="T12" fmla="*/ 19 w 19"/>
                  <a:gd name="T13" fmla="*/ 0 h 18"/>
                  <a:gd name="T14" fmla="*/ 6 w 19"/>
                  <a:gd name="T15" fmla="*/ 0 h 18"/>
                  <a:gd name="T16" fmla="*/ 6 w 19"/>
                  <a:gd name="T17" fmla="*/ 6 h 18"/>
                  <a:gd name="T18" fmla="*/ 0 w 19"/>
                  <a:gd name="T19" fmla="*/ 6 h 18"/>
                  <a:gd name="T20" fmla="*/ 0 w 19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29" name="Freeform 3536">
                <a:extLst>
                  <a:ext uri="{FF2B5EF4-FFF2-40B4-BE49-F238E27FC236}">
                    <a16:creationId xmlns:a16="http://schemas.microsoft.com/office/drawing/2014/main" xmlns="" id="{E0431947-5A03-423C-BE2E-77C91639F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" y="52"/>
                <a:ext cx="1" cy="0"/>
              </a:xfrm>
              <a:custGeom>
                <a:avLst/>
                <a:gdLst>
                  <a:gd name="T0" fmla="*/ 19 w 19"/>
                  <a:gd name="T1" fmla="*/ 18 h 18"/>
                  <a:gd name="T2" fmla="*/ 19 w 19"/>
                  <a:gd name="T3" fmla="*/ 6 h 18"/>
                  <a:gd name="T4" fmla="*/ 13 w 19"/>
                  <a:gd name="T5" fmla="*/ 6 h 18"/>
                  <a:gd name="T6" fmla="*/ 13 w 19"/>
                  <a:gd name="T7" fmla="*/ 0 h 18"/>
                  <a:gd name="T8" fmla="*/ 0 w 19"/>
                  <a:gd name="T9" fmla="*/ 0 h 18"/>
                  <a:gd name="T10" fmla="*/ 0 w 19"/>
                  <a:gd name="T11" fmla="*/ 6 h 18"/>
                  <a:gd name="T12" fmla="*/ 7 w 19"/>
                  <a:gd name="T13" fmla="*/ 6 h 18"/>
                  <a:gd name="T14" fmla="*/ 7 w 19"/>
                  <a:gd name="T15" fmla="*/ 12 h 18"/>
                  <a:gd name="T16" fmla="*/ 13 w 19"/>
                  <a:gd name="T17" fmla="*/ 12 h 18"/>
                  <a:gd name="T18" fmla="*/ 13 w 19"/>
                  <a:gd name="T19" fmla="*/ 18 h 18"/>
                  <a:gd name="T20" fmla="*/ 19 w 19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18"/>
                    </a:lnTo>
                    <a:lnTo>
                      <a:pt x="1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0" name="Freeform 3537">
                <a:extLst>
                  <a:ext uri="{FF2B5EF4-FFF2-40B4-BE49-F238E27FC236}">
                    <a16:creationId xmlns:a16="http://schemas.microsoft.com/office/drawing/2014/main" xmlns="" id="{4EDA45D8-A794-448E-A261-6D6B33CE8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351"/>
                <a:ext cx="1" cy="1"/>
              </a:xfrm>
              <a:custGeom>
                <a:avLst/>
                <a:gdLst>
                  <a:gd name="T0" fmla="*/ 0 w 12"/>
                  <a:gd name="T1" fmla="*/ 24 h 24"/>
                  <a:gd name="T2" fmla="*/ 6 w 12"/>
                  <a:gd name="T3" fmla="*/ 24 h 24"/>
                  <a:gd name="T4" fmla="*/ 6 w 12"/>
                  <a:gd name="T5" fmla="*/ 18 h 24"/>
                  <a:gd name="T6" fmla="*/ 12 w 12"/>
                  <a:gd name="T7" fmla="*/ 18 h 24"/>
                  <a:gd name="T8" fmla="*/ 12 w 12"/>
                  <a:gd name="T9" fmla="*/ 0 h 24"/>
                  <a:gd name="T10" fmla="*/ 6 w 12"/>
                  <a:gd name="T11" fmla="*/ 0 h 24"/>
                  <a:gd name="T12" fmla="*/ 6 w 12"/>
                  <a:gd name="T13" fmla="*/ 12 h 24"/>
                  <a:gd name="T14" fmla="*/ 0 w 12"/>
                  <a:gd name="T15" fmla="*/ 12 h 24"/>
                  <a:gd name="T16" fmla="*/ 0 w 12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0" y="24"/>
                    </a:moveTo>
                    <a:lnTo>
                      <a:pt x="6" y="24"/>
                    </a:lnTo>
                    <a:lnTo>
                      <a:pt x="6" y="18"/>
                    </a:lnTo>
                    <a:lnTo>
                      <a:pt x="12" y="18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1" name="Freeform 3538">
                <a:extLst>
                  <a:ext uri="{FF2B5EF4-FFF2-40B4-BE49-F238E27FC236}">
                    <a16:creationId xmlns:a16="http://schemas.microsoft.com/office/drawing/2014/main" xmlns="" id="{4432DFBF-65BB-4DF4-8FD6-6BBC226EC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" y="221"/>
                <a:ext cx="1" cy="0"/>
              </a:xfrm>
              <a:custGeom>
                <a:avLst/>
                <a:gdLst>
                  <a:gd name="T0" fmla="*/ 0 w 20"/>
                  <a:gd name="T1" fmla="*/ 18 h 18"/>
                  <a:gd name="T2" fmla="*/ 6 w 20"/>
                  <a:gd name="T3" fmla="*/ 18 h 18"/>
                  <a:gd name="T4" fmla="*/ 6 w 20"/>
                  <a:gd name="T5" fmla="*/ 12 h 18"/>
                  <a:gd name="T6" fmla="*/ 20 w 20"/>
                  <a:gd name="T7" fmla="*/ 12 h 18"/>
                  <a:gd name="T8" fmla="*/ 20 w 20"/>
                  <a:gd name="T9" fmla="*/ 0 h 18"/>
                  <a:gd name="T10" fmla="*/ 13 w 20"/>
                  <a:gd name="T11" fmla="*/ 0 h 18"/>
                  <a:gd name="T12" fmla="*/ 13 w 20"/>
                  <a:gd name="T13" fmla="*/ 6 h 18"/>
                  <a:gd name="T14" fmla="*/ 0 w 20"/>
                  <a:gd name="T15" fmla="*/ 6 h 18"/>
                  <a:gd name="T16" fmla="*/ 0 w 20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20" y="12"/>
                    </a:lnTo>
                    <a:lnTo>
                      <a:pt x="20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2" name="Freeform 3539">
                <a:extLst>
                  <a:ext uri="{FF2B5EF4-FFF2-40B4-BE49-F238E27FC236}">
                    <a16:creationId xmlns:a16="http://schemas.microsoft.com/office/drawing/2014/main" xmlns="" id="{0CBDFEEF-4E59-4AFE-B528-FF00565EE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53"/>
                <a:ext cx="0" cy="0"/>
              </a:xfrm>
              <a:custGeom>
                <a:avLst/>
                <a:gdLst>
                  <a:gd name="T0" fmla="*/ 0 w 20"/>
                  <a:gd name="T1" fmla="*/ 18 h 18"/>
                  <a:gd name="T2" fmla="*/ 6 w 20"/>
                  <a:gd name="T3" fmla="*/ 18 h 18"/>
                  <a:gd name="T4" fmla="*/ 6 w 20"/>
                  <a:gd name="T5" fmla="*/ 12 h 18"/>
                  <a:gd name="T6" fmla="*/ 12 w 20"/>
                  <a:gd name="T7" fmla="*/ 12 h 18"/>
                  <a:gd name="T8" fmla="*/ 12 w 20"/>
                  <a:gd name="T9" fmla="*/ 6 h 18"/>
                  <a:gd name="T10" fmla="*/ 20 w 20"/>
                  <a:gd name="T11" fmla="*/ 6 h 18"/>
                  <a:gd name="T12" fmla="*/ 20 w 20"/>
                  <a:gd name="T13" fmla="*/ 0 h 18"/>
                  <a:gd name="T14" fmla="*/ 6 w 20"/>
                  <a:gd name="T15" fmla="*/ 0 h 18"/>
                  <a:gd name="T16" fmla="*/ 6 w 20"/>
                  <a:gd name="T17" fmla="*/ 6 h 18"/>
                  <a:gd name="T18" fmla="*/ 0 w 20"/>
                  <a:gd name="T19" fmla="*/ 6 h 18"/>
                  <a:gd name="T20" fmla="*/ 0 w 20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6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3" name="Freeform 3540">
                <a:extLst>
                  <a:ext uri="{FF2B5EF4-FFF2-40B4-BE49-F238E27FC236}">
                    <a16:creationId xmlns:a16="http://schemas.microsoft.com/office/drawing/2014/main" xmlns="" id="{E7280659-EC5D-4EC8-B0F0-5F2CD02C8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294"/>
                <a:ext cx="0" cy="0"/>
              </a:xfrm>
              <a:custGeom>
                <a:avLst/>
                <a:gdLst>
                  <a:gd name="T0" fmla="*/ 0 w 18"/>
                  <a:gd name="T1" fmla="*/ 6 h 12"/>
                  <a:gd name="T2" fmla="*/ 6 w 18"/>
                  <a:gd name="T3" fmla="*/ 6 h 12"/>
                  <a:gd name="T4" fmla="*/ 6 w 18"/>
                  <a:gd name="T5" fmla="*/ 12 h 12"/>
                  <a:gd name="T6" fmla="*/ 18 w 18"/>
                  <a:gd name="T7" fmla="*/ 12 h 12"/>
                  <a:gd name="T8" fmla="*/ 18 w 18"/>
                  <a:gd name="T9" fmla="*/ 0 h 12"/>
                  <a:gd name="T10" fmla="*/ 0 w 18"/>
                  <a:gd name="T11" fmla="*/ 0 h 12"/>
                  <a:gd name="T12" fmla="*/ 0 w 18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0" y="6"/>
                    </a:moveTo>
                    <a:lnTo>
                      <a:pt x="6" y="6"/>
                    </a:lnTo>
                    <a:lnTo>
                      <a:pt x="6" y="1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4" name="Freeform 3541">
                <a:extLst>
                  <a:ext uri="{FF2B5EF4-FFF2-40B4-BE49-F238E27FC236}">
                    <a16:creationId xmlns:a16="http://schemas.microsoft.com/office/drawing/2014/main" xmlns="" id="{6871CD91-3706-4DB8-9059-9BE59C55A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" y="130"/>
                <a:ext cx="0" cy="1"/>
              </a:xfrm>
              <a:custGeom>
                <a:avLst/>
                <a:gdLst>
                  <a:gd name="T0" fmla="*/ 0 w 13"/>
                  <a:gd name="T1" fmla="*/ 25 h 25"/>
                  <a:gd name="T2" fmla="*/ 6 w 13"/>
                  <a:gd name="T3" fmla="*/ 25 h 25"/>
                  <a:gd name="T4" fmla="*/ 6 w 13"/>
                  <a:gd name="T5" fmla="*/ 19 h 25"/>
                  <a:gd name="T6" fmla="*/ 13 w 13"/>
                  <a:gd name="T7" fmla="*/ 19 h 25"/>
                  <a:gd name="T8" fmla="*/ 13 w 13"/>
                  <a:gd name="T9" fmla="*/ 0 h 25"/>
                  <a:gd name="T10" fmla="*/ 6 w 13"/>
                  <a:gd name="T11" fmla="*/ 0 h 25"/>
                  <a:gd name="T12" fmla="*/ 6 w 13"/>
                  <a:gd name="T13" fmla="*/ 13 h 25"/>
                  <a:gd name="T14" fmla="*/ 0 w 13"/>
                  <a:gd name="T15" fmla="*/ 13 h 25"/>
                  <a:gd name="T16" fmla="*/ 0 w 13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5">
                    <a:moveTo>
                      <a:pt x="0" y="25"/>
                    </a:moveTo>
                    <a:lnTo>
                      <a:pt x="6" y="25"/>
                    </a:lnTo>
                    <a:lnTo>
                      <a:pt x="6" y="19"/>
                    </a:lnTo>
                    <a:lnTo>
                      <a:pt x="13" y="19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5" name="Freeform 3542">
                <a:extLst>
                  <a:ext uri="{FF2B5EF4-FFF2-40B4-BE49-F238E27FC236}">
                    <a16:creationId xmlns:a16="http://schemas.microsoft.com/office/drawing/2014/main" xmlns="" id="{65528AAB-ABB9-4ADE-B014-7F693B01C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" y="237"/>
                <a:ext cx="1" cy="1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0 h 13"/>
                  <a:gd name="T4" fmla="*/ 0 w 19"/>
                  <a:gd name="T5" fmla="*/ 13 h 13"/>
                  <a:gd name="T6" fmla="*/ 13 w 19"/>
                  <a:gd name="T7" fmla="*/ 13 h 13"/>
                  <a:gd name="T8" fmla="*/ 13 w 19"/>
                  <a:gd name="T9" fmla="*/ 6 h 13"/>
                  <a:gd name="T10" fmla="*/ 19 w 19"/>
                  <a:gd name="T11" fmla="*/ 6 h 13"/>
                  <a:gd name="T12" fmla="*/ 19 w 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13" y="13"/>
                    </a:lnTo>
                    <a:lnTo>
                      <a:pt x="13" y="6"/>
                    </a:lnTo>
                    <a:lnTo>
                      <a:pt x="19" y="6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6" name="Freeform 3543">
                <a:extLst>
                  <a:ext uri="{FF2B5EF4-FFF2-40B4-BE49-F238E27FC236}">
                    <a16:creationId xmlns:a16="http://schemas.microsoft.com/office/drawing/2014/main" xmlns="" id="{0907DA17-A309-4D7C-9BB8-CFC1721CC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96"/>
                <a:ext cx="1" cy="0"/>
              </a:xfrm>
              <a:custGeom>
                <a:avLst/>
                <a:gdLst>
                  <a:gd name="T0" fmla="*/ 19 w 19"/>
                  <a:gd name="T1" fmla="*/ 12 h 12"/>
                  <a:gd name="T2" fmla="*/ 19 w 19"/>
                  <a:gd name="T3" fmla="*/ 6 h 12"/>
                  <a:gd name="T4" fmla="*/ 13 w 19"/>
                  <a:gd name="T5" fmla="*/ 6 h 12"/>
                  <a:gd name="T6" fmla="*/ 13 w 19"/>
                  <a:gd name="T7" fmla="*/ 0 h 12"/>
                  <a:gd name="T8" fmla="*/ 0 w 19"/>
                  <a:gd name="T9" fmla="*/ 0 h 12"/>
                  <a:gd name="T10" fmla="*/ 0 w 19"/>
                  <a:gd name="T11" fmla="*/ 12 h 12"/>
                  <a:gd name="T12" fmla="*/ 19 w 1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9" y="12"/>
                    </a:moveTo>
                    <a:lnTo>
                      <a:pt x="19" y="6"/>
                    </a:lnTo>
                    <a:lnTo>
                      <a:pt x="13" y="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9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7" name="Freeform 3544">
                <a:extLst>
                  <a:ext uri="{FF2B5EF4-FFF2-40B4-BE49-F238E27FC236}">
                    <a16:creationId xmlns:a16="http://schemas.microsoft.com/office/drawing/2014/main" xmlns="" id="{22ED4AD1-6D9B-4369-9A75-57766FF72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" y="141"/>
                <a:ext cx="0" cy="0"/>
              </a:xfrm>
              <a:custGeom>
                <a:avLst/>
                <a:gdLst>
                  <a:gd name="T0" fmla="*/ 0 w 13"/>
                  <a:gd name="T1" fmla="*/ 18 h 18"/>
                  <a:gd name="T2" fmla="*/ 13 w 13"/>
                  <a:gd name="T3" fmla="*/ 18 h 18"/>
                  <a:gd name="T4" fmla="*/ 13 w 13"/>
                  <a:gd name="T5" fmla="*/ 0 h 18"/>
                  <a:gd name="T6" fmla="*/ 6 w 13"/>
                  <a:gd name="T7" fmla="*/ 0 h 18"/>
                  <a:gd name="T8" fmla="*/ 6 w 13"/>
                  <a:gd name="T9" fmla="*/ 6 h 18"/>
                  <a:gd name="T10" fmla="*/ 0 w 13"/>
                  <a:gd name="T11" fmla="*/ 6 h 18"/>
                  <a:gd name="T12" fmla="*/ 0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8" name="Freeform 3545">
                <a:extLst>
                  <a:ext uri="{FF2B5EF4-FFF2-40B4-BE49-F238E27FC236}">
                    <a16:creationId xmlns:a16="http://schemas.microsoft.com/office/drawing/2014/main" xmlns="" id="{AAEB9B68-936D-4392-B37B-7CA83E874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" y="221"/>
                <a:ext cx="1" cy="1"/>
              </a:xfrm>
              <a:custGeom>
                <a:avLst/>
                <a:gdLst>
                  <a:gd name="T0" fmla="*/ 6 w 12"/>
                  <a:gd name="T1" fmla="*/ 18 h 18"/>
                  <a:gd name="T2" fmla="*/ 6 w 12"/>
                  <a:gd name="T3" fmla="*/ 12 h 18"/>
                  <a:gd name="T4" fmla="*/ 12 w 12"/>
                  <a:gd name="T5" fmla="*/ 12 h 18"/>
                  <a:gd name="T6" fmla="*/ 12 w 12"/>
                  <a:gd name="T7" fmla="*/ 0 h 18"/>
                  <a:gd name="T8" fmla="*/ 0 w 12"/>
                  <a:gd name="T9" fmla="*/ 0 h 18"/>
                  <a:gd name="T10" fmla="*/ 0 w 12"/>
                  <a:gd name="T11" fmla="*/ 18 h 18"/>
                  <a:gd name="T12" fmla="*/ 6 w 12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6" y="18"/>
                    </a:move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39" name="Freeform 3546">
                <a:extLst>
                  <a:ext uri="{FF2B5EF4-FFF2-40B4-BE49-F238E27FC236}">
                    <a16:creationId xmlns:a16="http://schemas.microsoft.com/office/drawing/2014/main" xmlns="" id="{7B33A7AA-3BEE-48AD-AAE0-102F4C50A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214"/>
                <a:ext cx="1" cy="1"/>
              </a:xfrm>
              <a:custGeom>
                <a:avLst/>
                <a:gdLst>
                  <a:gd name="T0" fmla="*/ 19 w 19"/>
                  <a:gd name="T1" fmla="*/ 18 h 18"/>
                  <a:gd name="T2" fmla="*/ 19 w 19"/>
                  <a:gd name="T3" fmla="*/ 12 h 18"/>
                  <a:gd name="T4" fmla="*/ 13 w 19"/>
                  <a:gd name="T5" fmla="*/ 12 h 18"/>
                  <a:gd name="T6" fmla="*/ 13 w 19"/>
                  <a:gd name="T7" fmla="*/ 0 h 18"/>
                  <a:gd name="T8" fmla="*/ 0 w 19"/>
                  <a:gd name="T9" fmla="*/ 0 h 18"/>
                  <a:gd name="T10" fmla="*/ 0 w 19"/>
                  <a:gd name="T11" fmla="*/ 6 h 18"/>
                  <a:gd name="T12" fmla="*/ 6 w 19"/>
                  <a:gd name="T13" fmla="*/ 6 h 18"/>
                  <a:gd name="T14" fmla="*/ 6 w 19"/>
                  <a:gd name="T15" fmla="*/ 18 h 18"/>
                  <a:gd name="T16" fmla="*/ 19 w 19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lnTo>
                      <a:pt x="19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19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0" name="Freeform 3547">
                <a:extLst>
                  <a:ext uri="{FF2B5EF4-FFF2-40B4-BE49-F238E27FC236}">
                    <a16:creationId xmlns:a16="http://schemas.microsoft.com/office/drawing/2014/main" xmlns="" id="{650505DD-F58A-4D45-A212-973233937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255"/>
                <a:ext cx="1" cy="0"/>
              </a:xfrm>
              <a:custGeom>
                <a:avLst/>
                <a:gdLst>
                  <a:gd name="T0" fmla="*/ 0 w 19"/>
                  <a:gd name="T1" fmla="*/ 12 h 12"/>
                  <a:gd name="T2" fmla="*/ 13 w 19"/>
                  <a:gd name="T3" fmla="*/ 12 h 12"/>
                  <a:gd name="T4" fmla="*/ 13 w 19"/>
                  <a:gd name="T5" fmla="*/ 6 h 12"/>
                  <a:gd name="T6" fmla="*/ 19 w 19"/>
                  <a:gd name="T7" fmla="*/ 6 h 12"/>
                  <a:gd name="T8" fmla="*/ 19 w 19"/>
                  <a:gd name="T9" fmla="*/ 0 h 12"/>
                  <a:gd name="T10" fmla="*/ 0 w 19"/>
                  <a:gd name="T11" fmla="*/ 0 h 12"/>
                  <a:gd name="T12" fmla="*/ 0 w 1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1" name="Freeform 3548">
                <a:extLst>
                  <a:ext uri="{FF2B5EF4-FFF2-40B4-BE49-F238E27FC236}">
                    <a16:creationId xmlns:a16="http://schemas.microsoft.com/office/drawing/2014/main" xmlns="" id="{0430F74C-F378-4440-B909-FF86A943D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224"/>
                <a:ext cx="1" cy="0"/>
              </a:xfrm>
              <a:custGeom>
                <a:avLst/>
                <a:gdLst>
                  <a:gd name="T0" fmla="*/ 0 w 13"/>
                  <a:gd name="T1" fmla="*/ 18 h 18"/>
                  <a:gd name="T2" fmla="*/ 7 w 13"/>
                  <a:gd name="T3" fmla="*/ 18 h 18"/>
                  <a:gd name="T4" fmla="*/ 7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7 w 13"/>
                  <a:gd name="T11" fmla="*/ 0 h 18"/>
                  <a:gd name="T12" fmla="*/ 7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2" name="Rectangle 3549">
                <a:extLst>
                  <a:ext uri="{FF2B5EF4-FFF2-40B4-BE49-F238E27FC236}">
                    <a16:creationId xmlns:a16="http://schemas.microsoft.com/office/drawing/2014/main" xmlns="" id="{30E776FE-C4DD-4940-BFCC-1C8D9C26D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" y="393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3" name="Rectangle 3550">
                <a:extLst>
                  <a:ext uri="{FF2B5EF4-FFF2-40B4-BE49-F238E27FC236}">
                    <a16:creationId xmlns:a16="http://schemas.microsoft.com/office/drawing/2014/main" xmlns="" id="{23DBCD55-19A3-4CC0-AC4F-DF36005B6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" y="28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4" name="Rectangle 3551">
                <a:extLst>
                  <a:ext uri="{FF2B5EF4-FFF2-40B4-BE49-F238E27FC236}">
                    <a16:creationId xmlns:a16="http://schemas.microsoft.com/office/drawing/2014/main" xmlns="" id="{0DE795FA-14A4-4EC4-9235-277A5EF8F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" y="302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5" name="Rectangle 3552">
                <a:extLst>
                  <a:ext uri="{FF2B5EF4-FFF2-40B4-BE49-F238E27FC236}">
                    <a16:creationId xmlns:a16="http://schemas.microsoft.com/office/drawing/2014/main" xmlns="" id="{892E1BB9-178A-4DBE-8F20-A81137E34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" y="19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6" name="Rectangle 3553">
                <a:extLst>
                  <a:ext uri="{FF2B5EF4-FFF2-40B4-BE49-F238E27FC236}">
                    <a16:creationId xmlns:a16="http://schemas.microsoft.com/office/drawing/2014/main" xmlns="" id="{8D7D9384-C760-44BF-93B4-A075BF0CC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" y="221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7" name="Freeform 3554">
                <a:extLst>
                  <a:ext uri="{FF2B5EF4-FFF2-40B4-BE49-F238E27FC236}">
                    <a16:creationId xmlns:a16="http://schemas.microsoft.com/office/drawing/2014/main" xmlns="" id="{E3BF471E-9A34-4641-A9E8-CAB3D63C4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410"/>
                <a:ext cx="0" cy="0"/>
              </a:xfrm>
              <a:custGeom>
                <a:avLst/>
                <a:gdLst>
                  <a:gd name="T0" fmla="*/ 13 w 13"/>
                  <a:gd name="T1" fmla="*/ 19 h 19"/>
                  <a:gd name="T2" fmla="*/ 13 w 13"/>
                  <a:gd name="T3" fmla="*/ 6 h 19"/>
                  <a:gd name="T4" fmla="*/ 7 w 13"/>
                  <a:gd name="T5" fmla="*/ 6 h 19"/>
                  <a:gd name="T6" fmla="*/ 7 w 13"/>
                  <a:gd name="T7" fmla="*/ 0 h 19"/>
                  <a:gd name="T8" fmla="*/ 0 w 13"/>
                  <a:gd name="T9" fmla="*/ 0 h 19"/>
                  <a:gd name="T10" fmla="*/ 0 w 13"/>
                  <a:gd name="T11" fmla="*/ 13 h 19"/>
                  <a:gd name="T12" fmla="*/ 7 w 13"/>
                  <a:gd name="T13" fmla="*/ 13 h 19"/>
                  <a:gd name="T14" fmla="*/ 7 w 13"/>
                  <a:gd name="T15" fmla="*/ 19 h 19"/>
                  <a:gd name="T16" fmla="*/ 13 w 1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13" y="19"/>
                    </a:move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7" y="13"/>
                    </a:lnTo>
                    <a:lnTo>
                      <a:pt x="7" y="19"/>
                    </a:lnTo>
                    <a:lnTo>
                      <a:pt x="13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8" name="Freeform 3555">
                <a:extLst>
                  <a:ext uri="{FF2B5EF4-FFF2-40B4-BE49-F238E27FC236}">
                    <a16:creationId xmlns:a16="http://schemas.microsoft.com/office/drawing/2014/main" xmlns="" id="{E69901AA-59AC-4DD2-9E2D-CB235BC54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398"/>
                <a:ext cx="0" cy="1"/>
              </a:xfrm>
              <a:custGeom>
                <a:avLst/>
                <a:gdLst>
                  <a:gd name="T0" fmla="*/ 12 w 12"/>
                  <a:gd name="T1" fmla="*/ 18 h 18"/>
                  <a:gd name="T2" fmla="*/ 12 w 12"/>
                  <a:gd name="T3" fmla="*/ 6 h 18"/>
                  <a:gd name="T4" fmla="*/ 6 w 12"/>
                  <a:gd name="T5" fmla="*/ 6 h 18"/>
                  <a:gd name="T6" fmla="*/ 6 w 12"/>
                  <a:gd name="T7" fmla="*/ 0 h 18"/>
                  <a:gd name="T8" fmla="*/ 0 w 12"/>
                  <a:gd name="T9" fmla="*/ 0 h 18"/>
                  <a:gd name="T10" fmla="*/ 0 w 12"/>
                  <a:gd name="T11" fmla="*/ 12 h 18"/>
                  <a:gd name="T12" fmla="*/ 6 w 12"/>
                  <a:gd name="T13" fmla="*/ 12 h 18"/>
                  <a:gd name="T14" fmla="*/ 6 w 12"/>
                  <a:gd name="T15" fmla="*/ 18 h 18"/>
                  <a:gd name="T16" fmla="*/ 12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49" name="Freeform 3556">
                <a:extLst>
                  <a:ext uri="{FF2B5EF4-FFF2-40B4-BE49-F238E27FC236}">
                    <a16:creationId xmlns:a16="http://schemas.microsoft.com/office/drawing/2014/main" xmlns="" id="{40B0448B-FE02-4AC7-82A0-4E9C0F3CC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256"/>
                <a:ext cx="1" cy="1"/>
              </a:xfrm>
              <a:custGeom>
                <a:avLst/>
                <a:gdLst>
                  <a:gd name="T0" fmla="*/ 0 w 13"/>
                  <a:gd name="T1" fmla="*/ 18 h 18"/>
                  <a:gd name="T2" fmla="*/ 13 w 13"/>
                  <a:gd name="T3" fmla="*/ 18 h 18"/>
                  <a:gd name="T4" fmla="*/ 13 w 13"/>
                  <a:gd name="T5" fmla="*/ 0 h 18"/>
                  <a:gd name="T6" fmla="*/ 7 w 13"/>
                  <a:gd name="T7" fmla="*/ 0 h 18"/>
                  <a:gd name="T8" fmla="*/ 7 w 13"/>
                  <a:gd name="T9" fmla="*/ 12 h 18"/>
                  <a:gd name="T10" fmla="*/ 0 w 13"/>
                  <a:gd name="T11" fmla="*/ 12 h 18"/>
                  <a:gd name="T12" fmla="*/ 0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0" name="Freeform 3557">
                <a:extLst>
                  <a:ext uri="{FF2B5EF4-FFF2-40B4-BE49-F238E27FC236}">
                    <a16:creationId xmlns:a16="http://schemas.microsoft.com/office/drawing/2014/main" xmlns="" id="{46A8C82F-0E48-4077-A708-ECC4DE87D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403"/>
                <a:ext cx="0" cy="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6 h 18"/>
                  <a:gd name="T4" fmla="*/ 8 w 14"/>
                  <a:gd name="T5" fmla="*/ 6 h 18"/>
                  <a:gd name="T6" fmla="*/ 8 w 14"/>
                  <a:gd name="T7" fmla="*/ 0 h 18"/>
                  <a:gd name="T8" fmla="*/ 0 w 14"/>
                  <a:gd name="T9" fmla="*/ 0 h 18"/>
                  <a:gd name="T10" fmla="*/ 0 w 14"/>
                  <a:gd name="T11" fmla="*/ 12 h 18"/>
                  <a:gd name="T12" fmla="*/ 8 w 14"/>
                  <a:gd name="T13" fmla="*/ 12 h 18"/>
                  <a:gd name="T14" fmla="*/ 8 w 14"/>
                  <a:gd name="T15" fmla="*/ 18 h 18"/>
                  <a:gd name="T16" fmla="*/ 14 w 1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lnTo>
                      <a:pt x="14" y="6"/>
                    </a:lnTo>
                    <a:lnTo>
                      <a:pt x="8" y="6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8" y="12"/>
                    </a:lnTo>
                    <a:lnTo>
                      <a:pt x="8" y="18"/>
                    </a:lnTo>
                    <a:lnTo>
                      <a:pt x="14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1" name="Freeform 3558">
                <a:extLst>
                  <a:ext uri="{FF2B5EF4-FFF2-40B4-BE49-F238E27FC236}">
                    <a16:creationId xmlns:a16="http://schemas.microsoft.com/office/drawing/2014/main" xmlns="" id="{EE649FA7-9263-418D-A4A6-6C3A8E8E9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" y="119"/>
                <a:ext cx="0" cy="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12 h 18"/>
                  <a:gd name="T4" fmla="*/ 6 w 14"/>
                  <a:gd name="T5" fmla="*/ 12 h 18"/>
                  <a:gd name="T6" fmla="*/ 6 w 14"/>
                  <a:gd name="T7" fmla="*/ 0 h 18"/>
                  <a:gd name="T8" fmla="*/ 0 w 14"/>
                  <a:gd name="T9" fmla="*/ 0 h 18"/>
                  <a:gd name="T10" fmla="*/ 0 w 14"/>
                  <a:gd name="T11" fmla="*/ 18 h 18"/>
                  <a:gd name="T12" fmla="*/ 14 w 1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lnTo>
                      <a:pt x="14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4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2" name="Freeform 3559">
                <a:extLst>
                  <a:ext uri="{FF2B5EF4-FFF2-40B4-BE49-F238E27FC236}">
                    <a16:creationId xmlns:a16="http://schemas.microsoft.com/office/drawing/2014/main" xmlns="" id="{356F2C0D-A6CD-4B19-AE7A-2DDA260FE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" y="331"/>
                <a:ext cx="0" cy="1"/>
              </a:xfrm>
              <a:custGeom>
                <a:avLst/>
                <a:gdLst>
                  <a:gd name="T0" fmla="*/ 12 w 12"/>
                  <a:gd name="T1" fmla="*/ 18 h 18"/>
                  <a:gd name="T2" fmla="*/ 12 w 12"/>
                  <a:gd name="T3" fmla="*/ 6 h 18"/>
                  <a:gd name="T4" fmla="*/ 6 w 12"/>
                  <a:gd name="T5" fmla="*/ 6 h 18"/>
                  <a:gd name="T6" fmla="*/ 6 w 12"/>
                  <a:gd name="T7" fmla="*/ 0 h 18"/>
                  <a:gd name="T8" fmla="*/ 0 w 12"/>
                  <a:gd name="T9" fmla="*/ 0 h 18"/>
                  <a:gd name="T10" fmla="*/ 0 w 12"/>
                  <a:gd name="T11" fmla="*/ 12 h 18"/>
                  <a:gd name="T12" fmla="*/ 6 w 12"/>
                  <a:gd name="T13" fmla="*/ 12 h 18"/>
                  <a:gd name="T14" fmla="*/ 6 w 12"/>
                  <a:gd name="T15" fmla="*/ 18 h 18"/>
                  <a:gd name="T16" fmla="*/ 12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3" name="Freeform 3560">
                <a:extLst>
                  <a:ext uri="{FF2B5EF4-FFF2-40B4-BE49-F238E27FC236}">
                    <a16:creationId xmlns:a16="http://schemas.microsoft.com/office/drawing/2014/main" xmlns="" id="{DB7F1212-AEF7-45DF-A068-155BB713A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" y="209"/>
                <a:ext cx="1" cy="0"/>
              </a:xfrm>
              <a:custGeom>
                <a:avLst/>
                <a:gdLst>
                  <a:gd name="T0" fmla="*/ 0 w 19"/>
                  <a:gd name="T1" fmla="*/ 13 h 13"/>
                  <a:gd name="T2" fmla="*/ 19 w 19"/>
                  <a:gd name="T3" fmla="*/ 13 h 13"/>
                  <a:gd name="T4" fmla="*/ 19 w 19"/>
                  <a:gd name="T5" fmla="*/ 0 h 13"/>
                  <a:gd name="T6" fmla="*/ 13 w 19"/>
                  <a:gd name="T7" fmla="*/ 0 h 13"/>
                  <a:gd name="T8" fmla="*/ 13 w 19"/>
                  <a:gd name="T9" fmla="*/ 6 h 13"/>
                  <a:gd name="T10" fmla="*/ 0 w 19"/>
                  <a:gd name="T11" fmla="*/ 6 h 13"/>
                  <a:gd name="T12" fmla="*/ 0 w 1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0" y="13"/>
                    </a:moveTo>
                    <a:lnTo>
                      <a:pt x="19" y="13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4" name="Rectangle 3561">
                <a:extLst>
                  <a:ext uri="{FF2B5EF4-FFF2-40B4-BE49-F238E27FC236}">
                    <a16:creationId xmlns:a16="http://schemas.microsoft.com/office/drawing/2014/main" xmlns="" id="{9B05694E-63DA-4E58-9447-2860B3CC3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" y="31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5" name="Freeform 3562">
                <a:extLst>
                  <a:ext uri="{FF2B5EF4-FFF2-40B4-BE49-F238E27FC236}">
                    <a16:creationId xmlns:a16="http://schemas.microsoft.com/office/drawing/2014/main" xmlns="" id="{60C68FF0-42B6-4FEB-9D4F-706E460F9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" y="58"/>
                <a:ext cx="0" cy="1"/>
              </a:xfrm>
              <a:custGeom>
                <a:avLst/>
                <a:gdLst>
                  <a:gd name="T0" fmla="*/ 0 w 19"/>
                  <a:gd name="T1" fmla="*/ 12 h 12"/>
                  <a:gd name="T2" fmla="*/ 19 w 19"/>
                  <a:gd name="T3" fmla="*/ 12 h 12"/>
                  <a:gd name="T4" fmla="*/ 19 w 19"/>
                  <a:gd name="T5" fmla="*/ 0 h 12"/>
                  <a:gd name="T6" fmla="*/ 13 w 19"/>
                  <a:gd name="T7" fmla="*/ 0 h 12"/>
                  <a:gd name="T8" fmla="*/ 13 w 19"/>
                  <a:gd name="T9" fmla="*/ 6 h 12"/>
                  <a:gd name="T10" fmla="*/ 0 w 19"/>
                  <a:gd name="T11" fmla="*/ 6 h 12"/>
                  <a:gd name="T12" fmla="*/ 0 w 1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9" y="12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6" name="Rectangle 3563">
                <a:extLst>
                  <a:ext uri="{FF2B5EF4-FFF2-40B4-BE49-F238E27FC236}">
                    <a16:creationId xmlns:a16="http://schemas.microsoft.com/office/drawing/2014/main" xmlns="" id="{2F07EAA0-F1A4-446E-BF83-EEE25A1B6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" y="203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7" name="Freeform 3564">
                <a:extLst>
                  <a:ext uri="{FF2B5EF4-FFF2-40B4-BE49-F238E27FC236}">
                    <a16:creationId xmlns:a16="http://schemas.microsoft.com/office/drawing/2014/main" xmlns="" id="{78B9BD32-97D7-4BEA-B0C0-D04A37747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234"/>
                <a:ext cx="1" cy="0"/>
              </a:xfrm>
              <a:custGeom>
                <a:avLst/>
                <a:gdLst>
                  <a:gd name="T0" fmla="*/ 0 w 13"/>
                  <a:gd name="T1" fmla="*/ 18 h 18"/>
                  <a:gd name="T2" fmla="*/ 7 w 13"/>
                  <a:gd name="T3" fmla="*/ 18 h 18"/>
                  <a:gd name="T4" fmla="*/ 7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7 w 13"/>
                  <a:gd name="T11" fmla="*/ 0 h 18"/>
                  <a:gd name="T12" fmla="*/ 7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8" name="Freeform 3565">
                <a:extLst>
                  <a:ext uri="{FF2B5EF4-FFF2-40B4-BE49-F238E27FC236}">
                    <a16:creationId xmlns:a16="http://schemas.microsoft.com/office/drawing/2014/main" xmlns="" id="{D8524A5D-A15A-4BCD-88B5-7992CD0FE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" y="64"/>
                <a:ext cx="1" cy="1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0 h 18"/>
                  <a:gd name="T4" fmla="*/ 0 w 13"/>
                  <a:gd name="T5" fmla="*/ 0 h 18"/>
                  <a:gd name="T6" fmla="*/ 0 w 13"/>
                  <a:gd name="T7" fmla="*/ 6 h 18"/>
                  <a:gd name="T8" fmla="*/ 7 w 13"/>
                  <a:gd name="T9" fmla="*/ 6 h 18"/>
                  <a:gd name="T10" fmla="*/ 7 w 13"/>
                  <a:gd name="T11" fmla="*/ 18 h 18"/>
                  <a:gd name="T12" fmla="*/ 13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59" name="Freeform 3566">
                <a:extLst>
                  <a:ext uri="{FF2B5EF4-FFF2-40B4-BE49-F238E27FC236}">
                    <a16:creationId xmlns:a16="http://schemas.microsoft.com/office/drawing/2014/main" xmlns="" id="{8E46BA6D-923C-4111-85DD-A443ADCE3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" y="157"/>
                <a:ext cx="0" cy="1"/>
              </a:xfrm>
              <a:custGeom>
                <a:avLst/>
                <a:gdLst>
                  <a:gd name="T0" fmla="*/ 12 w 12"/>
                  <a:gd name="T1" fmla="*/ 0 h 19"/>
                  <a:gd name="T2" fmla="*/ 0 w 12"/>
                  <a:gd name="T3" fmla="*/ 0 h 19"/>
                  <a:gd name="T4" fmla="*/ 0 w 12"/>
                  <a:gd name="T5" fmla="*/ 19 h 19"/>
                  <a:gd name="T6" fmla="*/ 6 w 12"/>
                  <a:gd name="T7" fmla="*/ 19 h 19"/>
                  <a:gd name="T8" fmla="*/ 6 w 12"/>
                  <a:gd name="T9" fmla="*/ 6 h 19"/>
                  <a:gd name="T10" fmla="*/ 12 w 12"/>
                  <a:gd name="T11" fmla="*/ 6 h 19"/>
                  <a:gd name="T12" fmla="*/ 12 w 1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">
                    <a:moveTo>
                      <a:pt x="12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0" name="Freeform 3567">
                <a:extLst>
                  <a:ext uri="{FF2B5EF4-FFF2-40B4-BE49-F238E27FC236}">
                    <a16:creationId xmlns:a16="http://schemas.microsoft.com/office/drawing/2014/main" xmlns="" id="{2F1A9D30-F5E7-4167-9C8F-627FD1A81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" y="79"/>
                <a:ext cx="1" cy="1"/>
              </a:xfrm>
              <a:custGeom>
                <a:avLst/>
                <a:gdLst>
                  <a:gd name="T0" fmla="*/ 12 w 12"/>
                  <a:gd name="T1" fmla="*/ 18 h 18"/>
                  <a:gd name="T2" fmla="*/ 12 w 12"/>
                  <a:gd name="T3" fmla="*/ 6 h 18"/>
                  <a:gd name="T4" fmla="*/ 6 w 12"/>
                  <a:gd name="T5" fmla="*/ 6 h 18"/>
                  <a:gd name="T6" fmla="*/ 6 w 12"/>
                  <a:gd name="T7" fmla="*/ 0 h 18"/>
                  <a:gd name="T8" fmla="*/ 0 w 12"/>
                  <a:gd name="T9" fmla="*/ 0 h 18"/>
                  <a:gd name="T10" fmla="*/ 0 w 12"/>
                  <a:gd name="T11" fmla="*/ 12 h 18"/>
                  <a:gd name="T12" fmla="*/ 6 w 12"/>
                  <a:gd name="T13" fmla="*/ 12 h 18"/>
                  <a:gd name="T14" fmla="*/ 6 w 12"/>
                  <a:gd name="T15" fmla="*/ 18 h 18"/>
                  <a:gd name="T16" fmla="*/ 12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1" name="Freeform 3568">
                <a:extLst>
                  <a:ext uri="{FF2B5EF4-FFF2-40B4-BE49-F238E27FC236}">
                    <a16:creationId xmlns:a16="http://schemas.microsoft.com/office/drawing/2014/main" xmlns="" id="{882CDDC0-67F4-4264-BF41-8EBED5210D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" y="406"/>
                <a:ext cx="0" cy="0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6 w 13"/>
                  <a:gd name="T5" fmla="*/ 6 h 18"/>
                  <a:gd name="T6" fmla="*/ 6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6 w 13"/>
                  <a:gd name="T13" fmla="*/ 12 h 18"/>
                  <a:gd name="T14" fmla="*/ 6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2" name="Rectangle 3569">
                <a:extLst>
                  <a:ext uri="{FF2B5EF4-FFF2-40B4-BE49-F238E27FC236}">
                    <a16:creationId xmlns:a16="http://schemas.microsoft.com/office/drawing/2014/main" xmlns="" id="{FDC454B9-6068-4398-8681-C06C669F6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" y="15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3" name="Freeform 3570">
                <a:extLst>
                  <a:ext uri="{FF2B5EF4-FFF2-40B4-BE49-F238E27FC236}">
                    <a16:creationId xmlns:a16="http://schemas.microsoft.com/office/drawing/2014/main" xmlns="" id="{A7D61FED-0ACF-4900-8A1B-7923EE61C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" y="384"/>
                <a:ext cx="1" cy="1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12 h 18"/>
                  <a:gd name="T4" fmla="*/ 7 w 13"/>
                  <a:gd name="T5" fmla="*/ 12 h 18"/>
                  <a:gd name="T6" fmla="*/ 7 w 13"/>
                  <a:gd name="T7" fmla="*/ 0 h 18"/>
                  <a:gd name="T8" fmla="*/ 0 w 13"/>
                  <a:gd name="T9" fmla="*/ 0 h 18"/>
                  <a:gd name="T10" fmla="*/ 0 w 13"/>
                  <a:gd name="T11" fmla="*/ 18 h 18"/>
                  <a:gd name="T12" fmla="*/ 13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12"/>
                    </a:lnTo>
                    <a:lnTo>
                      <a:pt x="7" y="1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4" name="Rectangle 3571">
                <a:extLst>
                  <a:ext uri="{FF2B5EF4-FFF2-40B4-BE49-F238E27FC236}">
                    <a16:creationId xmlns:a16="http://schemas.microsoft.com/office/drawing/2014/main" xmlns="" id="{9C462257-966E-4B0D-BDAB-978E585C9F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" y="20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5" name="Freeform 3572">
                <a:extLst>
                  <a:ext uri="{FF2B5EF4-FFF2-40B4-BE49-F238E27FC236}">
                    <a16:creationId xmlns:a16="http://schemas.microsoft.com/office/drawing/2014/main" xmlns="" id="{22D0E5AA-862E-443E-982A-24FDC7AE4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" y="195"/>
                <a:ext cx="0" cy="1"/>
              </a:xfrm>
              <a:custGeom>
                <a:avLst/>
                <a:gdLst>
                  <a:gd name="T0" fmla="*/ 13 w 13"/>
                  <a:gd name="T1" fmla="*/ 0 h 18"/>
                  <a:gd name="T2" fmla="*/ 0 w 13"/>
                  <a:gd name="T3" fmla="*/ 0 h 18"/>
                  <a:gd name="T4" fmla="*/ 0 w 13"/>
                  <a:gd name="T5" fmla="*/ 18 h 18"/>
                  <a:gd name="T6" fmla="*/ 7 w 13"/>
                  <a:gd name="T7" fmla="*/ 18 h 18"/>
                  <a:gd name="T8" fmla="*/ 7 w 13"/>
                  <a:gd name="T9" fmla="*/ 6 h 18"/>
                  <a:gd name="T10" fmla="*/ 13 w 13"/>
                  <a:gd name="T11" fmla="*/ 6 h 18"/>
                  <a:gd name="T12" fmla="*/ 13 w 1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6" name="Freeform 3573">
                <a:extLst>
                  <a:ext uri="{FF2B5EF4-FFF2-40B4-BE49-F238E27FC236}">
                    <a16:creationId xmlns:a16="http://schemas.microsoft.com/office/drawing/2014/main" xmlns="" id="{D0D30003-14FC-416B-ABBA-0AE3010A1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" y="272"/>
                <a:ext cx="1" cy="0"/>
              </a:xfrm>
              <a:custGeom>
                <a:avLst/>
                <a:gdLst>
                  <a:gd name="T0" fmla="*/ 0 w 14"/>
                  <a:gd name="T1" fmla="*/ 19 h 19"/>
                  <a:gd name="T2" fmla="*/ 7 w 14"/>
                  <a:gd name="T3" fmla="*/ 19 h 19"/>
                  <a:gd name="T4" fmla="*/ 7 w 14"/>
                  <a:gd name="T5" fmla="*/ 13 h 19"/>
                  <a:gd name="T6" fmla="*/ 14 w 14"/>
                  <a:gd name="T7" fmla="*/ 13 h 19"/>
                  <a:gd name="T8" fmla="*/ 14 w 14"/>
                  <a:gd name="T9" fmla="*/ 0 h 19"/>
                  <a:gd name="T10" fmla="*/ 7 w 14"/>
                  <a:gd name="T11" fmla="*/ 0 h 19"/>
                  <a:gd name="T12" fmla="*/ 7 w 14"/>
                  <a:gd name="T13" fmla="*/ 6 h 19"/>
                  <a:gd name="T14" fmla="*/ 0 w 14"/>
                  <a:gd name="T15" fmla="*/ 6 h 19"/>
                  <a:gd name="T16" fmla="*/ 0 w 14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9">
                    <a:moveTo>
                      <a:pt x="0" y="19"/>
                    </a:moveTo>
                    <a:lnTo>
                      <a:pt x="7" y="19"/>
                    </a:lnTo>
                    <a:lnTo>
                      <a:pt x="7" y="13"/>
                    </a:lnTo>
                    <a:lnTo>
                      <a:pt x="14" y="13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7" name="Freeform 3574">
                <a:extLst>
                  <a:ext uri="{FF2B5EF4-FFF2-40B4-BE49-F238E27FC236}">
                    <a16:creationId xmlns:a16="http://schemas.microsoft.com/office/drawing/2014/main" xmlns="" id="{EED36D86-184A-471A-8918-F9354178B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263"/>
                <a:ext cx="0" cy="1"/>
              </a:xfrm>
              <a:custGeom>
                <a:avLst/>
                <a:gdLst>
                  <a:gd name="T0" fmla="*/ 12 w 12"/>
                  <a:gd name="T1" fmla="*/ 19 h 19"/>
                  <a:gd name="T2" fmla="*/ 12 w 12"/>
                  <a:gd name="T3" fmla="*/ 7 h 19"/>
                  <a:gd name="T4" fmla="*/ 6 w 12"/>
                  <a:gd name="T5" fmla="*/ 7 h 19"/>
                  <a:gd name="T6" fmla="*/ 6 w 12"/>
                  <a:gd name="T7" fmla="*/ 0 h 19"/>
                  <a:gd name="T8" fmla="*/ 0 w 12"/>
                  <a:gd name="T9" fmla="*/ 0 h 19"/>
                  <a:gd name="T10" fmla="*/ 0 w 12"/>
                  <a:gd name="T11" fmla="*/ 13 h 19"/>
                  <a:gd name="T12" fmla="*/ 6 w 12"/>
                  <a:gd name="T13" fmla="*/ 13 h 19"/>
                  <a:gd name="T14" fmla="*/ 6 w 12"/>
                  <a:gd name="T15" fmla="*/ 19 h 19"/>
                  <a:gd name="T16" fmla="*/ 12 w 12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12" y="19"/>
                    </a:moveTo>
                    <a:lnTo>
                      <a:pt x="12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2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8" name="Freeform 3575">
                <a:extLst>
                  <a:ext uri="{FF2B5EF4-FFF2-40B4-BE49-F238E27FC236}">
                    <a16:creationId xmlns:a16="http://schemas.microsoft.com/office/drawing/2014/main" xmlns="" id="{7B739061-285B-439F-BE8F-9CC278A72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" y="138"/>
                <a:ext cx="0" cy="0"/>
              </a:xfrm>
              <a:custGeom>
                <a:avLst/>
                <a:gdLst>
                  <a:gd name="T0" fmla="*/ 0 w 13"/>
                  <a:gd name="T1" fmla="*/ 18 h 18"/>
                  <a:gd name="T2" fmla="*/ 13 w 13"/>
                  <a:gd name="T3" fmla="*/ 18 h 18"/>
                  <a:gd name="T4" fmla="*/ 13 w 13"/>
                  <a:gd name="T5" fmla="*/ 0 h 18"/>
                  <a:gd name="T6" fmla="*/ 6 w 13"/>
                  <a:gd name="T7" fmla="*/ 0 h 18"/>
                  <a:gd name="T8" fmla="*/ 6 w 13"/>
                  <a:gd name="T9" fmla="*/ 12 h 18"/>
                  <a:gd name="T10" fmla="*/ 0 w 13"/>
                  <a:gd name="T11" fmla="*/ 12 h 18"/>
                  <a:gd name="T12" fmla="*/ 0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3" y="18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69" name="Rectangle 3576">
                <a:extLst>
                  <a:ext uri="{FF2B5EF4-FFF2-40B4-BE49-F238E27FC236}">
                    <a16:creationId xmlns:a16="http://schemas.microsoft.com/office/drawing/2014/main" xmlns="" id="{10C905ED-B87F-47E9-8118-D9EBFEEAFC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" y="10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0" name="Freeform 3577">
                <a:extLst>
                  <a:ext uri="{FF2B5EF4-FFF2-40B4-BE49-F238E27FC236}">
                    <a16:creationId xmlns:a16="http://schemas.microsoft.com/office/drawing/2014/main" xmlns="" id="{F1C25178-884F-4F7A-BA23-D84EF9558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" y="149"/>
                <a:ext cx="1" cy="0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6 w 13"/>
                  <a:gd name="T5" fmla="*/ 6 h 18"/>
                  <a:gd name="T6" fmla="*/ 6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6 w 13"/>
                  <a:gd name="T13" fmla="*/ 12 h 18"/>
                  <a:gd name="T14" fmla="*/ 6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1" name="Rectangle 3578">
                <a:extLst>
                  <a:ext uri="{FF2B5EF4-FFF2-40B4-BE49-F238E27FC236}">
                    <a16:creationId xmlns:a16="http://schemas.microsoft.com/office/drawing/2014/main" xmlns="" id="{DC17836A-B544-4F8F-8C4C-D7C42B540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" y="26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2" name="Rectangle 3579">
                <a:extLst>
                  <a:ext uri="{FF2B5EF4-FFF2-40B4-BE49-F238E27FC236}">
                    <a16:creationId xmlns:a16="http://schemas.microsoft.com/office/drawing/2014/main" xmlns="" id="{78B9451F-04FF-4B80-AD4F-A9E9F62BF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" y="28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3" name="Rectangle 3580">
                <a:extLst>
                  <a:ext uri="{FF2B5EF4-FFF2-40B4-BE49-F238E27FC236}">
                    <a16:creationId xmlns:a16="http://schemas.microsoft.com/office/drawing/2014/main" xmlns="" id="{20790401-3CA9-4940-AFCB-490C0C9CB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" y="206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4" name="Freeform 3581">
                <a:extLst>
                  <a:ext uri="{FF2B5EF4-FFF2-40B4-BE49-F238E27FC236}">
                    <a16:creationId xmlns:a16="http://schemas.microsoft.com/office/drawing/2014/main" xmlns="" id="{21FDB980-9B08-4952-8A75-A8A3BC4E4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187"/>
                <a:ext cx="0" cy="0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6 w 13"/>
                  <a:gd name="T5" fmla="*/ 6 h 18"/>
                  <a:gd name="T6" fmla="*/ 6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6 w 13"/>
                  <a:gd name="T13" fmla="*/ 12 h 18"/>
                  <a:gd name="T14" fmla="*/ 6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5" name="Rectangle 3582">
                <a:extLst>
                  <a:ext uri="{FF2B5EF4-FFF2-40B4-BE49-F238E27FC236}">
                    <a16:creationId xmlns:a16="http://schemas.microsoft.com/office/drawing/2014/main" xmlns="" id="{73ED426A-4A61-4681-8F4A-AA95A73FA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" y="39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6" name="Rectangle 3583">
                <a:extLst>
                  <a:ext uri="{FF2B5EF4-FFF2-40B4-BE49-F238E27FC236}">
                    <a16:creationId xmlns:a16="http://schemas.microsoft.com/office/drawing/2014/main" xmlns="" id="{6AC96679-3245-4C6F-979D-DAA14A8D7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" y="223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7" name="Freeform 3584">
                <a:extLst>
                  <a:ext uri="{FF2B5EF4-FFF2-40B4-BE49-F238E27FC236}">
                    <a16:creationId xmlns:a16="http://schemas.microsoft.com/office/drawing/2014/main" xmlns="" id="{008203A4-DB15-4D61-A45B-4DDB756A7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111"/>
                <a:ext cx="1" cy="0"/>
              </a:xfrm>
              <a:custGeom>
                <a:avLst/>
                <a:gdLst>
                  <a:gd name="T0" fmla="*/ 19 w 19"/>
                  <a:gd name="T1" fmla="*/ 12 h 12"/>
                  <a:gd name="T2" fmla="*/ 19 w 19"/>
                  <a:gd name="T3" fmla="*/ 6 h 12"/>
                  <a:gd name="T4" fmla="*/ 6 w 19"/>
                  <a:gd name="T5" fmla="*/ 6 h 12"/>
                  <a:gd name="T6" fmla="*/ 6 w 19"/>
                  <a:gd name="T7" fmla="*/ 0 h 12"/>
                  <a:gd name="T8" fmla="*/ 0 w 19"/>
                  <a:gd name="T9" fmla="*/ 0 h 12"/>
                  <a:gd name="T10" fmla="*/ 0 w 19"/>
                  <a:gd name="T11" fmla="*/ 12 h 12"/>
                  <a:gd name="T12" fmla="*/ 19 w 1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9" y="12"/>
                    </a:moveTo>
                    <a:lnTo>
                      <a:pt x="19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9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8" name="Freeform 3585">
                <a:extLst>
                  <a:ext uri="{FF2B5EF4-FFF2-40B4-BE49-F238E27FC236}">
                    <a16:creationId xmlns:a16="http://schemas.microsoft.com/office/drawing/2014/main" xmlns="" id="{14CE9C9F-B323-473D-89C1-EFEDE7308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" y="211"/>
                <a:ext cx="1" cy="0"/>
              </a:xfrm>
              <a:custGeom>
                <a:avLst/>
                <a:gdLst>
                  <a:gd name="T0" fmla="*/ 0 w 18"/>
                  <a:gd name="T1" fmla="*/ 12 h 12"/>
                  <a:gd name="T2" fmla="*/ 18 w 18"/>
                  <a:gd name="T3" fmla="*/ 12 h 12"/>
                  <a:gd name="T4" fmla="*/ 18 w 18"/>
                  <a:gd name="T5" fmla="*/ 0 h 12"/>
                  <a:gd name="T6" fmla="*/ 12 w 18"/>
                  <a:gd name="T7" fmla="*/ 0 h 12"/>
                  <a:gd name="T8" fmla="*/ 12 w 18"/>
                  <a:gd name="T9" fmla="*/ 6 h 12"/>
                  <a:gd name="T10" fmla="*/ 0 w 18"/>
                  <a:gd name="T11" fmla="*/ 6 h 12"/>
                  <a:gd name="T12" fmla="*/ 0 w 1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0" y="12"/>
                    </a:moveTo>
                    <a:lnTo>
                      <a:pt x="18" y="12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79" name="Freeform 3586">
                <a:extLst>
                  <a:ext uri="{FF2B5EF4-FFF2-40B4-BE49-F238E27FC236}">
                    <a16:creationId xmlns:a16="http://schemas.microsoft.com/office/drawing/2014/main" xmlns="" id="{2EDA57EB-6210-4624-B93B-8DAB5404C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" y="406"/>
                <a:ext cx="1" cy="1"/>
              </a:xfrm>
              <a:custGeom>
                <a:avLst/>
                <a:gdLst>
                  <a:gd name="T0" fmla="*/ 12 w 12"/>
                  <a:gd name="T1" fmla="*/ 18 h 18"/>
                  <a:gd name="T2" fmla="*/ 12 w 12"/>
                  <a:gd name="T3" fmla="*/ 6 h 18"/>
                  <a:gd name="T4" fmla="*/ 6 w 12"/>
                  <a:gd name="T5" fmla="*/ 6 h 18"/>
                  <a:gd name="T6" fmla="*/ 6 w 12"/>
                  <a:gd name="T7" fmla="*/ 0 h 18"/>
                  <a:gd name="T8" fmla="*/ 0 w 12"/>
                  <a:gd name="T9" fmla="*/ 0 h 18"/>
                  <a:gd name="T10" fmla="*/ 0 w 12"/>
                  <a:gd name="T11" fmla="*/ 12 h 18"/>
                  <a:gd name="T12" fmla="*/ 6 w 12"/>
                  <a:gd name="T13" fmla="*/ 12 h 18"/>
                  <a:gd name="T14" fmla="*/ 6 w 12"/>
                  <a:gd name="T15" fmla="*/ 18 h 18"/>
                  <a:gd name="T16" fmla="*/ 12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0" name="Freeform 3587">
                <a:extLst>
                  <a:ext uri="{FF2B5EF4-FFF2-40B4-BE49-F238E27FC236}">
                    <a16:creationId xmlns:a16="http://schemas.microsoft.com/office/drawing/2014/main" xmlns="" id="{06C6DBD6-CD25-457F-93DF-29D39782C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295"/>
                <a:ext cx="1" cy="1"/>
              </a:xfrm>
              <a:custGeom>
                <a:avLst/>
                <a:gdLst>
                  <a:gd name="T0" fmla="*/ 0 w 13"/>
                  <a:gd name="T1" fmla="*/ 19 h 19"/>
                  <a:gd name="T2" fmla="*/ 13 w 13"/>
                  <a:gd name="T3" fmla="*/ 19 h 19"/>
                  <a:gd name="T4" fmla="*/ 13 w 13"/>
                  <a:gd name="T5" fmla="*/ 0 h 19"/>
                  <a:gd name="T6" fmla="*/ 7 w 13"/>
                  <a:gd name="T7" fmla="*/ 0 h 19"/>
                  <a:gd name="T8" fmla="*/ 7 w 13"/>
                  <a:gd name="T9" fmla="*/ 13 h 19"/>
                  <a:gd name="T10" fmla="*/ 0 w 13"/>
                  <a:gd name="T11" fmla="*/ 13 h 19"/>
                  <a:gd name="T12" fmla="*/ 0 w 13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0" y="19"/>
                    </a:moveTo>
                    <a:lnTo>
                      <a:pt x="13" y="19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1" name="Freeform 3588">
                <a:extLst>
                  <a:ext uri="{FF2B5EF4-FFF2-40B4-BE49-F238E27FC236}">
                    <a16:creationId xmlns:a16="http://schemas.microsoft.com/office/drawing/2014/main" xmlns="" id="{D2B018B7-A1D9-4156-8460-A24CBBF2B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" y="95"/>
                <a:ext cx="0" cy="1"/>
              </a:xfrm>
              <a:custGeom>
                <a:avLst/>
                <a:gdLst>
                  <a:gd name="T0" fmla="*/ 12 w 12"/>
                  <a:gd name="T1" fmla="*/ 18 h 18"/>
                  <a:gd name="T2" fmla="*/ 12 w 12"/>
                  <a:gd name="T3" fmla="*/ 6 h 18"/>
                  <a:gd name="T4" fmla="*/ 6 w 12"/>
                  <a:gd name="T5" fmla="*/ 6 h 18"/>
                  <a:gd name="T6" fmla="*/ 6 w 12"/>
                  <a:gd name="T7" fmla="*/ 0 h 18"/>
                  <a:gd name="T8" fmla="*/ 0 w 12"/>
                  <a:gd name="T9" fmla="*/ 0 h 18"/>
                  <a:gd name="T10" fmla="*/ 0 w 12"/>
                  <a:gd name="T11" fmla="*/ 12 h 18"/>
                  <a:gd name="T12" fmla="*/ 6 w 12"/>
                  <a:gd name="T13" fmla="*/ 12 h 18"/>
                  <a:gd name="T14" fmla="*/ 6 w 12"/>
                  <a:gd name="T15" fmla="*/ 18 h 18"/>
                  <a:gd name="T16" fmla="*/ 12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2" name="Freeform 3589">
                <a:extLst>
                  <a:ext uri="{FF2B5EF4-FFF2-40B4-BE49-F238E27FC236}">
                    <a16:creationId xmlns:a16="http://schemas.microsoft.com/office/drawing/2014/main" xmlns="" id="{DC36A4A6-C353-4A41-91F2-9BFE2E421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80"/>
                <a:ext cx="0" cy="0"/>
              </a:xfrm>
              <a:custGeom>
                <a:avLst/>
                <a:gdLst>
                  <a:gd name="T0" fmla="*/ 13 w 13"/>
                  <a:gd name="T1" fmla="*/ 19 h 19"/>
                  <a:gd name="T2" fmla="*/ 13 w 13"/>
                  <a:gd name="T3" fmla="*/ 6 h 19"/>
                  <a:gd name="T4" fmla="*/ 7 w 13"/>
                  <a:gd name="T5" fmla="*/ 6 h 19"/>
                  <a:gd name="T6" fmla="*/ 7 w 13"/>
                  <a:gd name="T7" fmla="*/ 0 h 19"/>
                  <a:gd name="T8" fmla="*/ 0 w 13"/>
                  <a:gd name="T9" fmla="*/ 0 h 19"/>
                  <a:gd name="T10" fmla="*/ 0 w 13"/>
                  <a:gd name="T11" fmla="*/ 12 h 19"/>
                  <a:gd name="T12" fmla="*/ 7 w 13"/>
                  <a:gd name="T13" fmla="*/ 12 h 19"/>
                  <a:gd name="T14" fmla="*/ 7 w 13"/>
                  <a:gd name="T15" fmla="*/ 19 h 19"/>
                  <a:gd name="T16" fmla="*/ 13 w 1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13" y="19"/>
                    </a:move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9"/>
                    </a:lnTo>
                    <a:lnTo>
                      <a:pt x="13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3" name="Freeform 3590">
                <a:extLst>
                  <a:ext uri="{FF2B5EF4-FFF2-40B4-BE49-F238E27FC236}">
                    <a16:creationId xmlns:a16="http://schemas.microsoft.com/office/drawing/2014/main" xmlns="" id="{D666AEF0-8F02-4AEC-9822-3C7A47A31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" y="52"/>
                <a:ext cx="1" cy="1"/>
              </a:xfrm>
              <a:custGeom>
                <a:avLst/>
                <a:gdLst>
                  <a:gd name="T0" fmla="*/ 12 w 12"/>
                  <a:gd name="T1" fmla="*/ 19 h 19"/>
                  <a:gd name="T2" fmla="*/ 12 w 12"/>
                  <a:gd name="T3" fmla="*/ 6 h 19"/>
                  <a:gd name="T4" fmla="*/ 6 w 12"/>
                  <a:gd name="T5" fmla="*/ 6 h 19"/>
                  <a:gd name="T6" fmla="*/ 6 w 12"/>
                  <a:gd name="T7" fmla="*/ 0 h 19"/>
                  <a:gd name="T8" fmla="*/ 0 w 12"/>
                  <a:gd name="T9" fmla="*/ 0 h 19"/>
                  <a:gd name="T10" fmla="*/ 0 w 12"/>
                  <a:gd name="T11" fmla="*/ 13 h 19"/>
                  <a:gd name="T12" fmla="*/ 6 w 12"/>
                  <a:gd name="T13" fmla="*/ 13 h 19"/>
                  <a:gd name="T14" fmla="*/ 6 w 12"/>
                  <a:gd name="T15" fmla="*/ 19 h 19"/>
                  <a:gd name="T16" fmla="*/ 12 w 12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12" y="19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12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4" name="Freeform 3591">
                <a:extLst>
                  <a:ext uri="{FF2B5EF4-FFF2-40B4-BE49-F238E27FC236}">
                    <a16:creationId xmlns:a16="http://schemas.microsoft.com/office/drawing/2014/main" xmlns="" id="{40EF6725-F986-4BA5-B252-A8A5A00C0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" y="215"/>
                <a:ext cx="0" cy="1"/>
              </a:xfrm>
              <a:custGeom>
                <a:avLst/>
                <a:gdLst>
                  <a:gd name="T0" fmla="*/ 13 w 13"/>
                  <a:gd name="T1" fmla="*/ 0 h 18"/>
                  <a:gd name="T2" fmla="*/ 0 w 13"/>
                  <a:gd name="T3" fmla="*/ 0 h 18"/>
                  <a:gd name="T4" fmla="*/ 0 w 13"/>
                  <a:gd name="T5" fmla="*/ 18 h 18"/>
                  <a:gd name="T6" fmla="*/ 6 w 13"/>
                  <a:gd name="T7" fmla="*/ 18 h 18"/>
                  <a:gd name="T8" fmla="*/ 6 w 13"/>
                  <a:gd name="T9" fmla="*/ 6 h 18"/>
                  <a:gd name="T10" fmla="*/ 13 w 13"/>
                  <a:gd name="T11" fmla="*/ 6 h 18"/>
                  <a:gd name="T12" fmla="*/ 13 w 1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6"/>
                    </a:lnTo>
                    <a:lnTo>
                      <a:pt x="13" y="6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5" name="Freeform 3592">
                <a:extLst>
                  <a:ext uri="{FF2B5EF4-FFF2-40B4-BE49-F238E27FC236}">
                    <a16:creationId xmlns:a16="http://schemas.microsoft.com/office/drawing/2014/main" xmlns="" id="{8F8C9A1D-726C-475B-B46E-A4F9A6FEA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" y="215"/>
                <a:ext cx="0" cy="0"/>
              </a:xfrm>
              <a:custGeom>
                <a:avLst/>
                <a:gdLst>
                  <a:gd name="T0" fmla="*/ 13 w 13"/>
                  <a:gd name="T1" fmla="*/ 19 h 19"/>
                  <a:gd name="T2" fmla="*/ 13 w 13"/>
                  <a:gd name="T3" fmla="*/ 7 h 19"/>
                  <a:gd name="T4" fmla="*/ 7 w 13"/>
                  <a:gd name="T5" fmla="*/ 7 h 19"/>
                  <a:gd name="T6" fmla="*/ 7 w 13"/>
                  <a:gd name="T7" fmla="*/ 0 h 19"/>
                  <a:gd name="T8" fmla="*/ 0 w 13"/>
                  <a:gd name="T9" fmla="*/ 0 h 19"/>
                  <a:gd name="T10" fmla="*/ 0 w 13"/>
                  <a:gd name="T11" fmla="*/ 13 h 19"/>
                  <a:gd name="T12" fmla="*/ 7 w 13"/>
                  <a:gd name="T13" fmla="*/ 13 h 19"/>
                  <a:gd name="T14" fmla="*/ 7 w 13"/>
                  <a:gd name="T15" fmla="*/ 19 h 19"/>
                  <a:gd name="T16" fmla="*/ 13 w 1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13" y="19"/>
                    </a:moveTo>
                    <a:lnTo>
                      <a:pt x="13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7" y="13"/>
                    </a:lnTo>
                    <a:lnTo>
                      <a:pt x="7" y="19"/>
                    </a:lnTo>
                    <a:lnTo>
                      <a:pt x="13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6" name="Freeform 3593">
                <a:extLst>
                  <a:ext uri="{FF2B5EF4-FFF2-40B4-BE49-F238E27FC236}">
                    <a16:creationId xmlns:a16="http://schemas.microsoft.com/office/drawing/2014/main" xmlns="" id="{269A0C8F-4DCF-4112-AD5D-372762029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" y="224"/>
                <a:ext cx="1" cy="0"/>
              </a:xfrm>
              <a:custGeom>
                <a:avLst/>
                <a:gdLst>
                  <a:gd name="T0" fmla="*/ 0 w 19"/>
                  <a:gd name="T1" fmla="*/ 12 h 12"/>
                  <a:gd name="T2" fmla="*/ 13 w 19"/>
                  <a:gd name="T3" fmla="*/ 12 h 12"/>
                  <a:gd name="T4" fmla="*/ 13 w 19"/>
                  <a:gd name="T5" fmla="*/ 6 h 12"/>
                  <a:gd name="T6" fmla="*/ 19 w 19"/>
                  <a:gd name="T7" fmla="*/ 6 h 12"/>
                  <a:gd name="T8" fmla="*/ 19 w 19"/>
                  <a:gd name="T9" fmla="*/ 0 h 12"/>
                  <a:gd name="T10" fmla="*/ 7 w 19"/>
                  <a:gd name="T11" fmla="*/ 0 h 12"/>
                  <a:gd name="T12" fmla="*/ 7 w 19"/>
                  <a:gd name="T13" fmla="*/ 6 h 12"/>
                  <a:gd name="T14" fmla="*/ 0 w 19"/>
                  <a:gd name="T15" fmla="*/ 6 h 12"/>
                  <a:gd name="T16" fmla="*/ 0 w 19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7" name="Freeform 3594">
                <a:extLst>
                  <a:ext uri="{FF2B5EF4-FFF2-40B4-BE49-F238E27FC236}">
                    <a16:creationId xmlns:a16="http://schemas.microsoft.com/office/drawing/2014/main" xmlns="" id="{C6AEBFB2-FBBF-43AC-AE0B-529E82905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80"/>
                <a:ext cx="1" cy="1"/>
              </a:xfrm>
              <a:custGeom>
                <a:avLst/>
                <a:gdLst>
                  <a:gd name="T0" fmla="*/ 0 w 12"/>
                  <a:gd name="T1" fmla="*/ 19 h 19"/>
                  <a:gd name="T2" fmla="*/ 6 w 12"/>
                  <a:gd name="T3" fmla="*/ 19 h 19"/>
                  <a:gd name="T4" fmla="*/ 6 w 12"/>
                  <a:gd name="T5" fmla="*/ 12 h 19"/>
                  <a:gd name="T6" fmla="*/ 12 w 12"/>
                  <a:gd name="T7" fmla="*/ 12 h 19"/>
                  <a:gd name="T8" fmla="*/ 12 w 12"/>
                  <a:gd name="T9" fmla="*/ 0 h 19"/>
                  <a:gd name="T10" fmla="*/ 6 w 12"/>
                  <a:gd name="T11" fmla="*/ 0 h 19"/>
                  <a:gd name="T12" fmla="*/ 6 w 12"/>
                  <a:gd name="T13" fmla="*/ 6 h 19"/>
                  <a:gd name="T14" fmla="*/ 0 w 12"/>
                  <a:gd name="T15" fmla="*/ 6 h 19"/>
                  <a:gd name="T16" fmla="*/ 0 w 12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8" name="Freeform 3595">
                <a:extLst>
                  <a:ext uri="{FF2B5EF4-FFF2-40B4-BE49-F238E27FC236}">
                    <a16:creationId xmlns:a16="http://schemas.microsoft.com/office/drawing/2014/main" xmlns="" id="{4CBEB564-B05A-441F-99E6-D845895BB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414"/>
                <a:ext cx="1" cy="0"/>
              </a:xfrm>
              <a:custGeom>
                <a:avLst/>
                <a:gdLst>
                  <a:gd name="T0" fmla="*/ 20 w 20"/>
                  <a:gd name="T1" fmla="*/ 12 h 12"/>
                  <a:gd name="T2" fmla="*/ 20 w 20"/>
                  <a:gd name="T3" fmla="*/ 6 h 12"/>
                  <a:gd name="T4" fmla="*/ 6 w 20"/>
                  <a:gd name="T5" fmla="*/ 6 h 12"/>
                  <a:gd name="T6" fmla="*/ 6 w 20"/>
                  <a:gd name="T7" fmla="*/ 0 h 12"/>
                  <a:gd name="T8" fmla="*/ 0 w 20"/>
                  <a:gd name="T9" fmla="*/ 0 h 12"/>
                  <a:gd name="T10" fmla="*/ 0 w 20"/>
                  <a:gd name="T11" fmla="*/ 12 h 12"/>
                  <a:gd name="T12" fmla="*/ 20 w 2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2">
                    <a:moveTo>
                      <a:pt x="20" y="12"/>
                    </a:moveTo>
                    <a:lnTo>
                      <a:pt x="2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89" name="Freeform 3596">
                <a:extLst>
                  <a:ext uri="{FF2B5EF4-FFF2-40B4-BE49-F238E27FC236}">
                    <a16:creationId xmlns:a16="http://schemas.microsoft.com/office/drawing/2014/main" xmlns="" id="{3931AFF8-DC08-46AE-AEE2-7492B576F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243"/>
                <a:ext cx="1" cy="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6 h 18"/>
                  <a:gd name="T4" fmla="*/ 7 w 14"/>
                  <a:gd name="T5" fmla="*/ 6 h 18"/>
                  <a:gd name="T6" fmla="*/ 7 w 14"/>
                  <a:gd name="T7" fmla="*/ 0 h 18"/>
                  <a:gd name="T8" fmla="*/ 0 w 14"/>
                  <a:gd name="T9" fmla="*/ 0 h 18"/>
                  <a:gd name="T10" fmla="*/ 0 w 14"/>
                  <a:gd name="T11" fmla="*/ 12 h 18"/>
                  <a:gd name="T12" fmla="*/ 7 w 14"/>
                  <a:gd name="T13" fmla="*/ 12 h 18"/>
                  <a:gd name="T14" fmla="*/ 7 w 14"/>
                  <a:gd name="T15" fmla="*/ 18 h 18"/>
                  <a:gd name="T16" fmla="*/ 14 w 1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lnTo>
                      <a:pt x="14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14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0" name="Freeform 3597">
                <a:extLst>
                  <a:ext uri="{FF2B5EF4-FFF2-40B4-BE49-F238E27FC236}">
                    <a16:creationId xmlns:a16="http://schemas.microsoft.com/office/drawing/2014/main" xmlns="" id="{A8297487-D4BC-43CC-9EB7-31699D9C3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" y="267"/>
                <a:ext cx="1" cy="1"/>
              </a:xfrm>
              <a:custGeom>
                <a:avLst/>
                <a:gdLst>
                  <a:gd name="T0" fmla="*/ 0 w 13"/>
                  <a:gd name="T1" fmla="*/ 19 h 19"/>
                  <a:gd name="T2" fmla="*/ 6 w 13"/>
                  <a:gd name="T3" fmla="*/ 19 h 19"/>
                  <a:gd name="T4" fmla="*/ 6 w 13"/>
                  <a:gd name="T5" fmla="*/ 12 h 19"/>
                  <a:gd name="T6" fmla="*/ 13 w 13"/>
                  <a:gd name="T7" fmla="*/ 12 h 19"/>
                  <a:gd name="T8" fmla="*/ 13 w 13"/>
                  <a:gd name="T9" fmla="*/ 0 h 19"/>
                  <a:gd name="T10" fmla="*/ 6 w 13"/>
                  <a:gd name="T11" fmla="*/ 0 h 19"/>
                  <a:gd name="T12" fmla="*/ 6 w 13"/>
                  <a:gd name="T13" fmla="*/ 6 h 19"/>
                  <a:gd name="T14" fmla="*/ 0 w 13"/>
                  <a:gd name="T15" fmla="*/ 6 h 19"/>
                  <a:gd name="T16" fmla="*/ 0 w 1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1" name="Freeform 3598">
                <a:extLst>
                  <a:ext uri="{FF2B5EF4-FFF2-40B4-BE49-F238E27FC236}">
                    <a16:creationId xmlns:a16="http://schemas.microsoft.com/office/drawing/2014/main" xmlns="" id="{2927D7CD-AA4E-42A2-82E5-B25008470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" y="145"/>
                <a:ext cx="1" cy="1"/>
              </a:xfrm>
              <a:custGeom>
                <a:avLst/>
                <a:gdLst>
                  <a:gd name="T0" fmla="*/ 0 w 14"/>
                  <a:gd name="T1" fmla="*/ 18 h 18"/>
                  <a:gd name="T2" fmla="*/ 6 w 14"/>
                  <a:gd name="T3" fmla="*/ 18 h 18"/>
                  <a:gd name="T4" fmla="*/ 6 w 14"/>
                  <a:gd name="T5" fmla="*/ 12 h 18"/>
                  <a:gd name="T6" fmla="*/ 14 w 14"/>
                  <a:gd name="T7" fmla="*/ 12 h 18"/>
                  <a:gd name="T8" fmla="*/ 14 w 14"/>
                  <a:gd name="T9" fmla="*/ 0 h 18"/>
                  <a:gd name="T10" fmla="*/ 6 w 14"/>
                  <a:gd name="T11" fmla="*/ 0 h 18"/>
                  <a:gd name="T12" fmla="*/ 6 w 14"/>
                  <a:gd name="T13" fmla="*/ 6 h 18"/>
                  <a:gd name="T14" fmla="*/ 0 w 14"/>
                  <a:gd name="T15" fmla="*/ 6 h 18"/>
                  <a:gd name="T16" fmla="*/ 0 w 1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2" name="Freeform 3599">
                <a:extLst>
                  <a:ext uri="{FF2B5EF4-FFF2-40B4-BE49-F238E27FC236}">
                    <a16:creationId xmlns:a16="http://schemas.microsoft.com/office/drawing/2014/main" xmlns="" id="{7586BB78-9746-4DD7-B5FA-5F0ED683D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245"/>
                <a:ext cx="0" cy="0"/>
              </a:xfrm>
              <a:custGeom>
                <a:avLst/>
                <a:gdLst>
                  <a:gd name="T0" fmla="*/ 0 w 14"/>
                  <a:gd name="T1" fmla="*/ 19 h 19"/>
                  <a:gd name="T2" fmla="*/ 6 w 14"/>
                  <a:gd name="T3" fmla="*/ 19 h 19"/>
                  <a:gd name="T4" fmla="*/ 6 w 14"/>
                  <a:gd name="T5" fmla="*/ 12 h 19"/>
                  <a:gd name="T6" fmla="*/ 14 w 14"/>
                  <a:gd name="T7" fmla="*/ 12 h 19"/>
                  <a:gd name="T8" fmla="*/ 14 w 14"/>
                  <a:gd name="T9" fmla="*/ 0 h 19"/>
                  <a:gd name="T10" fmla="*/ 6 w 14"/>
                  <a:gd name="T11" fmla="*/ 0 h 19"/>
                  <a:gd name="T12" fmla="*/ 6 w 14"/>
                  <a:gd name="T13" fmla="*/ 6 h 19"/>
                  <a:gd name="T14" fmla="*/ 0 w 14"/>
                  <a:gd name="T15" fmla="*/ 6 h 19"/>
                  <a:gd name="T16" fmla="*/ 0 w 14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12"/>
                    </a:lnTo>
                    <a:lnTo>
                      <a:pt x="14" y="12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3" name="Freeform 3600">
                <a:extLst>
                  <a:ext uri="{FF2B5EF4-FFF2-40B4-BE49-F238E27FC236}">
                    <a16:creationId xmlns:a16="http://schemas.microsoft.com/office/drawing/2014/main" xmlns="" id="{16BBCAD8-02F4-48AF-8985-4E8C31BBC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" y="298"/>
                <a:ext cx="0" cy="1"/>
              </a:xfrm>
              <a:custGeom>
                <a:avLst/>
                <a:gdLst>
                  <a:gd name="T0" fmla="*/ 0 w 12"/>
                  <a:gd name="T1" fmla="*/ 18 h 18"/>
                  <a:gd name="T2" fmla="*/ 6 w 12"/>
                  <a:gd name="T3" fmla="*/ 18 h 18"/>
                  <a:gd name="T4" fmla="*/ 6 w 12"/>
                  <a:gd name="T5" fmla="*/ 12 h 18"/>
                  <a:gd name="T6" fmla="*/ 12 w 12"/>
                  <a:gd name="T7" fmla="*/ 12 h 18"/>
                  <a:gd name="T8" fmla="*/ 12 w 12"/>
                  <a:gd name="T9" fmla="*/ 0 h 18"/>
                  <a:gd name="T10" fmla="*/ 6 w 12"/>
                  <a:gd name="T11" fmla="*/ 0 h 18"/>
                  <a:gd name="T12" fmla="*/ 6 w 12"/>
                  <a:gd name="T13" fmla="*/ 6 h 18"/>
                  <a:gd name="T14" fmla="*/ 0 w 12"/>
                  <a:gd name="T15" fmla="*/ 6 h 18"/>
                  <a:gd name="T16" fmla="*/ 0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4" name="Freeform 3601">
                <a:extLst>
                  <a:ext uri="{FF2B5EF4-FFF2-40B4-BE49-F238E27FC236}">
                    <a16:creationId xmlns:a16="http://schemas.microsoft.com/office/drawing/2014/main" xmlns="" id="{37364E77-538A-40AB-A82F-F4934F5D5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" y="293"/>
                <a:ext cx="1" cy="1"/>
              </a:xfrm>
              <a:custGeom>
                <a:avLst/>
                <a:gdLst>
                  <a:gd name="T0" fmla="*/ 0 w 12"/>
                  <a:gd name="T1" fmla="*/ 18 h 18"/>
                  <a:gd name="T2" fmla="*/ 6 w 12"/>
                  <a:gd name="T3" fmla="*/ 18 h 18"/>
                  <a:gd name="T4" fmla="*/ 6 w 12"/>
                  <a:gd name="T5" fmla="*/ 12 h 18"/>
                  <a:gd name="T6" fmla="*/ 12 w 12"/>
                  <a:gd name="T7" fmla="*/ 12 h 18"/>
                  <a:gd name="T8" fmla="*/ 12 w 12"/>
                  <a:gd name="T9" fmla="*/ 0 h 18"/>
                  <a:gd name="T10" fmla="*/ 6 w 12"/>
                  <a:gd name="T11" fmla="*/ 0 h 18"/>
                  <a:gd name="T12" fmla="*/ 6 w 12"/>
                  <a:gd name="T13" fmla="*/ 6 h 18"/>
                  <a:gd name="T14" fmla="*/ 0 w 12"/>
                  <a:gd name="T15" fmla="*/ 6 h 18"/>
                  <a:gd name="T16" fmla="*/ 0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5" name="Freeform 3602">
                <a:extLst>
                  <a:ext uri="{FF2B5EF4-FFF2-40B4-BE49-F238E27FC236}">
                    <a16:creationId xmlns:a16="http://schemas.microsoft.com/office/drawing/2014/main" xmlns="" id="{8911E740-5E6B-435A-A9C2-DA422FF0C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" y="124"/>
                <a:ext cx="0" cy="1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6 w 13"/>
                  <a:gd name="T5" fmla="*/ 6 h 18"/>
                  <a:gd name="T6" fmla="*/ 6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6 w 13"/>
                  <a:gd name="T13" fmla="*/ 12 h 18"/>
                  <a:gd name="T14" fmla="*/ 6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6" name="Rectangle 3603">
                <a:extLst>
                  <a:ext uri="{FF2B5EF4-FFF2-40B4-BE49-F238E27FC236}">
                    <a16:creationId xmlns:a16="http://schemas.microsoft.com/office/drawing/2014/main" xmlns="" id="{BFBCD064-C8C8-4BDA-B52C-65BCB24C0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" y="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7" name="Rectangle 3604">
                <a:extLst>
                  <a:ext uri="{FF2B5EF4-FFF2-40B4-BE49-F238E27FC236}">
                    <a16:creationId xmlns:a16="http://schemas.microsoft.com/office/drawing/2014/main" xmlns="" id="{5AA40201-822B-4068-B042-27191FC5AC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" y="221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8" name="Freeform 3605">
                <a:extLst>
                  <a:ext uri="{FF2B5EF4-FFF2-40B4-BE49-F238E27FC236}">
                    <a16:creationId xmlns:a16="http://schemas.microsoft.com/office/drawing/2014/main" xmlns="" id="{E9592735-0872-44AD-A76E-9CF91C613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" y="161"/>
                <a:ext cx="1" cy="0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7 w 13"/>
                  <a:gd name="T5" fmla="*/ 6 h 18"/>
                  <a:gd name="T6" fmla="*/ 7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7 w 13"/>
                  <a:gd name="T13" fmla="*/ 12 h 18"/>
                  <a:gd name="T14" fmla="*/ 7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299" name="Freeform 3606">
                <a:extLst>
                  <a:ext uri="{FF2B5EF4-FFF2-40B4-BE49-F238E27FC236}">
                    <a16:creationId xmlns:a16="http://schemas.microsoft.com/office/drawing/2014/main" xmlns="" id="{21D86208-4303-4DE9-9725-17C30CA18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" y="144"/>
                <a:ext cx="0" cy="0"/>
              </a:xfrm>
              <a:custGeom>
                <a:avLst/>
                <a:gdLst>
                  <a:gd name="T0" fmla="*/ 0 w 13"/>
                  <a:gd name="T1" fmla="*/ 18 h 18"/>
                  <a:gd name="T2" fmla="*/ 6 w 13"/>
                  <a:gd name="T3" fmla="*/ 18 h 18"/>
                  <a:gd name="T4" fmla="*/ 6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6 w 13"/>
                  <a:gd name="T11" fmla="*/ 0 h 18"/>
                  <a:gd name="T12" fmla="*/ 6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0" name="Freeform 3607">
                <a:extLst>
                  <a:ext uri="{FF2B5EF4-FFF2-40B4-BE49-F238E27FC236}">
                    <a16:creationId xmlns:a16="http://schemas.microsoft.com/office/drawing/2014/main" xmlns="" id="{3D968221-3EF5-4654-8CFE-99C7DC650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" y="146"/>
                <a:ext cx="0" cy="0"/>
              </a:xfrm>
              <a:custGeom>
                <a:avLst/>
                <a:gdLst>
                  <a:gd name="T0" fmla="*/ 0 w 12"/>
                  <a:gd name="T1" fmla="*/ 19 h 19"/>
                  <a:gd name="T2" fmla="*/ 6 w 12"/>
                  <a:gd name="T3" fmla="*/ 19 h 19"/>
                  <a:gd name="T4" fmla="*/ 6 w 12"/>
                  <a:gd name="T5" fmla="*/ 13 h 19"/>
                  <a:gd name="T6" fmla="*/ 12 w 12"/>
                  <a:gd name="T7" fmla="*/ 13 h 19"/>
                  <a:gd name="T8" fmla="*/ 12 w 12"/>
                  <a:gd name="T9" fmla="*/ 0 h 19"/>
                  <a:gd name="T10" fmla="*/ 6 w 12"/>
                  <a:gd name="T11" fmla="*/ 0 h 19"/>
                  <a:gd name="T12" fmla="*/ 6 w 12"/>
                  <a:gd name="T13" fmla="*/ 7 h 19"/>
                  <a:gd name="T14" fmla="*/ 0 w 12"/>
                  <a:gd name="T15" fmla="*/ 7 h 19"/>
                  <a:gd name="T16" fmla="*/ 0 w 12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0" y="19"/>
                    </a:moveTo>
                    <a:lnTo>
                      <a:pt x="6" y="19"/>
                    </a:lnTo>
                    <a:lnTo>
                      <a:pt x="6" y="13"/>
                    </a:lnTo>
                    <a:lnTo>
                      <a:pt x="12" y="13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1" name="Rectangle 3608">
                <a:extLst>
                  <a:ext uri="{FF2B5EF4-FFF2-40B4-BE49-F238E27FC236}">
                    <a16:creationId xmlns:a16="http://schemas.microsoft.com/office/drawing/2014/main" xmlns="" id="{54A95098-D003-4738-92BD-EB42EAD9B9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" y="11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2" name="Freeform 3609">
                <a:extLst>
                  <a:ext uri="{FF2B5EF4-FFF2-40B4-BE49-F238E27FC236}">
                    <a16:creationId xmlns:a16="http://schemas.microsoft.com/office/drawing/2014/main" xmlns="" id="{0BB9DA89-AFCF-4850-9EFE-1944509D6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251"/>
                <a:ext cx="0" cy="0"/>
              </a:xfrm>
              <a:custGeom>
                <a:avLst/>
                <a:gdLst>
                  <a:gd name="T0" fmla="*/ 0 w 13"/>
                  <a:gd name="T1" fmla="*/ 18 h 18"/>
                  <a:gd name="T2" fmla="*/ 6 w 13"/>
                  <a:gd name="T3" fmla="*/ 18 h 18"/>
                  <a:gd name="T4" fmla="*/ 6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6 w 13"/>
                  <a:gd name="T11" fmla="*/ 0 h 18"/>
                  <a:gd name="T12" fmla="*/ 6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3" name="Freeform 3610">
                <a:extLst>
                  <a:ext uri="{FF2B5EF4-FFF2-40B4-BE49-F238E27FC236}">
                    <a16:creationId xmlns:a16="http://schemas.microsoft.com/office/drawing/2014/main" xmlns="" id="{E2067CDB-F282-4CDB-91F1-6B10BD280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" y="395"/>
                <a:ext cx="1" cy="0"/>
              </a:xfrm>
              <a:custGeom>
                <a:avLst/>
                <a:gdLst>
                  <a:gd name="T0" fmla="*/ 18 w 18"/>
                  <a:gd name="T1" fmla="*/ 0 h 12"/>
                  <a:gd name="T2" fmla="*/ 0 w 18"/>
                  <a:gd name="T3" fmla="*/ 0 h 12"/>
                  <a:gd name="T4" fmla="*/ 0 w 18"/>
                  <a:gd name="T5" fmla="*/ 12 h 12"/>
                  <a:gd name="T6" fmla="*/ 6 w 18"/>
                  <a:gd name="T7" fmla="*/ 12 h 12"/>
                  <a:gd name="T8" fmla="*/ 6 w 18"/>
                  <a:gd name="T9" fmla="*/ 6 h 12"/>
                  <a:gd name="T10" fmla="*/ 18 w 18"/>
                  <a:gd name="T11" fmla="*/ 6 h 12"/>
                  <a:gd name="T12" fmla="*/ 18 w 18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18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8" y="6"/>
                    </a:lnTo>
                    <a:lnTo>
                      <a:pt x="18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4" name="Rectangle 3611">
                <a:extLst>
                  <a:ext uri="{FF2B5EF4-FFF2-40B4-BE49-F238E27FC236}">
                    <a16:creationId xmlns:a16="http://schemas.microsoft.com/office/drawing/2014/main" xmlns="" id="{BD1EEAE7-6ABE-4E5E-8FA4-B57CA4565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5" name="Freeform 3612">
                <a:extLst>
                  <a:ext uri="{FF2B5EF4-FFF2-40B4-BE49-F238E27FC236}">
                    <a16:creationId xmlns:a16="http://schemas.microsoft.com/office/drawing/2014/main" xmlns="" id="{8CF7F588-BB6A-432D-9E11-0E17FD947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" y="396"/>
                <a:ext cx="1" cy="0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0 h 13"/>
                  <a:gd name="T4" fmla="*/ 0 w 19"/>
                  <a:gd name="T5" fmla="*/ 13 h 13"/>
                  <a:gd name="T6" fmla="*/ 6 w 19"/>
                  <a:gd name="T7" fmla="*/ 13 h 13"/>
                  <a:gd name="T8" fmla="*/ 6 w 19"/>
                  <a:gd name="T9" fmla="*/ 6 h 13"/>
                  <a:gd name="T10" fmla="*/ 19 w 19"/>
                  <a:gd name="T11" fmla="*/ 6 h 13"/>
                  <a:gd name="T12" fmla="*/ 19 w 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19" y="6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6" name="Freeform 3613">
                <a:extLst>
                  <a:ext uri="{FF2B5EF4-FFF2-40B4-BE49-F238E27FC236}">
                    <a16:creationId xmlns:a16="http://schemas.microsoft.com/office/drawing/2014/main" xmlns="" id="{4D44DBD0-1EB1-475C-B4B9-2FEE2D151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396"/>
                <a:ext cx="1" cy="0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0 h 13"/>
                  <a:gd name="T4" fmla="*/ 0 w 19"/>
                  <a:gd name="T5" fmla="*/ 13 h 13"/>
                  <a:gd name="T6" fmla="*/ 6 w 19"/>
                  <a:gd name="T7" fmla="*/ 13 h 13"/>
                  <a:gd name="T8" fmla="*/ 6 w 19"/>
                  <a:gd name="T9" fmla="*/ 6 h 13"/>
                  <a:gd name="T10" fmla="*/ 19 w 19"/>
                  <a:gd name="T11" fmla="*/ 6 h 13"/>
                  <a:gd name="T12" fmla="*/ 19 w 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19" y="6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7" name="Rectangle 3614">
                <a:extLst>
                  <a:ext uri="{FF2B5EF4-FFF2-40B4-BE49-F238E27FC236}">
                    <a16:creationId xmlns:a16="http://schemas.microsoft.com/office/drawing/2014/main" xmlns="" id="{69C9A1CA-9848-42C2-BC2C-ABCD9F938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" y="12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8" name="Rectangle 3615">
                <a:extLst>
                  <a:ext uri="{FF2B5EF4-FFF2-40B4-BE49-F238E27FC236}">
                    <a16:creationId xmlns:a16="http://schemas.microsoft.com/office/drawing/2014/main" xmlns="" id="{82F20C1D-EBAB-491A-ACC7-F1F4DBA29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" y="12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09" name="Freeform 3616">
                <a:extLst>
                  <a:ext uri="{FF2B5EF4-FFF2-40B4-BE49-F238E27FC236}">
                    <a16:creationId xmlns:a16="http://schemas.microsoft.com/office/drawing/2014/main" xmlns="" id="{26032AED-DF64-486F-9F65-610400E82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" y="216"/>
                <a:ext cx="0" cy="0"/>
              </a:xfrm>
              <a:custGeom>
                <a:avLst/>
                <a:gdLst>
                  <a:gd name="T0" fmla="*/ 0 w 12"/>
                  <a:gd name="T1" fmla="*/ 18 h 18"/>
                  <a:gd name="T2" fmla="*/ 6 w 12"/>
                  <a:gd name="T3" fmla="*/ 18 h 18"/>
                  <a:gd name="T4" fmla="*/ 6 w 12"/>
                  <a:gd name="T5" fmla="*/ 12 h 18"/>
                  <a:gd name="T6" fmla="*/ 12 w 12"/>
                  <a:gd name="T7" fmla="*/ 12 h 18"/>
                  <a:gd name="T8" fmla="*/ 12 w 12"/>
                  <a:gd name="T9" fmla="*/ 0 h 18"/>
                  <a:gd name="T10" fmla="*/ 6 w 12"/>
                  <a:gd name="T11" fmla="*/ 0 h 18"/>
                  <a:gd name="T12" fmla="*/ 6 w 12"/>
                  <a:gd name="T13" fmla="*/ 6 h 18"/>
                  <a:gd name="T14" fmla="*/ 0 w 12"/>
                  <a:gd name="T15" fmla="*/ 6 h 18"/>
                  <a:gd name="T16" fmla="*/ 0 w 12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0" name="Freeform 3617">
                <a:extLst>
                  <a:ext uri="{FF2B5EF4-FFF2-40B4-BE49-F238E27FC236}">
                    <a16:creationId xmlns:a16="http://schemas.microsoft.com/office/drawing/2014/main" xmlns="" id="{F6203D0A-BBEF-4D05-8E90-9DCBB3304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169"/>
                <a:ext cx="0" cy="1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6 h 18"/>
                  <a:gd name="T4" fmla="*/ 6 w 13"/>
                  <a:gd name="T5" fmla="*/ 6 h 18"/>
                  <a:gd name="T6" fmla="*/ 6 w 13"/>
                  <a:gd name="T7" fmla="*/ 0 h 18"/>
                  <a:gd name="T8" fmla="*/ 0 w 13"/>
                  <a:gd name="T9" fmla="*/ 0 h 18"/>
                  <a:gd name="T10" fmla="*/ 0 w 13"/>
                  <a:gd name="T11" fmla="*/ 12 h 18"/>
                  <a:gd name="T12" fmla="*/ 6 w 13"/>
                  <a:gd name="T13" fmla="*/ 12 h 18"/>
                  <a:gd name="T14" fmla="*/ 6 w 13"/>
                  <a:gd name="T15" fmla="*/ 18 h 18"/>
                  <a:gd name="T16" fmla="*/ 13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1" name="Rectangle 3618">
                <a:extLst>
                  <a:ext uri="{FF2B5EF4-FFF2-40B4-BE49-F238E27FC236}">
                    <a16:creationId xmlns:a16="http://schemas.microsoft.com/office/drawing/2014/main" xmlns="" id="{B8E83751-4CE0-4CA4-983B-CD2E9542F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" y="187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2" name="Rectangle 3619">
                <a:extLst>
                  <a:ext uri="{FF2B5EF4-FFF2-40B4-BE49-F238E27FC236}">
                    <a16:creationId xmlns:a16="http://schemas.microsoft.com/office/drawing/2014/main" xmlns="" id="{C67293E3-59C7-4297-9DDE-B516CF0E33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" y="384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3" name="Freeform 3620">
                <a:extLst>
                  <a:ext uri="{FF2B5EF4-FFF2-40B4-BE49-F238E27FC236}">
                    <a16:creationId xmlns:a16="http://schemas.microsoft.com/office/drawing/2014/main" xmlns="" id="{7B6A6E73-4353-401C-8F95-FFA5FE2F2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" y="224"/>
                <a:ext cx="0" cy="1"/>
              </a:xfrm>
              <a:custGeom>
                <a:avLst/>
                <a:gdLst>
                  <a:gd name="T0" fmla="*/ 0 w 13"/>
                  <a:gd name="T1" fmla="*/ 18 h 18"/>
                  <a:gd name="T2" fmla="*/ 6 w 13"/>
                  <a:gd name="T3" fmla="*/ 18 h 18"/>
                  <a:gd name="T4" fmla="*/ 6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6 w 13"/>
                  <a:gd name="T11" fmla="*/ 0 h 18"/>
                  <a:gd name="T12" fmla="*/ 6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6" y="18"/>
                    </a:lnTo>
                    <a:lnTo>
                      <a:pt x="6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4" name="Freeform 3621">
                <a:extLst>
                  <a:ext uri="{FF2B5EF4-FFF2-40B4-BE49-F238E27FC236}">
                    <a16:creationId xmlns:a16="http://schemas.microsoft.com/office/drawing/2014/main" xmlns="" id="{96D2B414-A65F-489F-B936-127B4FFEB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97"/>
                <a:ext cx="1" cy="0"/>
              </a:xfrm>
              <a:custGeom>
                <a:avLst/>
                <a:gdLst>
                  <a:gd name="T0" fmla="*/ 0 w 19"/>
                  <a:gd name="T1" fmla="*/ 12 h 12"/>
                  <a:gd name="T2" fmla="*/ 13 w 19"/>
                  <a:gd name="T3" fmla="*/ 12 h 12"/>
                  <a:gd name="T4" fmla="*/ 13 w 19"/>
                  <a:gd name="T5" fmla="*/ 6 h 12"/>
                  <a:gd name="T6" fmla="*/ 19 w 19"/>
                  <a:gd name="T7" fmla="*/ 6 h 12"/>
                  <a:gd name="T8" fmla="*/ 19 w 19"/>
                  <a:gd name="T9" fmla="*/ 0 h 12"/>
                  <a:gd name="T10" fmla="*/ 7 w 19"/>
                  <a:gd name="T11" fmla="*/ 0 h 12"/>
                  <a:gd name="T12" fmla="*/ 7 w 19"/>
                  <a:gd name="T13" fmla="*/ 6 h 12"/>
                  <a:gd name="T14" fmla="*/ 0 w 19"/>
                  <a:gd name="T15" fmla="*/ 6 h 12"/>
                  <a:gd name="T16" fmla="*/ 0 w 19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6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5" name="Rectangle 3622">
                <a:extLst>
                  <a:ext uri="{FF2B5EF4-FFF2-40B4-BE49-F238E27FC236}">
                    <a16:creationId xmlns:a16="http://schemas.microsoft.com/office/drawing/2014/main" xmlns="" id="{F2683FC4-820C-416C-BFC0-02098A264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" y="35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6" name="Freeform 3623">
                <a:extLst>
                  <a:ext uri="{FF2B5EF4-FFF2-40B4-BE49-F238E27FC236}">
                    <a16:creationId xmlns:a16="http://schemas.microsoft.com/office/drawing/2014/main" xmlns="" id="{09DD5124-EE5D-4B8E-A09E-E60F362BC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" y="279"/>
                <a:ext cx="0" cy="1"/>
              </a:xfrm>
              <a:custGeom>
                <a:avLst/>
                <a:gdLst>
                  <a:gd name="T0" fmla="*/ 0 w 13"/>
                  <a:gd name="T1" fmla="*/ 18 h 18"/>
                  <a:gd name="T2" fmla="*/ 7 w 13"/>
                  <a:gd name="T3" fmla="*/ 18 h 18"/>
                  <a:gd name="T4" fmla="*/ 7 w 13"/>
                  <a:gd name="T5" fmla="*/ 12 h 18"/>
                  <a:gd name="T6" fmla="*/ 13 w 13"/>
                  <a:gd name="T7" fmla="*/ 12 h 18"/>
                  <a:gd name="T8" fmla="*/ 13 w 13"/>
                  <a:gd name="T9" fmla="*/ 0 h 18"/>
                  <a:gd name="T10" fmla="*/ 7 w 13"/>
                  <a:gd name="T11" fmla="*/ 0 h 18"/>
                  <a:gd name="T12" fmla="*/ 7 w 13"/>
                  <a:gd name="T13" fmla="*/ 6 h 18"/>
                  <a:gd name="T14" fmla="*/ 0 w 13"/>
                  <a:gd name="T15" fmla="*/ 6 h 18"/>
                  <a:gd name="T16" fmla="*/ 0 w 13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7" y="18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7" name="Rectangle 3624">
                <a:extLst>
                  <a:ext uri="{FF2B5EF4-FFF2-40B4-BE49-F238E27FC236}">
                    <a16:creationId xmlns:a16="http://schemas.microsoft.com/office/drawing/2014/main" xmlns="" id="{AF795E8A-3FE7-4D2F-A7AE-B4DE16853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" y="81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8" name="Rectangle 3625">
                <a:extLst>
                  <a:ext uri="{FF2B5EF4-FFF2-40B4-BE49-F238E27FC236}">
                    <a16:creationId xmlns:a16="http://schemas.microsoft.com/office/drawing/2014/main" xmlns="" id="{F9D3678C-5450-49D6-A93A-4405CAD0B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" y="332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19" name="Freeform 3626">
                <a:extLst>
                  <a:ext uri="{FF2B5EF4-FFF2-40B4-BE49-F238E27FC236}">
                    <a16:creationId xmlns:a16="http://schemas.microsoft.com/office/drawing/2014/main" xmlns="" id="{F7AA8AA0-8305-47A4-A9B8-DB9A40E8A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" y="213"/>
                <a:ext cx="0" cy="0"/>
              </a:xfrm>
              <a:custGeom>
                <a:avLst/>
                <a:gdLst>
                  <a:gd name="T0" fmla="*/ 0 w 19"/>
                  <a:gd name="T1" fmla="*/ 13 h 13"/>
                  <a:gd name="T2" fmla="*/ 19 w 19"/>
                  <a:gd name="T3" fmla="*/ 13 h 13"/>
                  <a:gd name="T4" fmla="*/ 19 w 19"/>
                  <a:gd name="T5" fmla="*/ 0 h 13"/>
                  <a:gd name="T6" fmla="*/ 13 w 19"/>
                  <a:gd name="T7" fmla="*/ 0 h 13"/>
                  <a:gd name="T8" fmla="*/ 13 w 19"/>
                  <a:gd name="T9" fmla="*/ 6 h 13"/>
                  <a:gd name="T10" fmla="*/ 0 w 19"/>
                  <a:gd name="T11" fmla="*/ 6 h 13"/>
                  <a:gd name="T12" fmla="*/ 0 w 1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0" y="13"/>
                    </a:moveTo>
                    <a:lnTo>
                      <a:pt x="19" y="13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0" name="Rectangle 3627">
                <a:extLst>
                  <a:ext uri="{FF2B5EF4-FFF2-40B4-BE49-F238E27FC236}">
                    <a16:creationId xmlns:a16="http://schemas.microsoft.com/office/drawing/2014/main" xmlns="" id="{8333CB7B-2582-46FC-8D29-33D22D63A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" y="225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1" name="Rectangle 3628">
                <a:extLst>
                  <a:ext uri="{FF2B5EF4-FFF2-40B4-BE49-F238E27FC236}">
                    <a16:creationId xmlns:a16="http://schemas.microsoft.com/office/drawing/2014/main" xmlns="" id="{F01E6E40-D952-4B5D-A7A1-8F842D866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" y="219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2" name="Rectangle 3629">
                <a:extLst>
                  <a:ext uri="{FF2B5EF4-FFF2-40B4-BE49-F238E27FC236}">
                    <a16:creationId xmlns:a16="http://schemas.microsoft.com/office/drawing/2014/main" xmlns="" id="{5E956E9A-FA36-4818-91FA-92692E721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" y="290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3" name="Rectangle 3630">
                <a:extLst>
                  <a:ext uri="{FF2B5EF4-FFF2-40B4-BE49-F238E27FC236}">
                    <a16:creationId xmlns:a16="http://schemas.microsoft.com/office/drawing/2014/main" xmlns="" id="{F2AE6A0C-FEF5-445D-BE19-31C806AF5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" y="21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4" name="Freeform 3631">
                <a:extLst>
                  <a:ext uri="{FF2B5EF4-FFF2-40B4-BE49-F238E27FC236}">
                    <a16:creationId xmlns:a16="http://schemas.microsoft.com/office/drawing/2014/main" xmlns="" id="{A17344EC-D88F-466D-AAA3-0E1DB8848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53"/>
                <a:ext cx="1" cy="0"/>
              </a:xfrm>
              <a:custGeom>
                <a:avLst/>
                <a:gdLst>
                  <a:gd name="T0" fmla="*/ 20 w 20"/>
                  <a:gd name="T1" fmla="*/ 0 h 13"/>
                  <a:gd name="T2" fmla="*/ 0 w 20"/>
                  <a:gd name="T3" fmla="*/ 0 h 13"/>
                  <a:gd name="T4" fmla="*/ 0 w 20"/>
                  <a:gd name="T5" fmla="*/ 13 h 13"/>
                  <a:gd name="T6" fmla="*/ 7 w 20"/>
                  <a:gd name="T7" fmla="*/ 13 h 13"/>
                  <a:gd name="T8" fmla="*/ 7 w 20"/>
                  <a:gd name="T9" fmla="*/ 7 h 13"/>
                  <a:gd name="T10" fmla="*/ 20 w 20"/>
                  <a:gd name="T11" fmla="*/ 7 h 13"/>
                  <a:gd name="T12" fmla="*/ 20 w 2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2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7" y="13"/>
                    </a:lnTo>
                    <a:lnTo>
                      <a:pt x="7" y="7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5" name="Rectangle 3632">
                <a:extLst>
                  <a:ext uri="{FF2B5EF4-FFF2-40B4-BE49-F238E27FC236}">
                    <a16:creationId xmlns:a16="http://schemas.microsoft.com/office/drawing/2014/main" xmlns="" id="{E27CDA4D-E26C-43F7-8247-760313A3C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" y="288"/>
                <a:ext cx="1" cy="1"/>
              </a:xfrm>
              <a:prstGeom prst="rect">
                <a:avLst/>
              </a:pr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6" name="Freeform 3633">
                <a:extLst>
                  <a:ext uri="{FF2B5EF4-FFF2-40B4-BE49-F238E27FC236}">
                    <a16:creationId xmlns:a16="http://schemas.microsoft.com/office/drawing/2014/main" xmlns="" id="{A185EE3D-73CD-4D46-B40D-D503EF363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" y="113"/>
                <a:ext cx="1" cy="1"/>
              </a:xfrm>
              <a:custGeom>
                <a:avLst/>
                <a:gdLst>
                  <a:gd name="T0" fmla="*/ 13 w 13"/>
                  <a:gd name="T1" fmla="*/ 18 h 18"/>
                  <a:gd name="T2" fmla="*/ 13 w 13"/>
                  <a:gd name="T3" fmla="*/ 0 h 18"/>
                  <a:gd name="T4" fmla="*/ 0 w 13"/>
                  <a:gd name="T5" fmla="*/ 0 h 18"/>
                  <a:gd name="T6" fmla="*/ 0 w 13"/>
                  <a:gd name="T7" fmla="*/ 6 h 18"/>
                  <a:gd name="T8" fmla="*/ 7 w 13"/>
                  <a:gd name="T9" fmla="*/ 6 h 18"/>
                  <a:gd name="T10" fmla="*/ 7 w 13"/>
                  <a:gd name="T11" fmla="*/ 18 h 18"/>
                  <a:gd name="T12" fmla="*/ 13 w 1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8"/>
                    </a:lnTo>
                    <a:lnTo>
                      <a:pt x="13" y="18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7" name="Freeform 3634">
                <a:extLst>
                  <a:ext uri="{FF2B5EF4-FFF2-40B4-BE49-F238E27FC236}">
                    <a16:creationId xmlns:a16="http://schemas.microsoft.com/office/drawing/2014/main" xmlns="" id="{1412E458-4A4A-4D44-8D17-0BF4FA9DD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392"/>
                <a:ext cx="0" cy="0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0 h 12"/>
                  <a:gd name="T4" fmla="*/ 0 w 12"/>
                  <a:gd name="T5" fmla="*/ 12 h 12"/>
                  <a:gd name="T6" fmla="*/ 6 w 12"/>
                  <a:gd name="T7" fmla="*/ 12 h 12"/>
                  <a:gd name="T8" fmla="*/ 6 w 12"/>
                  <a:gd name="T9" fmla="*/ 6 h 12"/>
                  <a:gd name="T10" fmla="*/ 12 w 12"/>
                  <a:gd name="T11" fmla="*/ 6 h 12"/>
                  <a:gd name="T12" fmla="*/ 12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8" name="Freeform 3635">
                <a:extLst>
                  <a:ext uri="{FF2B5EF4-FFF2-40B4-BE49-F238E27FC236}">
                    <a16:creationId xmlns:a16="http://schemas.microsoft.com/office/drawing/2014/main" xmlns="" id="{40390DA5-56A0-4735-A7DF-A05DE242B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" y="177"/>
                <a:ext cx="1" cy="0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6 h 12"/>
                  <a:gd name="T4" fmla="*/ 6 w 12"/>
                  <a:gd name="T5" fmla="*/ 6 h 12"/>
                  <a:gd name="T6" fmla="*/ 6 w 12"/>
                  <a:gd name="T7" fmla="*/ 0 h 12"/>
                  <a:gd name="T8" fmla="*/ 0 w 12"/>
                  <a:gd name="T9" fmla="*/ 0 h 12"/>
                  <a:gd name="T10" fmla="*/ 0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29" name="Freeform 3636">
                <a:extLst>
                  <a:ext uri="{FF2B5EF4-FFF2-40B4-BE49-F238E27FC236}">
                    <a16:creationId xmlns:a16="http://schemas.microsoft.com/office/drawing/2014/main" xmlns="" id="{C2D57222-38F1-4559-B50C-F9994FE9B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" y="252"/>
                <a:ext cx="0" cy="1"/>
              </a:xfrm>
              <a:custGeom>
                <a:avLst/>
                <a:gdLst>
                  <a:gd name="T0" fmla="*/ 0 w 13"/>
                  <a:gd name="T1" fmla="*/ 12 h 12"/>
                  <a:gd name="T2" fmla="*/ 13 w 13"/>
                  <a:gd name="T3" fmla="*/ 12 h 12"/>
                  <a:gd name="T4" fmla="*/ 13 w 13"/>
                  <a:gd name="T5" fmla="*/ 0 h 12"/>
                  <a:gd name="T6" fmla="*/ 6 w 13"/>
                  <a:gd name="T7" fmla="*/ 0 h 12"/>
                  <a:gd name="T8" fmla="*/ 6 w 13"/>
                  <a:gd name="T9" fmla="*/ 6 h 12"/>
                  <a:gd name="T10" fmla="*/ 0 w 13"/>
                  <a:gd name="T11" fmla="*/ 6 h 12"/>
                  <a:gd name="T12" fmla="*/ 0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0" name="Freeform 3637">
                <a:extLst>
                  <a:ext uri="{FF2B5EF4-FFF2-40B4-BE49-F238E27FC236}">
                    <a16:creationId xmlns:a16="http://schemas.microsoft.com/office/drawing/2014/main" xmlns="" id="{07600144-2E1D-49A1-AF51-E54A5A6C8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228"/>
                <a:ext cx="0" cy="0"/>
              </a:xfrm>
              <a:custGeom>
                <a:avLst/>
                <a:gdLst>
                  <a:gd name="T0" fmla="*/ 14 w 14"/>
                  <a:gd name="T1" fmla="*/ 12 h 12"/>
                  <a:gd name="T2" fmla="*/ 14 w 14"/>
                  <a:gd name="T3" fmla="*/ 0 h 12"/>
                  <a:gd name="T4" fmla="*/ 0 w 14"/>
                  <a:gd name="T5" fmla="*/ 0 h 12"/>
                  <a:gd name="T6" fmla="*/ 0 w 14"/>
                  <a:gd name="T7" fmla="*/ 6 h 12"/>
                  <a:gd name="T8" fmla="*/ 6 w 14"/>
                  <a:gd name="T9" fmla="*/ 6 h 12"/>
                  <a:gd name="T10" fmla="*/ 6 w 14"/>
                  <a:gd name="T11" fmla="*/ 12 h 12"/>
                  <a:gd name="T12" fmla="*/ 14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4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1" name="Freeform 3638">
                <a:extLst>
                  <a:ext uri="{FF2B5EF4-FFF2-40B4-BE49-F238E27FC236}">
                    <a16:creationId xmlns:a16="http://schemas.microsoft.com/office/drawing/2014/main" xmlns="" id="{B7554713-6DCE-4862-A394-4432DAD95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" y="360"/>
                <a:ext cx="1" cy="1"/>
              </a:xfrm>
              <a:custGeom>
                <a:avLst/>
                <a:gdLst>
                  <a:gd name="T0" fmla="*/ 12 w 12"/>
                  <a:gd name="T1" fmla="*/ 6 h 12"/>
                  <a:gd name="T2" fmla="*/ 12 w 12"/>
                  <a:gd name="T3" fmla="*/ 0 h 12"/>
                  <a:gd name="T4" fmla="*/ 0 w 12"/>
                  <a:gd name="T5" fmla="*/ 0 h 12"/>
                  <a:gd name="T6" fmla="*/ 0 w 12"/>
                  <a:gd name="T7" fmla="*/ 12 h 12"/>
                  <a:gd name="T8" fmla="*/ 6 w 12"/>
                  <a:gd name="T9" fmla="*/ 12 h 12"/>
                  <a:gd name="T10" fmla="*/ 6 w 12"/>
                  <a:gd name="T11" fmla="*/ 6 h 12"/>
                  <a:gd name="T12" fmla="*/ 12 w 12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2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2" name="Freeform 3639">
                <a:extLst>
                  <a:ext uri="{FF2B5EF4-FFF2-40B4-BE49-F238E27FC236}">
                    <a16:creationId xmlns:a16="http://schemas.microsoft.com/office/drawing/2014/main" xmlns="" id="{3B3A8419-ACFD-43D8-84CB-A416A2780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" y="286"/>
                <a:ext cx="0" cy="1"/>
              </a:xfrm>
              <a:custGeom>
                <a:avLst/>
                <a:gdLst>
                  <a:gd name="T0" fmla="*/ 0 w 12"/>
                  <a:gd name="T1" fmla="*/ 12 h 12"/>
                  <a:gd name="T2" fmla="*/ 12 w 12"/>
                  <a:gd name="T3" fmla="*/ 12 h 12"/>
                  <a:gd name="T4" fmla="*/ 12 w 12"/>
                  <a:gd name="T5" fmla="*/ 0 h 12"/>
                  <a:gd name="T6" fmla="*/ 6 w 12"/>
                  <a:gd name="T7" fmla="*/ 0 h 12"/>
                  <a:gd name="T8" fmla="*/ 6 w 12"/>
                  <a:gd name="T9" fmla="*/ 6 h 12"/>
                  <a:gd name="T10" fmla="*/ 0 w 12"/>
                  <a:gd name="T11" fmla="*/ 6 h 12"/>
                  <a:gd name="T12" fmla="*/ 0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3" name="Freeform 3640">
                <a:extLst>
                  <a:ext uri="{FF2B5EF4-FFF2-40B4-BE49-F238E27FC236}">
                    <a16:creationId xmlns:a16="http://schemas.microsoft.com/office/drawing/2014/main" xmlns="" id="{5C3BCEC5-FFB2-42F2-9A2A-2A74FE21F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" y="336"/>
                <a:ext cx="1" cy="0"/>
              </a:xfrm>
              <a:custGeom>
                <a:avLst/>
                <a:gdLst>
                  <a:gd name="T0" fmla="*/ 13 w 13"/>
                  <a:gd name="T1" fmla="*/ 12 h 12"/>
                  <a:gd name="T2" fmla="*/ 13 w 13"/>
                  <a:gd name="T3" fmla="*/ 0 h 12"/>
                  <a:gd name="T4" fmla="*/ 0 w 13"/>
                  <a:gd name="T5" fmla="*/ 0 h 12"/>
                  <a:gd name="T6" fmla="*/ 0 w 13"/>
                  <a:gd name="T7" fmla="*/ 6 h 12"/>
                  <a:gd name="T8" fmla="*/ 7 w 13"/>
                  <a:gd name="T9" fmla="*/ 6 h 12"/>
                  <a:gd name="T10" fmla="*/ 7 w 13"/>
                  <a:gd name="T11" fmla="*/ 12 h 12"/>
                  <a:gd name="T12" fmla="*/ 13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4" name="Freeform 3641">
                <a:extLst>
                  <a:ext uri="{FF2B5EF4-FFF2-40B4-BE49-F238E27FC236}">
                    <a16:creationId xmlns:a16="http://schemas.microsoft.com/office/drawing/2014/main" xmlns="" id="{42BE3917-3010-4B5A-9B15-11A5B35F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" y="214"/>
                <a:ext cx="0" cy="0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0 h 12"/>
                  <a:gd name="T4" fmla="*/ 0 w 12"/>
                  <a:gd name="T5" fmla="*/ 12 h 12"/>
                  <a:gd name="T6" fmla="*/ 6 w 12"/>
                  <a:gd name="T7" fmla="*/ 12 h 12"/>
                  <a:gd name="T8" fmla="*/ 6 w 12"/>
                  <a:gd name="T9" fmla="*/ 6 h 12"/>
                  <a:gd name="T10" fmla="*/ 12 w 12"/>
                  <a:gd name="T11" fmla="*/ 6 h 12"/>
                  <a:gd name="T12" fmla="*/ 12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5" name="Freeform 3642">
                <a:extLst>
                  <a:ext uri="{FF2B5EF4-FFF2-40B4-BE49-F238E27FC236}">
                    <a16:creationId xmlns:a16="http://schemas.microsoft.com/office/drawing/2014/main" xmlns="" id="{D674B5CA-287B-41A1-8B82-D8862711E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292"/>
                <a:ext cx="0" cy="1"/>
              </a:xfrm>
              <a:custGeom>
                <a:avLst/>
                <a:gdLst>
                  <a:gd name="T0" fmla="*/ 14 w 14"/>
                  <a:gd name="T1" fmla="*/ 0 h 12"/>
                  <a:gd name="T2" fmla="*/ 0 w 14"/>
                  <a:gd name="T3" fmla="*/ 0 h 12"/>
                  <a:gd name="T4" fmla="*/ 0 w 14"/>
                  <a:gd name="T5" fmla="*/ 12 h 12"/>
                  <a:gd name="T6" fmla="*/ 8 w 14"/>
                  <a:gd name="T7" fmla="*/ 12 h 12"/>
                  <a:gd name="T8" fmla="*/ 8 w 14"/>
                  <a:gd name="T9" fmla="*/ 6 h 12"/>
                  <a:gd name="T10" fmla="*/ 14 w 14"/>
                  <a:gd name="T11" fmla="*/ 6 h 12"/>
                  <a:gd name="T12" fmla="*/ 14 w 1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12"/>
                    </a:lnTo>
                    <a:lnTo>
                      <a:pt x="8" y="6"/>
                    </a:lnTo>
                    <a:lnTo>
                      <a:pt x="14" y="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6" name="Freeform 3643">
                <a:extLst>
                  <a:ext uri="{FF2B5EF4-FFF2-40B4-BE49-F238E27FC236}">
                    <a16:creationId xmlns:a16="http://schemas.microsoft.com/office/drawing/2014/main" xmlns="" id="{5B0FD4A3-9A4B-4449-B753-58C751A9A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" y="146"/>
                <a:ext cx="0" cy="1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6 h 12"/>
                  <a:gd name="T4" fmla="*/ 6 w 12"/>
                  <a:gd name="T5" fmla="*/ 6 h 12"/>
                  <a:gd name="T6" fmla="*/ 6 w 12"/>
                  <a:gd name="T7" fmla="*/ 0 h 12"/>
                  <a:gd name="T8" fmla="*/ 0 w 12"/>
                  <a:gd name="T9" fmla="*/ 0 h 12"/>
                  <a:gd name="T10" fmla="*/ 0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7" name="Freeform 3644">
                <a:extLst>
                  <a:ext uri="{FF2B5EF4-FFF2-40B4-BE49-F238E27FC236}">
                    <a16:creationId xmlns:a16="http://schemas.microsoft.com/office/drawing/2014/main" xmlns="" id="{476A0EEF-624D-4F8F-B73D-0BA4159BC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" y="242"/>
                <a:ext cx="0" cy="0"/>
              </a:xfrm>
              <a:custGeom>
                <a:avLst/>
                <a:gdLst>
                  <a:gd name="T0" fmla="*/ 0 w 13"/>
                  <a:gd name="T1" fmla="*/ 12 h 12"/>
                  <a:gd name="T2" fmla="*/ 13 w 13"/>
                  <a:gd name="T3" fmla="*/ 12 h 12"/>
                  <a:gd name="T4" fmla="*/ 13 w 13"/>
                  <a:gd name="T5" fmla="*/ 0 h 12"/>
                  <a:gd name="T6" fmla="*/ 7 w 13"/>
                  <a:gd name="T7" fmla="*/ 0 h 12"/>
                  <a:gd name="T8" fmla="*/ 7 w 13"/>
                  <a:gd name="T9" fmla="*/ 6 h 12"/>
                  <a:gd name="T10" fmla="*/ 0 w 13"/>
                  <a:gd name="T11" fmla="*/ 6 h 12"/>
                  <a:gd name="T12" fmla="*/ 0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0" y="12"/>
                    </a:moveTo>
                    <a:lnTo>
                      <a:pt x="13" y="12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8" name="Freeform 3645">
                <a:extLst>
                  <a:ext uri="{FF2B5EF4-FFF2-40B4-BE49-F238E27FC236}">
                    <a16:creationId xmlns:a16="http://schemas.microsoft.com/office/drawing/2014/main" xmlns="" id="{BE8C1F73-B2F9-4347-98A4-3FF389AC2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" y="198"/>
                <a:ext cx="0" cy="1"/>
              </a:xfrm>
              <a:custGeom>
                <a:avLst/>
                <a:gdLst>
                  <a:gd name="T0" fmla="*/ 0 w 12"/>
                  <a:gd name="T1" fmla="*/ 12 h 12"/>
                  <a:gd name="T2" fmla="*/ 12 w 12"/>
                  <a:gd name="T3" fmla="*/ 12 h 12"/>
                  <a:gd name="T4" fmla="*/ 12 w 12"/>
                  <a:gd name="T5" fmla="*/ 0 h 12"/>
                  <a:gd name="T6" fmla="*/ 6 w 12"/>
                  <a:gd name="T7" fmla="*/ 0 h 12"/>
                  <a:gd name="T8" fmla="*/ 6 w 12"/>
                  <a:gd name="T9" fmla="*/ 6 h 12"/>
                  <a:gd name="T10" fmla="*/ 0 w 12"/>
                  <a:gd name="T11" fmla="*/ 6 h 12"/>
                  <a:gd name="T12" fmla="*/ 0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39" name="Freeform 3646">
                <a:extLst>
                  <a:ext uri="{FF2B5EF4-FFF2-40B4-BE49-F238E27FC236}">
                    <a16:creationId xmlns:a16="http://schemas.microsoft.com/office/drawing/2014/main" xmlns="" id="{EAC066CD-FE37-4B6D-A0A0-3A5998696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" y="305"/>
                <a:ext cx="0" cy="0"/>
              </a:xfrm>
              <a:custGeom>
                <a:avLst/>
                <a:gdLst>
                  <a:gd name="T0" fmla="*/ 13 w 13"/>
                  <a:gd name="T1" fmla="*/ 12 h 12"/>
                  <a:gd name="T2" fmla="*/ 13 w 13"/>
                  <a:gd name="T3" fmla="*/ 0 h 12"/>
                  <a:gd name="T4" fmla="*/ 0 w 13"/>
                  <a:gd name="T5" fmla="*/ 0 h 12"/>
                  <a:gd name="T6" fmla="*/ 0 w 13"/>
                  <a:gd name="T7" fmla="*/ 6 h 12"/>
                  <a:gd name="T8" fmla="*/ 7 w 13"/>
                  <a:gd name="T9" fmla="*/ 6 h 12"/>
                  <a:gd name="T10" fmla="*/ 7 w 13"/>
                  <a:gd name="T11" fmla="*/ 12 h 12"/>
                  <a:gd name="T12" fmla="*/ 13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0" name="Freeform 3647">
                <a:extLst>
                  <a:ext uri="{FF2B5EF4-FFF2-40B4-BE49-F238E27FC236}">
                    <a16:creationId xmlns:a16="http://schemas.microsoft.com/office/drawing/2014/main" xmlns="" id="{D5DE1DAC-3572-48A2-B48F-C07A0E7C8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" y="186"/>
                <a:ext cx="0" cy="0"/>
              </a:xfrm>
              <a:custGeom>
                <a:avLst/>
                <a:gdLst>
                  <a:gd name="T0" fmla="*/ 0 w 13"/>
                  <a:gd name="T1" fmla="*/ 13 h 13"/>
                  <a:gd name="T2" fmla="*/ 13 w 13"/>
                  <a:gd name="T3" fmla="*/ 13 h 13"/>
                  <a:gd name="T4" fmla="*/ 13 w 13"/>
                  <a:gd name="T5" fmla="*/ 0 h 13"/>
                  <a:gd name="T6" fmla="*/ 6 w 13"/>
                  <a:gd name="T7" fmla="*/ 0 h 13"/>
                  <a:gd name="T8" fmla="*/ 6 w 13"/>
                  <a:gd name="T9" fmla="*/ 7 h 13"/>
                  <a:gd name="T10" fmla="*/ 0 w 13"/>
                  <a:gd name="T11" fmla="*/ 7 h 13"/>
                  <a:gd name="T12" fmla="*/ 0 w 13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13" y="13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1" name="Freeform 3648">
                <a:extLst>
                  <a:ext uri="{FF2B5EF4-FFF2-40B4-BE49-F238E27FC236}">
                    <a16:creationId xmlns:a16="http://schemas.microsoft.com/office/drawing/2014/main" xmlns="" id="{C1C9FED3-7282-47FD-83B7-69C9AD1D9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" y="275"/>
                <a:ext cx="1" cy="0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0 h 12"/>
                  <a:gd name="T4" fmla="*/ 0 w 12"/>
                  <a:gd name="T5" fmla="*/ 0 h 12"/>
                  <a:gd name="T6" fmla="*/ 0 w 12"/>
                  <a:gd name="T7" fmla="*/ 6 h 12"/>
                  <a:gd name="T8" fmla="*/ 6 w 12"/>
                  <a:gd name="T9" fmla="*/ 6 h 12"/>
                  <a:gd name="T10" fmla="*/ 6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2" name="Freeform 3649">
                <a:extLst>
                  <a:ext uri="{FF2B5EF4-FFF2-40B4-BE49-F238E27FC236}">
                    <a16:creationId xmlns:a16="http://schemas.microsoft.com/office/drawing/2014/main" xmlns="" id="{51EF1D1D-4776-4DDD-98FA-0BB1F3A96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" y="164"/>
                <a:ext cx="1" cy="1"/>
              </a:xfrm>
              <a:custGeom>
                <a:avLst/>
                <a:gdLst>
                  <a:gd name="T0" fmla="*/ 14 w 14"/>
                  <a:gd name="T1" fmla="*/ 12 h 12"/>
                  <a:gd name="T2" fmla="*/ 14 w 14"/>
                  <a:gd name="T3" fmla="*/ 6 h 12"/>
                  <a:gd name="T4" fmla="*/ 8 w 14"/>
                  <a:gd name="T5" fmla="*/ 6 h 12"/>
                  <a:gd name="T6" fmla="*/ 8 w 14"/>
                  <a:gd name="T7" fmla="*/ 0 h 12"/>
                  <a:gd name="T8" fmla="*/ 0 w 14"/>
                  <a:gd name="T9" fmla="*/ 0 h 12"/>
                  <a:gd name="T10" fmla="*/ 0 w 14"/>
                  <a:gd name="T11" fmla="*/ 12 h 12"/>
                  <a:gd name="T12" fmla="*/ 14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4" y="6"/>
                    </a:lnTo>
                    <a:lnTo>
                      <a:pt x="8" y="6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4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3" name="Freeform 3650">
                <a:extLst>
                  <a:ext uri="{FF2B5EF4-FFF2-40B4-BE49-F238E27FC236}">
                    <a16:creationId xmlns:a16="http://schemas.microsoft.com/office/drawing/2014/main" xmlns="" id="{2D79F9D8-539F-4936-96E9-925727D46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" y="158"/>
                <a:ext cx="1" cy="0"/>
              </a:xfrm>
              <a:custGeom>
                <a:avLst/>
                <a:gdLst>
                  <a:gd name="T0" fmla="*/ 0 w 12"/>
                  <a:gd name="T1" fmla="*/ 6 h 13"/>
                  <a:gd name="T2" fmla="*/ 0 w 12"/>
                  <a:gd name="T3" fmla="*/ 13 h 13"/>
                  <a:gd name="T4" fmla="*/ 12 w 12"/>
                  <a:gd name="T5" fmla="*/ 13 h 13"/>
                  <a:gd name="T6" fmla="*/ 12 w 12"/>
                  <a:gd name="T7" fmla="*/ 0 h 13"/>
                  <a:gd name="T8" fmla="*/ 6 w 12"/>
                  <a:gd name="T9" fmla="*/ 0 h 13"/>
                  <a:gd name="T10" fmla="*/ 6 w 12"/>
                  <a:gd name="T11" fmla="*/ 6 h 13"/>
                  <a:gd name="T12" fmla="*/ 0 w 12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3">
                    <a:moveTo>
                      <a:pt x="0" y="6"/>
                    </a:moveTo>
                    <a:lnTo>
                      <a:pt x="0" y="13"/>
                    </a:lnTo>
                    <a:lnTo>
                      <a:pt x="12" y="13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4" name="Freeform 3651">
                <a:extLst>
                  <a:ext uri="{FF2B5EF4-FFF2-40B4-BE49-F238E27FC236}">
                    <a16:creationId xmlns:a16="http://schemas.microsoft.com/office/drawing/2014/main" xmlns="" id="{9DF4FD0E-9128-425E-81D0-8B7AFBEDD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" y="293"/>
                <a:ext cx="0" cy="1"/>
              </a:xfrm>
              <a:custGeom>
                <a:avLst/>
                <a:gdLst>
                  <a:gd name="T0" fmla="*/ 13 w 13"/>
                  <a:gd name="T1" fmla="*/ 12 h 12"/>
                  <a:gd name="T2" fmla="*/ 13 w 13"/>
                  <a:gd name="T3" fmla="*/ 6 h 12"/>
                  <a:gd name="T4" fmla="*/ 6 w 13"/>
                  <a:gd name="T5" fmla="*/ 6 h 12"/>
                  <a:gd name="T6" fmla="*/ 6 w 13"/>
                  <a:gd name="T7" fmla="*/ 0 h 12"/>
                  <a:gd name="T8" fmla="*/ 0 w 13"/>
                  <a:gd name="T9" fmla="*/ 0 h 12"/>
                  <a:gd name="T10" fmla="*/ 0 w 13"/>
                  <a:gd name="T11" fmla="*/ 12 h 12"/>
                  <a:gd name="T12" fmla="*/ 13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13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5" name="Freeform 3652">
                <a:extLst>
                  <a:ext uri="{FF2B5EF4-FFF2-40B4-BE49-F238E27FC236}">
                    <a16:creationId xmlns:a16="http://schemas.microsoft.com/office/drawing/2014/main" xmlns="" id="{CA2BA720-283C-431F-92D6-2327701C2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294"/>
                <a:ext cx="0" cy="0"/>
              </a:xfrm>
              <a:custGeom>
                <a:avLst/>
                <a:gdLst>
                  <a:gd name="T0" fmla="*/ 14 w 14"/>
                  <a:gd name="T1" fmla="*/ 0 h 12"/>
                  <a:gd name="T2" fmla="*/ 0 w 14"/>
                  <a:gd name="T3" fmla="*/ 0 h 12"/>
                  <a:gd name="T4" fmla="*/ 0 w 14"/>
                  <a:gd name="T5" fmla="*/ 12 h 12"/>
                  <a:gd name="T6" fmla="*/ 6 w 14"/>
                  <a:gd name="T7" fmla="*/ 12 h 12"/>
                  <a:gd name="T8" fmla="*/ 6 w 14"/>
                  <a:gd name="T9" fmla="*/ 6 h 12"/>
                  <a:gd name="T10" fmla="*/ 14 w 14"/>
                  <a:gd name="T11" fmla="*/ 6 h 12"/>
                  <a:gd name="T12" fmla="*/ 14 w 1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4" y="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6" name="Freeform 3653">
                <a:extLst>
                  <a:ext uri="{FF2B5EF4-FFF2-40B4-BE49-F238E27FC236}">
                    <a16:creationId xmlns:a16="http://schemas.microsoft.com/office/drawing/2014/main" xmlns="" id="{A1BF6B18-0CDE-475E-B9AC-AD21F1D9D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" y="208"/>
                <a:ext cx="0" cy="0"/>
              </a:xfrm>
              <a:custGeom>
                <a:avLst/>
                <a:gdLst>
                  <a:gd name="T0" fmla="*/ 0 w 14"/>
                  <a:gd name="T1" fmla="*/ 12 h 12"/>
                  <a:gd name="T2" fmla="*/ 14 w 14"/>
                  <a:gd name="T3" fmla="*/ 12 h 12"/>
                  <a:gd name="T4" fmla="*/ 14 w 14"/>
                  <a:gd name="T5" fmla="*/ 0 h 12"/>
                  <a:gd name="T6" fmla="*/ 6 w 14"/>
                  <a:gd name="T7" fmla="*/ 0 h 12"/>
                  <a:gd name="T8" fmla="*/ 6 w 14"/>
                  <a:gd name="T9" fmla="*/ 6 h 12"/>
                  <a:gd name="T10" fmla="*/ 0 w 14"/>
                  <a:gd name="T11" fmla="*/ 6 h 12"/>
                  <a:gd name="T12" fmla="*/ 0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0" y="12"/>
                    </a:moveTo>
                    <a:lnTo>
                      <a:pt x="14" y="12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7" name="Freeform 3654">
                <a:extLst>
                  <a:ext uri="{FF2B5EF4-FFF2-40B4-BE49-F238E27FC236}">
                    <a16:creationId xmlns:a16="http://schemas.microsoft.com/office/drawing/2014/main" xmlns="" id="{8FC95CCB-CD82-4AD9-8E0B-48A7F2F29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296"/>
                <a:ext cx="1" cy="0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0 h 12"/>
                  <a:gd name="T4" fmla="*/ 0 w 12"/>
                  <a:gd name="T5" fmla="*/ 0 h 12"/>
                  <a:gd name="T6" fmla="*/ 0 w 12"/>
                  <a:gd name="T7" fmla="*/ 6 h 12"/>
                  <a:gd name="T8" fmla="*/ 6 w 12"/>
                  <a:gd name="T9" fmla="*/ 6 h 12"/>
                  <a:gd name="T10" fmla="*/ 6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8" name="Freeform 3655">
                <a:extLst>
                  <a:ext uri="{FF2B5EF4-FFF2-40B4-BE49-F238E27FC236}">
                    <a16:creationId xmlns:a16="http://schemas.microsoft.com/office/drawing/2014/main" xmlns="" id="{B517C080-C712-4025-9165-B5E2327D0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300"/>
                <a:ext cx="0" cy="0"/>
              </a:xfrm>
              <a:custGeom>
                <a:avLst/>
                <a:gdLst>
                  <a:gd name="T0" fmla="*/ 12 w 12"/>
                  <a:gd name="T1" fmla="*/ 0 h 13"/>
                  <a:gd name="T2" fmla="*/ 0 w 12"/>
                  <a:gd name="T3" fmla="*/ 0 h 13"/>
                  <a:gd name="T4" fmla="*/ 0 w 12"/>
                  <a:gd name="T5" fmla="*/ 13 h 13"/>
                  <a:gd name="T6" fmla="*/ 6 w 12"/>
                  <a:gd name="T7" fmla="*/ 13 h 13"/>
                  <a:gd name="T8" fmla="*/ 6 w 12"/>
                  <a:gd name="T9" fmla="*/ 6 h 13"/>
                  <a:gd name="T10" fmla="*/ 12 w 12"/>
                  <a:gd name="T11" fmla="*/ 6 h 13"/>
                  <a:gd name="T12" fmla="*/ 12 w 12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3">
                    <a:moveTo>
                      <a:pt x="12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49" name="Freeform 3656">
                <a:extLst>
                  <a:ext uri="{FF2B5EF4-FFF2-40B4-BE49-F238E27FC236}">
                    <a16:creationId xmlns:a16="http://schemas.microsoft.com/office/drawing/2014/main" xmlns="" id="{A77C403A-CE15-4E49-8A37-CB94C4C5D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" y="125"/>
                <a:ext cx="0" cy="1"/>
              </a:xfrm>
              <a:custGeom>
                <a:avLst/>
                <a:gdLst>
                  <a:gd name="T0" fmla="*/ 13 w 13"/>
                  <a:gd name="T1" fmla="*/ 12 h 12"/>
                  <a:gd name="T2" fmla="*/ 13 w 13"/>
                  <a:gd name="T3" fmla="*/ 0 h 12"/>
                  <a:gd name="T4" fmla="*/ 0 w 13"/>
                  <a:gd name="T5" fmla="*/ 0 h 12"/>
                  <a:gd name="T6" fmla="*/ 0 w 13"/>
                  <a:gd name="T7" fmla="*/ 6 h 12"/>
                  <a:gd name="T8" fmla="*/ 7 w 13"/>
                  <a:gd name="T9" fmla="*/ 6 h 12"/>
                  <a:gd name="T10" fmla="*/ 7 w 13"/>
                  <a:gd name="T11" fmla="*/ 12 h 12"/>
                  <a:gd name="T12" fmla="*/ 13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12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0" name="Freeform 3657">
                <a:extLst>
                  <a:ext uri="{FF2B5EF4-FFF2-40B4-BE49-F238E27FC236}">
                    <a16:creationId xmlns:a16="http://schemas.microsoft.com/office/drawing/2014/main" xmlns="" id="{C6202DED-1639-4372-800D-2D493AD1D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" y="117"/>
                <a:ext cx="1" cy="0"/>
              </a:xfrm>
              <a:custGeom>
                <a:avLst/>
                <a:gdLst>
                  <a:gd name="T0" fmla="*/ 13 w 13"/>
                  <a:gd name="T1" fmla="*/ 13 h 13"/>
                  <a:gd name="T2" fmla="*/ 13 w 13"/>
                  <a:gd name="T3" fmla="*/ 0 h 13"/>
                  <a:gd name="T4" fmla="*/ 0 w 13"/>
                  <a:gd name="T5" fmla="*/ 0 h 13"/>
                  <a:gd name="T6" fmla="*/ 0 w 13"/>
                  <a:gd name="T7" fmla="*/ 7 h 13"/>
                  <a:gd name="T8" fmla="*/ 6 w 13"/>
                  <a:gd name="T9" fmla="*/ 7 h 13"/>
                  <a:gd name="T10" fmla="*/ 6 w 13"/>
                  <a:gd name="T11" fmla="*/ 13 h 13"/>
                  <a:gd name="T12" fmla="*/ 13 w 13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13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6" y="13"/>
                    </a:lnTo>
                    <a:lnTo>
                      <a:pt x="13" y="13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1" name="Freeform 3658">
                <a:extLst>
                  <a:ext uri="{FF2B5EF4-FFF2-40B4-BE49-F238E27FC236}">
                    <a16:creationId xmlns:a16="http://schemas.microsoft.com/office/drawing/2014/main" xmlns="" id="{B8BC23D3-40FC-4F5A-8DCD-739475E2B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" y="321"/>
                <a:ext cx="0" cy="1"/>
              </a:xfrm>
              <a:custGeom>
                <a:avLst/>
                <a:gdLst>
                  <a:gd name="T0" fmla="*/ 13 w 13"/>
                  <a:gd name="T1" fmla="*/ 0 h 12"/>
                  <a:gd name="T2" fmla="*/ 0 w 13"/>
                  <a:gd name="T3" fmla="*/ 0 h 12"/>
                  <a:gd name="T4" fmla="*/ 0 w 13"/>
                  <a:gd name="T5" fmla="*/ 12 h 12"/>
                  <a:gd name="T6" fmla="*/ 7 w 13"/>
                  <a:gd name="T7" fmla="*/ 12 h 12"/>
                  <a:gd name="T8" fmla="*/ 7 w 13"/>
                  <a:gd name="T9" fmla="*/ 6 h 12"/>
                  <a:gd name="T10" fmla="*/ 13 w 13"/>
                  <a:gd name="T11" fmla="*/ 6 h 12"/>
                  <a:gd name="T12" fmla="*/ 13 w 1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2" name="Freeform 3659">
                <a:extLst>
                  <a:ext uri="{FF2B5EF4-FFF2-40B4-BE49-F238E27FC236}">
                    <a16:creationId xmlns:a16="http://schemas.microsoft.com/office/drawing/2014/main" xmlns="" id="{52BFF333-EBF3-4A46-8F59-DC78A97AA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" y="310"/>
                <a:ext cx="1" cy="0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0 h 12"/>
                  <a:gd name="T4" fmla="*/ 0 w 12"/>
                  <a:gd name="T5" fmla="*/ 12 h 12"/>
                  <a:gd name="T6" fmla="*/ 6 w 12"/>
                  <a:gd name="T7" fmla="*/ 12 h 12"/>
                  <a:gd name="T8" fmla="*/ 6 w 12"/>
                  <a:gd name="T9" fmla="*/ 6 h 12"/>
                  <a:gd name="T10" fmla="*/ 12 w 12"/>
                  <a:gd name="T11" fmla="*/ 6 h 12"/>
                  <a:gd name="T12" fmla="*/ 12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3" name="Freeform 3660">
                <a:extLst>
                  <a:ext uri="{FF2B5EF4-FFF2-40B4-BE49-F238E27FC236}">
                    <a16:creationId xmlns:a16="http://schemas.microsoft.com/office/drawing/2014/main" xmlns="" id="{F72E9B81-D049-4834-A44B-CA48C174D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" y="63"/>
                <a:ext cx="0" cy="0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0 h 12"/>
                  <a:gd name="T4" fmla="*/ 0 w 12"/>
                  <a:gd name="T5" fmla="*/ 0 h 12"/>
                  <a:gd name="T6" fmla="*/ 0 w 12"/>
                  <a:gd name="T7" fmla="*/ 6 h 12"/>
                  <a:gd name="T8" fmla="*/ 6 w 12"/>
                  <a:gd name="T9" fmla="*/ 6 h 12"/>
                  <a:gd name="T10" fmla="*/ 6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4" name="Freeform 3661">
                <a:extLst>
                  <a:ext uri="{FF2B5EF4-FFF2-40B4-BE49-F238E27FC236}">
                    <a16:creationId xmlns:a16="http://schemas.microsoft.com/office/drawing/2014/main" xmlns="" id="{F2D2231F-F981-4B11-A192-403C02489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353"/>
                <a:ext cx="1" cy="0"/>
              </a:xfrm>
              <a:custGeom>
                <a:avLst/>
                <a:gdLst>
                  <a:gd name="T0" fmla="*/ 0 w 14"/>
                  <a:gd name="T1" fmla="*/ 12 h 12"/>
                  <a:gd name="T2" fmla="*/ 14 w 14"/>
                  <a:gd name="T3" fmla="*/ 12 h 12"/>
                  <a:gd name="T4" fmla="*/ 14 w 14"/>
                  <a:gd name="T5" fmla="*/ 0 h 12"/>
                  <a:gd name="T6" fmla="*/ 8 w 14"/>
                  <a:gd name="T7" fmla="*/ 0 h 12"/>
                  <a:gd name="T8" fmla="*/ 8 w 14"/>
                  <a:gd name="T9" fmla="*/ 6 h 12"/>
                  <a:gd name="T10" fmla="*/ 0 w 14"/>
                  <a:gd name="T11" fmla="*/ 6 h 12"/>
                  <a:gd name="T12" fmla="*/ 0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0" y="12"/>
                    </a:moveTo>
                    <a:lnTo>
                      <a:pt x="14" y="12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5" name="Freeform 3662">
                <a:extLst>
                  <a:ext uri="{FF2B5EF4-FFF2-40B4-BE49-F238E27FC236}">
                    <a16:creationId xmlns:a16="http://schemas.microsoft.com/office/drawing/2014/main" xmlns="" id="{816E7A99-D837-45AF-BB1A-DF543D55E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200"/>
                <a:ext cx="0" cy="1"/>
              </a:xfrm>
              <a:custGeom>
                <a:avLst/>
                <a:gdLst>
                  <a:gd name="T0" fmla="*/ 12 w 12"/>
                  <a:gd name="T1" fmla="*/ 12 h 12"/>
                  <a:gd name="T2" fmla="*/ 12 w 12"/>
                  <a:gd name="T3" fmla="*/ 6 h 12"/>
                  <a:gd name="T4" fmla="*/ 6 w 12"/>
                  <a:gd name="T5" fmla="*/ 6 h 12"/>
                  <a:gd name="T6" fmla="*/ 6 w 12"/>
                  <a:gd name="T7" fmla="*/ 0 h 12"/>
                  <a:gd name="T8" fmla="*/ 0 w 12"/>
                  <a:gd name="T9" fmla="*/ 0 h 12"/>
                  <a:gd name="T10" fmla="*/ 0 w 12"/>
                  <a:gd name="T11" fmla="*/ 12 h 12"/>
                  <a:gd name="T12" fmla="*/ 12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lnTo>
                      <a:pt x="1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2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  <p:sp>
            <p:nvSpPr>
              <p:cNvPr id="356" name="Freeform 3663">
                <a:extLst>
                  <a:ext uri="{FF2B5EF4-FFF2-40B4-BE49-F238E27FC236}">
                    <a16:creationId xmlns:a16="http://schemas.microsoft.com/office/drawing/2014/main" xmlns="" id="{8E34580C-896C-49E4-B48E-6EB82FAF3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188"/>
                <a:ext cx="0" cy="0"/>
              </a:xfrm>
              <a:custGeom>
                <a:avLst/>
                <a:gdLst>
                  <a:gd name="T0" fmla="*/ 13 w 13"/>
                  <a:gd name="T1" fmla="*/ 12 h 12"/>
                  <a:gd name="T2" fmla="*/ 13 w 13"/>
                  <a:gd name="T3" fmla="*/ 0 h 12"/>
                  <a:gd name="T4" fmla="*/ 0 w 13"/>
                  <a:gd name="T5" fmla="*/ 0 h 12"/>
                  <a:gd name="T6" fmla="*/ 0 w 13"/>
                  <a:gd name="T7" fmla="*/ 6 h 12"/>
                  <a:gd name="T8" fmla="*/ 6 w 13"/>
                  <a:gd name="T9" fmla="*/ 6 h 12"/>
                  <a:gd name="T10" fmla="*/ 6 w 13"/>
                  <a:gd name="T11" fmla="*/ 12 h 12"/>
                  <a:gd name="T12" fmla="*/ 13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13" y="12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/>
              <a:lstStyle/>
              <a:p>
                <a:endParaRPr lang="pt-PT"/>
              </a:p>
            </p:txBody>
          </p:sp>
        </p:grpSp>
        <p:sp>
          <p:nvSpPr>
            <p:cNvPr id="11" name="Freeform 3665">
              <a:extLst>
                <a:ext uri="{FF2B5EF4-FFF2-40B4-BE49-F238E27FC236}">
                  <a16:creationId xmlns:a16="http://schemas.microsoft.com/office/drawing/2014/main" xmlns="" id="{72DEB282-59B6-476D-BAEB-AD7C8B906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" y="299"/>
              <a:ext cx="0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" name="Freeform 3666">
              <a:extLst>
                <a:ext uri="{FF2B5EF4-FFF2-40B4-BE49-F238E27FC236}">
                  <a16:creationId xmlns:a16="http://schemas.microsoft.com/office/drawing/2014/main" xmlns="" id="{588EBFB3-602E-41CA-AC0F-DB641023E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219"/>
              <a:ext cx="1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" name="Freeform 3667">
              <a:extLst>
                <a:ext uri="{FF2B5EF4-FFF2-40B4-BE49-F238E27FC236}">
                  <a16:creationId xmlns:a16="http://schemas.microsoft.com/office/drawing/2014/main" xmlns="" id="{A38E04AC-54A3-4F15-A744-78C7CF906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" y="133"/>
              <a:ext cx="1" cy="0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0 h 12"/>
                <a:gd name="T4" fmla="*/ 0 w 14"/>
                <a:gd name="T5" fmla="*/ 0 h 12"/>
                <a:gd name="T6" fmla="*/ 0 w 14"/>
                <a:gd name="T7" fmla="*/ 6 h 12"/>
                <a:gd name="T8" fmla="*/ 6 w 14"/>
                <a:gd name="T9" fmla="*/ 6 h 12"/>
                <a:gd name="T10" fmla="*/ 6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" name="Freeform 3668">
              <a:extLst>
                <a:ext uri="{FF2B5EF4-FFF2-40B4-BE49-F238E27FC236}">
                  <a16:creationId xmlns:a16="http://schemas.microsoft.com/office/drawing/2014/main" xmlns="" id="{0ED4A8E7-187D-4966-AEEB-D00935DA8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188"/>
              <a:ext cx="1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" name="Freeform 3669">
              <a:extLst>
                <a:ext uri="{FF2B5EF4-FFF2-40B4-BE49-F238E27FC236}">
                  <a16:creationId xmlns:a16="http://schemas.microsoft.com/office/drawing/2014/main" xmlns="" id="{0B92C43C-DA45-4F72-8738-B3C7F4AEE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" y="139"/>
              <a:ext cx="0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6" name="Freeform 3670">
              <a:extLst>
                <a:ext uri="{FF2B5EF4-FFF2-40B4-BE49-F238E27FC236}">
                  <a16:creationId xmlns:a16="http://schemas.microsoft.com/office/drawing/2014/main" xmlns="" id="{209005CB-FE39-4714-BA82-A3FBDAEF2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90"/>
              <a:ext cx="0" cy="1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6 h 12"/>
                <a:gd name="T4" fmla="*/ 8 w 14"/>
                <a:gd name="T5" fmla="*/ 6 h 12"/>
                <a:gd name="T6" fmla="*/ 8 w 14"/>
                <a:gd name="T7" fmla="*/ 0 h 12"/>
                <a:gd name="T8" fmla="*/ 0 w 14"/>
                <a:gd name="T9" fmla="*/ 0 h 12"/>
                <a:gd name="T10" fmla="*/ 0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6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7" name="Freeform 3671">
              <a:extLst>
                <a:ext uri="{FF2B5EF4-FFF2-40B4-BE49-F238E27FC236}">
                  <a16:creationId xmlns:a16="http://schemas.microsoft.com/office/drawing/2014/main" xmlns="" id="{5DD3720E-5F7B-4A57-8B4D-3EA132DBF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" y="209"/>
              <a:ext cx="0" cy="0"/>
            </a:xfrm>
            <a:custGeom>
              <a:avLst/>
              <a:gdLst>
                <a:gd name="T0" fmla="*/ 0 w 12"/>
                <a:gd name="T1" fmla="*/ 13 h 13"/>
                <a:gd name="T2" fmla="*/ 12 w 12"/>
                <a:gd name="T3" fmla="*/ 13 h 13"/>
                <a:gd name="T4" fmla="*/ 12 w 12"/>
                <a:gd name="T5" fmla="*/ 0 h 13"/>
                <a:gd name="T6" fmla="*/ 6 w 12"/>
                <a:gd name="T7" fmla="*/ 0 h 13"/>
                <a:gd name="T8" fmla="*/ 6 w 12"/>
                <a:gd name="T9" fmla="*/ 6 h 13"/>
                <a:gd name="T10" fmla="*/ 0 w 12"/>
                <a:gd name="T11" fmla="*/ 6 h 13"/>
                <a:gd name="T12" fmla="*/ 0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12" y="1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8" name="Freeform 3672">
              <a:extLst>
                <a:ext uri="{FF2B5EF4-FFF2-40B4-BE49-F238E27FC236}">
                  <a16:creationId xmlns:a16="http://schemas.microsoft.com/office/drawing/2014/main" xmlns="" id="{4BE0C783-2FBA-4308-8399-4C90EBE51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" y="319"/>
              <a:ext cx="0" cy="0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6 h 12"/>
                <a:gd name="T4" fmla="*/ 8 w 14"/>
                <a:gd name="T5" fmla="*/ 6 h 12"/>
                <a:gd name="T6" fmla="*/ 8 w 14"/>
                <a:gd name="T7" fmla="*/ 0 h 12"/>
                <a:gd name="T8" fmla="*/ 0 w 14"/>
                <a:gd name="T9" fmla="*/ 0 h 12"/>
                <a:gd name="T10" fmla="*/ 0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6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9" name="Freeform 3673">
              <a:extLst>
                <a:ext uri="{FF2B5EF4-FFF2-40B4-BE49-F238E27FC236}">
                  <a16:creationId xmlns:a16="http://schemas.microsoft.com/office/drawing/2014/main" xmlns="" id="{D8A4D61D-ED91-464C-B6C2-3BD0A4416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393"/>
              <a:ext cx="1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7 w 13"/>
                <a:gd name="T7" fmla="*/ 12 h 12"/>
                <a:gd name="T8" fmla="*/ 7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0" name="Freeform 3674">
              <a:extLst>
                <a:ext uri="{FF2B5EF4-FFF2-40B4-BE49-F238E27FC236}">
                  <a16:creationId xmlns:a16="http://schemas.microsoft.com/office/drawing/2014/main" xmlns="" id="{DEDF7E86-5359-47DC-B715-A660AFAEB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216"/>
              <a:ext cx="1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1" name="Freeform 3675">
              <a:extLst>
                <a:ext uri="{FF2B5EF4-FFF2-40B4-BE49-F238E27FC236}">
                  <a16:creationId xmlns:a16="http://schemas.microsoft.com/office/drawing/2014/main" xmlns="" id="{B242BD34-3214-4179-A29F-ED876971A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247"/>
              <a:ext cx="0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2" name="Freeform 3676">
              <a:extLst>
                <a:ext uri="{FF2B5EF4-FFF2-40B4-BE49-F238E27FC236}">
                  <a16:creationId xmlns:a16="http://schemas.microsoft.com/office/drawing/2014/main" xmlns="" id="{80800A60-AF24-4521-BA54-63F58190B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87"/>
              <a:ext cx="0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3" name="Freeform 3677">
              <a:extLst>
                <a:ext uri="{FF2B5EF4-FFF2-40B4-BE49-F238E27FC236}">
                  <a16:creationId xmlns:a16="http://schemas.microsoft.com/office/drawing/2014/main" xmlns="" id="{2813C7A7-7EE3-418A-B4E2-63CE11AEB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" y="211"/>
              <a:ext cx="0" cy="1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7 w 14"/>
                <a:gd name="T7" fmla="*/ 0 h 12"/>
                <a:gd name="T8" fmla="*/ 7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4" name="Freeform 3678">
              <a:extLst>
                <a:ext uri="{FF2B5EF4-FFF2-40B4-BE49-F238E27FC236}">
                  <a16:creationId xmlns:a16="http://schemas.microsoft.com/office/drawing/2014/main" xmlns="" id="{F415FE5E-7BE5-45E1-A9C1-84B9A3E84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155"/>
              <a:ext cx="1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5" name="Freeform 3679">
              <a:extLst>
                <a:ext uri="{FF2B5EF4-FFF2-40B4-BE49-F238E27FC236}">
                  <a16:creationId xmlns:a16="http://schemas.microsoft.com/office/drawing/2014/main" xmlns="" id="{CA5B4D50-3767-4D0B-B556-BF17A125A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98"/>
              <a:ext cx="0" cy="0"/>
            </a:xfrm>
            <a:custGeom>
              <a:avLst/>
              <a:gdLst>
                <a:gd name="T0" fmla="*/ 14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6 w 14"/>
                <a:gd name="T7" fmla="*/ 12 h 12"/>
                <a:gd name="T8" fmla="*/ 6 w 14"/>
                <a:gd name="T9" fmla="*/ 6 h 12"/>
                <a:gd name="T10" fmla="*/ 14 w 14"/>
                <a:gd name="T11" fmla="*/ 6 h 12"/>
                <a:gd name="T12" fmla="*/ 14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6" name="Freeform 3680">
              <a:extLst>
                <a:ext uri="{FF2B5EF4-FFF2-40B4-BE49-F238E27FC236}">
                  <a16:creationId xmlns:a16="http://schemas.microsoft.com/office/drawing/2014/main" xmlns="" id="{01B2AA90-7F56-4E31-9A28-A5F56DDC8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55"/>
              <a:ext cx="0" cy="1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7" name="Freeform 3681">
              <a:extLst>
                <a:ext uri="{FF2B5EF4-FFF2-40B4-BE49-F238E27FC236}">
                  <a16:creationId xmlns:a16="http://schemas.microsoft.com/office/drawing/2014/main" xmlns="" id="{8E55A67A-11DA-4060-8633-36A0D7A5B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328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8" name="Freeform 3682">
              <a:extLst>
                <a:ext uri="{FF2B5EF4-FFF2-40B4-BE49-F238E27FC236}">
                  <a16:creationId xmlns:a16="http://schemas.microsoft.com/office/drawing/2014/main" xmlns="" id="{A4F21CD9-F18A-48FD-BA53-08C545311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44"/>
              <a:ext cx="0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7 w 13"/>
                <a:gd name="T7" fmla="*/ 12 h 12"/>
                <a:gd name="T8" fmla="*/ 7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29" name="Freeform 3683">
              <a:extLst>
                <a:ext uri="{FF2B5EF4-FFF2-40B4-BE49-F238E27FC236}">
                  <a16:creationId xmlns:a16="http://schemas.microsoft.com/office/drawing/2014/main" xmlns="" id="{CC03791C-EA33-4FEA-9296-77A5FBDB3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293"/>
              <a:ext cx="1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0" name="Freeform 3684">
              <a:extLst>
                <a:ext uri="{FF2B5EF4-FFF2-40B4-BE49-F238E27FC236}">
                  <a16:creationId xmlns:a16="http://schemas.microsoft.com/office/drawing/2014/main" xmlns="" id="{224CA59D-1354-42DE-808D-A9ED4E666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53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1" name="Freeform 3685">
              <a:extLst>
                <a:ext uri="{FF2B5EF4-FFF2-40B4-BE49-F238E27FC236}">
                  <a16:creationId xmlns:a16="http://schemas.microsoft.com/office/drawing/2014/main" xmlns="" id="{B5B20E92-83AC-46CC-824B-C94EBB1AB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" y="297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2" name="Freeform 3686">
              <a:extLst>
                <a:ext uri="{FF2B5EF4-FFF2-40B4-BE49-F238E27FC236}">
                  <a16:creationId xmlns:a16="http://schemas.microsoft.com/office/drawing/2014/main" xmlns="" id="{A9C7CCA4-B595-4ED2-BADF-67169042C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260"/>
              <a:ext cx="1" cy="1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3" name="Freeform 3687">
              <a:extLst>
                <a:ext uri="{FF2B5EF4-FFF2-40B4-BE49-F238E27FC236}">
                  <a16:creationId xmlns:a16="http://schemas.microsoft.com/office/drawing/2014/main" xmlns="" id="{8DB83EC3-A6F5-4ADA-948E-0114AF5CF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" y="376"/>
              <a:ext cx="0" cy="0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6 h 12"/>
                <a:gd name="T4" fmla="*/ 8 w 14"/>
                <a:gd name="T5" fmla="*/ 6 h 12"/>
                <a:gd name="T6" fmla="*/ 8 w 14"/>
                <a:gd name="T7" fmla="*/ 0 h 12"/>
                <a:gd name="T8" fmla="*/ 0 w 14"/>
                <a:gd name="T9" fmla="*/ 0 h 12"/>
                <a:gd name="T10" fmla="*/ 0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6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4" name="Freeform 3688">
              <a:extLst>
                <a:ext uri="{FF2B5EF4-FFF2-40B4-BE49-F238E27FC236}">
                  <a16:creationId xmlns:a16="http://schemas.microsoft.com/office/drawing/2014/main" xmlns="" id="{C60CD62D-E606-48A3-ABC1-EA5AAC97D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185"/>
              <a:ext cx="0" cy="1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6 w 13"/>
                <a:gd name="T7" fmla="*/ 13 h 13"/>
                <a:gd name="T8" fmla="*/ 6 w 13"/>
                <a:gd name="T9" fmla="*/ 7 h 13"/>
                <a:gd name="T10" fmla="*/ 13 w 13"/>
                <a:gd name="T11" fmla="*/ 7 h 13"/>
                <a:gd name="T12" fmla="*/ 13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7"/>
                  </a:lnTo>
                  <a:lnTo>
                    <a:pt x="13" y="7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5" name="Freeform 3689">
              <a:extLst>
                <a:ext uri="{FF2B5EF4-FFF2-40B4-BE49-F238E27FC236}">
                  <a16:creationId xmlns:a16="http://schemas.microsoft.com/office/drawing/2014/main" xmlns="" id="{F690C771-7E8F-4776-8E01-08598037E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421"/>
              <a:ext cx="0" cy="0"/>
            </a:xfrm>
            <a:custGeom>
              <a:avLst/>
              <a:gdLst>
                <a:gd name="T0" fmla="*/ 12 w 12"/>
                <a:gd name="T1" fmla="*/ 13 h 13"/>
                <a:gd name="T2" fmla="*/ 12 w 12"/>
                <a:gd name="T3" fmla="*/ 0 h 13"/>
                <a:gd name="T4" fmla="*/ 0 w 12"/>
                <a:gd name="T5" fmla="*/ 0 h 13"/>
                <a:gd name="T6" fmla="*/ 0 w 12"/>
                <a:gd name="T7" fmla="*/ 7 h 13"/>
                <a:gd name="T8" fmla="*/ 6 w 12"/>
                <a:gd name="T9" fmla="*/ 7 h 13"/>
                <a:gd name="T10" fmla="*/ 6 w 12"/>
                <a:gd name="T11" fmla="*/ 13 h 13"/>
                <a:gd name="T12" fmla="*/ 12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6" y="13"/>
                  </a:lnTo>
                  <a:lnTo>
                    <a:pt x="12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6" name="Freeform 3690">
              <a:extLst>
                <a:ext uri="{FF2B5EF4-FFF2-40B4-BE49-F238E27FC236}">
                  <a16:creationId xmlns:a16="http://schemas.microsoft.com/office/drawing/2014/main" xmlns="" id="{DCE8DA24-E78F-427C-852C-F9179E2BF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380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7" name="Freeform 3691">
              <a:extLst>
                <a:ext uri="{FF2B5EF4-FFF2-40B4-BE49-F238E27FC236}">
                  <a16:creationId xmlns:a16="http://schemas.microsoft.com/office/drawing/2014/main" xmlns="" id="{ED403A0D-30B2-4491-9B72-05FD31C16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250"/>
              <a:ext cx="1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8" name="Freeform 3692">
              <a:extLst>
                <a:ext uri="{FF2B5EF4-FFF2-40B4-BE49-F238E27FC236}">
                  <a16:creationId xmlns:a16="http://schemas.microsoft.com/office/drawing/2014/main" xmlns="" id="{2312EBD7-B980-472A-94DF-84F7E18DB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190"/>
              <a:ext cx="0" cy="0"/>
            </a:xfrm>
            <a:custGeom>
              <a:avLst/>
              <a:gdLst>
                <a:gd name="T0" fmla="*/ 6 w 12"/>
                <a:gd name="T1" fmla="*/ 7 h 13"/>
                <a:gd name="T2" fmla="*/ 0 w 12"/>
                <a:gd name="T3" fmla="*/ 7 h 13"/>
                <a:gd name="T4" fmla="*/ 0 w 12"/>
                <a:gd name="T5" fmla="*/ 13 h 13"/>
                <a:gd name="T6" fmla="*/ 12 w 12"/>
                <a:gd name="T7" fmla="*/ 13 h 13"/>
                <a:gd name="T8" fmla="*/ 12 w 12"/>
                <a:gd name="T9" fmla="*/ 0 h 13"/>
                <a:gd name="T10" fmla="*/ 6 w 12"/>
                <a:gd name="T11" fmla="*/ 0 h 13"/>
                <a:gd name="T12" fmla="*/ 6 w 1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6" y="7"/>
                  </a:moveTo>
                  <a:lnTo>
                    <a:pt x="0" y="7"/>
                  </a:lnTo>
                  <a:lnTo>
                    <a:pt x="0" y="13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39" name="Freeform 3693">
              <a:extLst>
                <a:ext uri="{FF2B5EF4-FFF2-40B4-BE49-F238E27FC236}">
                  <a16:creationId xmlns:a16="http://schemas.microsoft.com/office/drawing/2014/main" xmlns="" id="{FBD38393-FA20-44A1-A46B-214F3CC30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" y="224"/>
              <a:ext cx="1" cy="1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0" name="Freeform 3694">
              <a:extLst>
                <a:ext uri="{FF2B5EF4-FFF2-40B4-BE49-F238E27FC236}">
                  <a16:creationId xmlns:a16="http://schemas.microsoft.com/office/drawing/2014/main" xmlns="" id="{A8A87BDD-8AB2-4BD0-99BC-D0C50F854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" y="197"/>
              <a:ext cx="1" cy="1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0 h 13"/>
                <a:gd name="T4" fmla="*/ 0 w 13"/>
                <a:gd name="T5" fmla="*/ 0 h 13"/>
                <a:gd name="T6" fmla="*/ 0 w 13"/>
                <a:gd name="T7" fmla="*/ 7 h 13"/>
                <a:gd name="T8" fmla="*/ 6 w 13"/>
                <a:gd name="T9" fmla="*/ 7 h 13"/>
                <a:gd name="T10" fmla="*/ 6 w 13"/>
                <a:gd name="T11" fmla="*/ 13 h 13"/>
                <a:gd name="T12" fmla="*/ 13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6" y="13"/>
                  </a:lnTo>
                  <a:lnTo>
                    <a:pt x="13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1" name="Freeform 3695">
              <a:extLst>
                <a:ext uri="{FF2B5EF4-FFF2-40B4-BE49-F238E27FC236}">
                  <a16:creationId xmlns:a16="http://schemas.microsoft.com/office/drawing/2014/main" xmlns="" id="{C8AC5B9A-53D5-45DF-BF6A-2BEB77EC7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" y="201"/>
              <a:ext cx="0" cy="0"/>
            </a:xfrm>
            <a:custGeom>
              <a:avLst/>
              <a:gdLst>
                <a:gd name="T0" fmla="*/ 14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7 w 14"/>
                <a:gd name="T7" fmla="*/ 12 h 12"/>
                <a:gd name="T8" fmla="*/ 7 w 14"/>
                <a:gd name="T9" fmla="*/ 6 h 12"/>
                <a:gd name="T10" fmla="*/ 14 w 14"/>
                <a:gd name="T11" fmla="*/ 6 h 12"/>
                <a:gd name="T12" fmla="*/ 14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2" name="Freeform 3696">
              <a:extLst>
                <a:ext uri="{FF2B5EF4-FFF2-40B4-BE49-F238E27FC236}">
                  <a16:creationId xmlns:a16="http://schemas.microsoft.com/office/drawing/2014/main" xmlns="" id="{65F6DD09-8A5C-4914-B130-7320C09DA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" y="107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3" name="Freeform 3697">
              <a:extLst>
                <a:ext uri="{FF2B5EF4-FFF2-40B4-BE49-F238E27FC236}">
                  <a16:creationId xmlns:a16="http://schemas.microsoft.com/office/drawing/2014/main" xmlns="" id="{418B4455-E44E-4AD1-9DD2-B7DD0927D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" y="165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4" name="Freeform 3698">
              <a:extLst>
                <a:ext uri="{FF2B5EF4-FFF2-40B4-BE49-F238E27FC236}">
                  <a16:creationId xmlns:a16="http://schemas.microsoft.com/office/drawing/2014/main" xmlns="" id="{79735038-3947-4F67-9F94-F6F8F6B2A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329"/>
              <a:ext cx="0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6 w 13"/>
                <a:gd name="T5" fmla="*/ 6 h 12"/>
                <a:gd name="T6" fmla="*/ 6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5" name="Freeform 3699">
              <a:extLst>
                <a:ext uri="{FF2B5EF4-FFF2-40B4-BE49-F238E27FC236}">
                  <a16:creationId xmlns:a16="http://schemas.microsoft.com/office/drawing/2014/main" xmlns="" id="{4CE0A192-3CAA-4BF5-8611-6FB2789A8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07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6" name="Freeform 3700">
              <a:extLst>
                <a:ext uri="{FF2B5EF4-FFF2-40B4-BE49-F238E27FC236}">
                  <a16:creationId xmlns:a16="http://schemas.microsoft.com/office/drawing/2014/main" xmlns="" id="{F9109C8A-24FE-47C9-A540-CA56E946F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342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7" name="Freeform 3701">
              <a:extLst>
                <a:ext uri="{FF2B5EF4-FFF2-40B4-BE49-F238E27FC236}">
                  <a16:creationId xmlns:a16="http://schemas.microsoft.com/office/drawing/2014/main" xmlns="" id="{CA72A448-3CC5-41C9-A2BB-78EACFE7E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" y="114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6 w 13"/>
                <a:gd name="T5" fmla="*/ 6 h 12"/>
                <a:gd name="T6" fmla="*/ 6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8" name="Freeform 3702">
              <a:extLst>
                <a:ext uri="{FF2B5EF4-FFF2-40B4-BE49-F238E27FC236}">
                  <a16:creationId xmlns:a16="http://schemas.microsoft.com/office/drawing/2014/main" xmlns="" id="{86DB1C51-5FAA-47FA-9321-EF7D291FF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" y="102"/>
              <a:ext cx="1" cy="0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8 w 14"/>
                <a:gd name="T7" fmla="*/ 0 h 12"/>
                <a:gd name="T8" fmla="*/ 8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49" name="Freeform 3703">
              <a:extLst>
                <a:ext uri="{FF2B5EF4-FFF2-40B4-BE49-F238E27FC236}">
                  <a16:creationId xmlns:a16="http://schemas.microsoft.com/office/drawing/2014/main" xmlns="" id="{85E0E7DB-CFE0-4970-9388-A8526CFFC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395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0" name="Freeform 3704">
              <a:extLst>
                <a:ext uri="{FF2B5EF4-FFF2-40B4-BE49-F238E27FC236}">
                  <a16:creationId xmlns:a16="http://schemas.microsoft.com/office/drawing/2014/main" xmlns="" id="{262FA331-40B2-4441-9A17-4001DEEFA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97"/>
              <a:ext cx="0" cy="0"/>
            </a:xfrm>
            <a:custGeom>
              <a:avLst/>
              <a:gdLst>
                <a:gd name="T0" fmla="*/ 7 w 13"/>
                <a:gd name="T1" fmla="*/ 12 h 12"/>
                <a:gd name="T2" fmla="*/ 7 w 13"/>
                <a:gd name="T3" fmla="*/ 6 h 12"/>
                <a:gd name="T4" fmla="*/ 13 w 13"/>
                <a:gd name="T5" fmla="*/ 6 h 12"/>
                <a:gd name="T6" fmla="*/ 13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7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12"/>
                  </a:moveTo>
                  <a:lnTo>
                    <a:pt x="7" y="6"/>
                  </a:lnTo>
                  <a:lnTo>
                    <a:pt x="13" y="6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1" name="Freeform 3705">
              <a:extLst>
                <a:ext uri="{FF2B5EF4-FFF2-40B4-BE49-F238E27FC236}">
                  <a16:creationId xmlns:a16="http://schemas.microsoft.com/office/drawing/2014/main" xmlns="" id="{BDB8A6D1-8AF6-4A0E-8227-0E4AE14FA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396"/>
              <a:ext cx="1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2" name="Freeform 3706">
              <a:extLst>
                <a:ext uri="{FF2B5EF4-FFF2-40B4-BE49-F238E27FC236}">
                  <a16:creationId xmlns:a16="http://schemas.microsoft.com/office/drawing/2014/main" xmlns="" id="{4CC3B8C3-2856-4A7E-B422-C9739A75A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" y="96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3" name="Freeform 3707">
              <a:extLst>
                <a:ext uri="{FF2B5EF4-FFF2-40B4-BE49-F238E27FC236}">
                  <a16:creationId xmlns:a16="http://schemas.microsoft.com/office/drawing/2014/main" xmlns="" id="{958B2DF6-4EDA-43DC-B6EF-15B757BB9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" y="229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4" name="Freeform 3708">
              <a:extLst>
                <a:ext uri="{FF2B5EF4-FFF2-40B4-BE49-F238E27FC236}">
                  <a16:creationId xmlns:a16="http://schemas.microsoft.com/office/drawing/2014/main" xmlns="" id="{F3AE2519-906C-4F6B-B1DA-B2C989372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" y="222"/>
              <a:ext cx="0" cy="0"/>
            </a:xfrm>
            <a:custGeom>
              <a:avLst/>
              <a:gdLst>
                <a:gd name="T0" fmla="*/ 12 w 12"/>
                <a:gd name="T1" fmla="*/ 13 h 13"/>
                <a:gd name="T2" fmla="*/ 12 w 12"/>
                <a:gd name="T3" fmla="*/ 0 h 13"/>
                <a:gd name="T4" fmla="*/ 0 w 12"/>
                <a:gd name="T5" fmla="*/ 0 h 13"/>
                <a:gd name="T6" fmla="*/ 0 w 12"/>
                <a:gd name="T7" fmla="*/ 7 h 13"/>
                <a:gd name="T8" fmla="*/ 6 w 12"/>
                <a:gd name="T9" fmla="*/ 7 h 13"/>
                <a:gd name="T10" fmla="*/ 6 w 12"/>
                <a:gd name="T11" fmla="*/ 13 h 13"/>
                <a:gd name="T12" fmla="*/ 12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6" y="13"/>
                  </a:lnTo>
                  <a:lnTo>
                    <a:pt x="12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5" name="Freeform 3709">
              <a:extLst>
                <a:ext uri="{FF2B5EF4-FFF2-40B4-BE49-F238E27FC236}">
                  <a16:creationId xmlns:a16="http://schemas.microsoft.com/office/drawing/2014/main" xmlns="" id="{99444E0C-3666-4417-A371-78E6C4457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117"/>
              <a:ext cx="1" cy="1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7 w 13"/>
                <a:gd name="T7" fmla="*/ 13 h 13"/>
                <a:gd name="T8" fmla="*/ 7 w 13"/>
                <a:gd name="T9" fmla="*/ 7 h 13"/>
                <a:gd name="T10" fmla="*/ 13 w 13"/>
                <a:gd name="T11" fmla="*/ 7 h 13"/>
                <a:gd name="T12" fmla="*/ 13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7" y="13"/>
                  </a:lnTo>
                  <a:lnTo>
                    <a:pt x="7" y="7"/>
                  </a:lnTo>
                  <a:lnTo>
                    <a:pt x="13" y="7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6" name="Freeform 3710">
              <a:extLst>
                <a:ext uri="{FF2B5EF4-FFF2-40B4-BE49-F238E27FC236}">
                  <a16:creationId xmlns:a16="http://schemas.microsoft.com/office/drawing/2014/main" xmlns="" id="{A12E5CA9-4204-49EF-AB33-AAA84F888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" y="129"/>
              <a:ext cx="0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7 w 13"/>
                <a:gd name="T7" fmla="*/ 12 h 12"/>
                <a:gd name="T8" fmla="*/ 7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7" name="Freeform 3711">
              <a:extLst>
                <a:ext uri="{FF2B5EF4-FFF2-40B4-BE49-F238E27FC236}">
                  <a16:creationId xmlns:a16="http://schemas.microsoft.com/office/drawing/2014/main" xmlns="" id="{4E9EA068-D856-417E-A087-584CA55D2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" y="94"/>
              <a:ext cx="1" cy="0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0 h 13"/>
                <a:gd name="T4" fmla="*/ 0 w 13"/>
                <a:gd name="T5" fmla="*/ 0 h 13"/>
                <a:gd name="T6" fmla="*/ 0 w 13"/>
                <a:gd name="T7" fmla="*/ 7 h 13"/>
                <a:gd name="T8" fmla="*/ 7 w 13"/>
                <a:gd name="T9" fmla="*/ 7 h 13"/>
                <a:gd name="T10" fmla="*/ 7 w 13"/>
                <a:gd name="T11" fmla="*/ 13 h 13"/>
                <a:gd name="T12" fmla="*/ 13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7" y="7"/>
                  </a:lnTo>
                  <a:lnTo>
                    <a:pt x="7" y="13"/>
                  </a:lnTo>
                  <a:lnTo>
                    <a:pt x="13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8" name="Freeform 3712">
              <a:extLst>
                <a:ext uri="{FF2B5EF4-FFF2-40B4-BE49-F238E27FC236}">
                  <a16:creationId xmlns:a16="http://schemas.microsoft.com/office/drawing/2014/main" xmlns="" id="{D73563F6-22D0-46AD-B028-17EB1701C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86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59" name="Freeform 3713">
              <a:extLst>
                <a:ext uri="{FF2B5EF4-FFF2-40B4-BE49-F238E27FC236}">
                  <a16:creationId xmlns:a16="http://schemas.microsoft.com/office/drawing/2014/main" xmlns="" id="{979C8617-DDD8-40BD-9DD5-34CDA5A3C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85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0" name="Freeform 3714">
              <a:extLst>
                <a:ext uri="{FF2B5EF4-FFF2-40B4-BE49-F238E27FC236}">
                  <a16:creationId xmlns:a16="http://schemas.microsoft.com/office/drawing/2014/main" xmlns="" id="{F0FF4D63-9584-4DA5-AAE6-C9C0D2EBC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174"/>
              <a:ext cx="0" cy="1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8 w 14"/>
                <a:gd name="T9" fmla="*/ 12 h 12"/>
                <a:gd name="T10" fmla="*/ 8 w 14"/>
                <a:gd name="T11" fmla="*/ 6 h 12"/>
                <a:gd name="T12" fmla="*/ 14 w 14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8" y="6"/>
                  </a:lnTo>
                  <a:lnTo>
                    <a:pt x="14" y="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1" name="Freeform 3715">
              <a:extLst>
                <a:ext uri="{FF2B5EF4-FFF2-40B4-BE49-F238E27FC236}">
                  <a16:creationId xmlns:a16="http://schemas.microsoft.com/office/drawing/2014/main" xmlns="" id="{FB045B09-27F8-492E-BA35-CDACE144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" y="365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2" name="Freeform 3716">
              <a:extLst>
                <a:ext uri="{FF2B5EF4-FFF2-40B4-BE49-F238E27FC236}">
                  <a16:creationId xmlns:a16="http://schemas.microsoft.com/office/drawing/2014/main" xmlns="" id="{B0305E90-86BD-4928-8296-81B77623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" y="82"/>
              <a:ext cx="1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3" name="Freeform 3717">
              <a:extLst>
                <a:ext uri="{FF2B5EF4-FFF2-40B4-BE49-F238E27FC236}">
                  <a16:creationId xmlns:a16="http://schemas.microsoft.com/office/drawing/2014/main" xmlns="" id="{21D3F74B-ACAD-4091-83E9-7F8CB37A4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269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4" name="Freeform 3718">
              <a:extLst>
                <a:ext uri="{FF2B5EF4-FFF2-40B4-BE49-F238E27FC236}">
                  <a16:creationId xmlns:a16="http://schemas.microsoft.com/office/drawing/2014/main" xmlns="" id="{38B96A53-F2E4-4C54-8CC5-EDAF3EC45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" y="223"/>
              <a:ext cx="1" cy="1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7 w 14"/>
                <a:gd name="T7" fmla="*/ 0 h 12"/>
                <a:gd name="T8" fmla="*/ 7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5" name="Freeform 3719">
              <a:extLst>
                <a:ext uri="{FF2B5EF4-FFF2-40B4-BE49-F238E27FC236}">
                  <a16:creationId xmlns:a16="http://schemas.microsoft.com/office/drawing/2014/main" xmlns="" id="{9054196A-13CD-4636-B284-696C7D88B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" y="341"/>
              <a:ext cx="1" cy="0"/>
            </a:xfrm>
            <a:custGeom>
              <a:avLst/>
              <a:gdLst>
                <a:gd name="T0" fmla="*/ 0 w 13"/>
                <a:gd name="T1" fmla="*/ 13 h 13"/>
                <a:gd name="T2" fmla="*/ 13 w 13"/>
                <a:gd name="T3" fmla="*/ 13 h 13"/>
                <a:gd name="T4" fmla="*/ 13 w 13"/>
                <a:gd name="T5" fmla="*/ 0 h 13"/>
                <a:gd name="T6" fmla="*/ 7 w 13"/>
                <a:gd name="T7" fmla="*/ 0 h 13"/>
                <a:gd name="T8" fmla="*/ 7 w 13"/>
                <a:gd name="T9" fmla="*/ 6 h 13"/>
                <a:gd name="T10" fmla="*/ 0 w 13"/>
                <a:gd name="T11" fmla="*/ 6 h 13"/>
                <a:gd name="T12" fmla="*/ 0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13" y="13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6" name="Freeform 3720">
              <a:extLst>
                <a:ext uri="{FF2B5EF4-FFF2-40B4-BE49-F238E27FC236}">
                  <a16:creationId xmlns:a16="http://schemas.microsoft.com/office/drawing/2014/main" xmlns="" id="{648EFC9D-2A7D-40E3-8AFE-66EDBB7E1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177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7" name="Freeform 3721">
              <a:extLst>
                <a:ext uri="{FF2B5EF4-FFF2-40B4-BE49-F238E27FC236}">
                  <a16:creationId xmlns:a16="http://schemas.microsoft.com/office/drawing/2014/main" xmlns="" id="{F126F737-0F67-4D96-BC60-734E2E4E5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" y="207"/>
              <a:ext cx="1" cy="1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8" name="Freeform 3722">
              <a:extLst>
                <a:ext uri="{FF2B5EF4-FFF2-40B4-BE49-F238E27FC236}">
                  <a16:creationId xmlns:a16="http://schemas.microsoft.com/office/drawing/2014/main" xmlns="" id="{181B3D85-0C06-444C-B6AD-D50F79D95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" y="234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69" name="Freeform 3723">
              <a:extLst>
                <a:ext uri="{FF2B5EF4-FFF2-40B4-BE49-F238E27FC236}">
                  <a16:creationId xmlns:a16="http://schemas.microsoft.com/office/drawing/2014/main" xmlns="" id="{67B069B7-1F25-4302-824E-B6C239299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219"/>
              <a:ext cx="1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0" name="Freeform 3724">
              <a:extLst>
                <a:ext uri="{FF2B5EF4-FFF2-40B4-BE49-F238E27FC236}">
                  <a16:creationId xmlns:a16="http://schemas.microsoft.com/office/drawing/2014/main" xmlns="" id="{192792B8-C9A5-40C8-B1E1-0A0A5A0B6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293"/>
              <a:ext cx="0" cy="1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0 h 12"/>
                <a:gd name="T4" fmla="*/ 0 w 14"/>
                <a:gd name="T5" fmla="*/ 0 h 12"/>
                <a:gd name="T6" fmla="*/ 0 w 14"/>
                <a:gd name="T7" fmla="*/ 6 h 12"/>
                <a:gd name="T8" fmla="*/ 6 w 14"/>
                <a:gd name="T9" fmla="*/ 6 h 12"/>
                <a:gd name="T10" fmla="*/ 6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1" name="Freeform 3725">
              <a:extLst>
                <a:ext uri="{FF2B5EF4-FFF2-40B4-BE49-F238E27FC236}">
                  <a16:creationId xmlns:a16="http://schemas.microsoft.com/office/drawing/2014/main" xmlns="" id="{B1DE562B-059D-4B1C-8E5A-2324174D6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" y="168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2" name="Freeform 3726">
              <a:extLst>
                <a:ext uri="{FF2B5EF4-FFF2-40B4-BE49-F238E27FC236}">
                  <a16:creationId xmlns:a16="http://schemas.microsoft.com/office/drawing/2014/main" xmlns="" id="{4C1DB955-2DD0-41B3-9A1E-EA4D625DD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19"/>
              <a:ext cx="0" cy="1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3" name="Freeform 3727">
              <a:extLst>
                <a:ext uri="{FF2B5EF4-FFF2-40B4-BE49-F238E27FC236}">
                  <a16:creationId xmlns:a16="http://schemas.microsoft.com/office/drawing/2014/main" xmlns="" id="{D29F49C4-0289-453C-9832-19A8410D1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" y="298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4" name="Freeform 3728">
              <a:extLst>
                <a:ext uri="{FF2B5EF4-FFF2-40B4-BE49-F238E27FC236}">
                  <a16:creationId xmlns:a16="http://schemas.microsoft.com/office/drawing/2014/main" xmlns="" id="{D7401998-3C8B-4053-95C7-A95EFCE45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20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5" name="Freeform 3729">
              <a:extLst>
                <a:ext uri="{FF2B5EF4-FFF2-40B4-BE49-F238E27FC236}">
                  <a16:creationId xmlns:a16="http://schemas.microsoft.com/office/drawing/2014/main" xmlns="" id="{BBD5F0BE-27FF-45FF-AA61-F0B61EC44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" y="323"/>
              <a:ext cx="0" cy="1"/>
            </a:xfrm>
            <a:custGeom>
              <a:avLst/>
              <a:gdLst>
                <a:gd name="T0" fmla="*/ 0 w 12"/>
                <a:gd name="T1" fmla="*/ 13 h 13"/>
                <a:gd name="T2" fmla="*/ 12 w 12"/>
                <a:gd name="T3" fmla="*/ 13 h 13"/>
                <a:gd name="T4" fmla="*/ 12 w 12"/>
                <a:gd name="T5" fmla="*/ 0 h 13"/>
                <a:gd name="T6" fmla="*/ 6 w 12"/>
                <a:gd name="T7" fmla="*/ 0 h 13"/>
                <a:gd name="T8" fmla="*/ 6 w 12"/>
                <a:gd name="T9" fmla="*/ 7 h 13"/>
                <a:gd name="T10" fmla="*/ 0 w 12"/>
                <a:gd name="T11" fmla="*/ 7 h 13"/>
                <a:gd name="T12" fmla="*/ 0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12" y="1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6" name="Freeform 3730">
              <a:extLst>
                <a:ext uri="{FF2B5EF4-FFF2-40B4-BE49-F238E27FC236}">
                  <a16:creationId xmlns:a16="http://schemas.microsoft.com/office/drawing/2014/main" xmlns="" id="{864520D5-2855-48BE-A306-7ED52C899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76"/>
              <a:ext cx="0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7" name="Freeform 3731">
              <a:extLst>
                <a:ext uri="{FF2B5EF4-FFF2-40B4-BE49-F238E27FC236}">
                  <a16:creationId xmlns:a16="http://schemas.microsoft.com/office/drawing/2014/main" xmlns="" id="{316AD9B6-0B5F-4C4F-800D-3753F14EB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" y="201"/>
              <a:ext cx="0" cy="1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8" name="Freeform 3732">
              <a:extLst>
                <a:ext uri="{FF2B5EF4-FFF2-40B4-BE49-F238E27FC236}">
                  <a16:creationId xmlns:a16="http://schemas.microsoft.com/office/drawing/2014/main" xmlns="" id="{56F19B70-6DEB-45B9-8950-1CC8F2842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336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79" name="Freeform 3733">
              <a:extLst>
                <a:ext uri="{FF2B5EF4-FFF2-40B4-BE49-F238E27FC236}">
                  <a16:creationId xmlns:a16="http://schemas.microsoft.com/office/drawing/2014/main" xmlns="" id="{ADC768C5-A0BE-4589-9C81-45297C52C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338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0" name="Freeform 3734">
              <a:extLst>
                <a:ext uri="{FF2B5EF4-FFF2-40B4-BE49-F238E27FC236}">
                  <a16:creationId xmlns:a16="http://schemas.microsoft.com/office/drawing/2014/main" xmlns="" id="{82097EE1-4842-4C76-9F40-A7AC65D4D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" y="405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1" name="Freeform 3735">
              <a:extLst>
                <a:ext uri="{FF2B5EF4-FFF2-40B4-BE49-F238E27FC236}">
                  <a16:creationId xmlns:a16="http://schemas.microsoft.com/office/drawing/2014/main" xmlns="" id="{6E163BDE-81D9-465E-BB29-5BF87C46C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289"/>
              <a:ext cx="0" cy="0"/>
            </a:xfrm>
            <a:custGeom>
              <a:avLst/>
              <a:gdLst>
                <a:gd name="T0" fmla="*/ 12 w 12"/>
                <a:gd name="T1" fmla="*/ 13 h 13"/>
                <a:gd name="T2" fmla="*/ 12 w 12"/>
                <a:gd name="T3" fmla="*/ 6 h 13"/>
                <a:gd name="T4" fmla="*/ 6 w 12"/>
                <a:gd name="T5" fmla="*/ 6 h 13"/>
                <a:gd name="T6" fmla="*/ 6 w 12"/>
                <a:gd name="T7" fmla="*/ 0 h 13"/>
                <a:gd name="T8" fmla="*/ 0 w 12"/>
                <a:gd name="T9" fmla="*/ 0 h 13"/>
                <a:gd name="T10" fmla="*/ 0 w 12"/>
                <a:gd name="T11" fmla="*/ 13 h 13"/>
                <a:gd name="T12" fmla="*/ 12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2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2" name="Freeform 3736">
              <a:extLst>
                <a:ext uri="{FF2B5EF4-FFF2-40B4-BE49-F238E27FC236}">
                  <a16:creationId xmlns:a16="http://schemas.microsoft.com/office/drawing/2014/main" xmlns="" id="{5D25ADD5-7CB0-4F54-9603-789C3135D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" y="306"/>
              <a:ext cx="0" cy="0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0 h 13"/>
                <a:gd name="T4" fmla="*/ 0 w 13"/>
                <a:gd name="T5" fmla="*/ 0 h 13"/>
                <a:gd name="T6" fmla="*/ 0 w 13"/>
                <a:gd name="T7" fmla="*/ 6 h 13"/>
                <a:gd name="T8" fmla="*/ 7 w 13"/>
                <a:gd name="T9" fmla="*/ 6 h 13"/>
                <a:gd name="T10" fmla="*/ 7 w 13"/>
                <a:gd name="T11" fmla="*/ 13 h 13"/>
                <a:gd name="T12" fmla="*/ 13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3"/>
                  </a:lnTo>
                  <a:lnTo>
                    <a:pt x="13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3" name="Freeform 3737">
              <a:extLst>
                <a:ext uri="{FF2B5EF4-FFF2-40B4-BE49-F238E27FC236}">
                  <a16:creationId xmlns:a16="http://schemas.microsoft.com/office/drawing/2014/main" xmlns="" id="{88F148EF-3C2C-49B8-AD7E-FE7C86CC3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" y="155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4" name="Freeform 3738">
              <a:extLst>
                <a:ext uri="{FF2B5EF4-FFF2-40B4-BE49-F238E27FC236}">
                  <a16:creationId xmlns:a16="http://schemas.microsoft.com/office/drawing/2014/main" xmlns="" id="{FF2ADA0F-F9EA-4F6F-9EE5-54E51AD6F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07"/>
              <a:ext cx="1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5" name="Freeform 3739">
              <a:extLst>
                <a:ext uri="{FF2B5EF4-FFF2-40B4-BE49-F238E27FC236}">
                  <a16:creationId xmlns:a16="http://schemas.microsoft.com/office/drawing/2014/main" xmlns="" id="{D1D6D5F8-FEDE-4696-A69B-21BA83F5A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" y="155"/>
              <a:ext cx="0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6" name="Freeform 3740">
              <a:extLst>
                <a:ext uri="{FF2B5EF4-FFF2-40B4-BE49-F238E27FC236}">
                  <a16:creationId xmlns:a16="http://schemas.microsoft.com/office/drawing/2014/main" xmlns="" id="{4FB3FADD-FB95-4BEA-8C6B-8BC95E97B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" y="285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7" name="Freeform 3741">
              <a:extLst>
                <a:ext uri="{FF2B5EF4-FFF2-40B4-BE49-F238E27FC236}">
                  <a16:creationId xmlns:a16="http://schemas.microsoft.com/office/drawing/2014/main" xmlns="" id="{8B23626D-4C0E-4CF1-A9CB-235F4A17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" y="320"/>
              <a:ext cx="1" cy="1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8" name="Freeform 3742">
              <a:extLst>
                <a:ext uri="{FF2B5EF4-FFF2-40B4-BE49-F238E27FC236}">
                  <a16:creationId xmlns:a16="http://schemas.microsoft.com/office/drawing/2014/main" xmlns="" id="{A3EB8A30-488C-4665-B6AD-30FFDA6EC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284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89" name="Freeform 3743">
              <a:extLst>
                <a:ext uri="{FF2B5EF4-FFF2-40B4-BE49-F238E27FC236}">
                  <a16:creationId xmlns:a16="http://schemas.microsoft.com/office/drawing/2014/main" xmlns="" id="{3388CAA1-5EE6-478A-896B-EB79C0877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" y="138"/>
              <a:ext cx="1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0" name="Freeform 3744">
              <a:extLst>
                <a:ext uri="{FF2B5EF4-FFF2-40B4-BE49-F238E27FC236}">
                  <a16:creationId xmlns:a16="http://schemas.microsoft.com/office/drawing/2014/main" xmlns="" id="{91360B03-DC1D-4194-8493-4F7255550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81"/>
              <a:ext cx="0" cy="0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7 w 14"/>
                <a:gd name="T7" fmla="*/ 0 h 12"/>
                <a:gd name="T8" fmla="*/ 7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1" name="Freeform 3745">
              <a:extLst>
                <a:ext uri="{FF2B5EF4-FFF2-40B4-BE49-F238E27FC236}">
                  <a16:creationId xmlns:a16="http://schemas.microsoft.com/office/drawing/2014/main" xmlns="" id="{22B36DA6-7905-4E0B-A81F-F0FECD9B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189"/>
              <a:ext cx="0" cy="1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2" name="Freeform 3746">
              <a:extLst>
                <a:ext uri="{FF2B5EF4-FFF2-40B4-BE49-F238E27FC236}">
                  <a16:creationId xmlns:a16="http://schemas.microsoft.com/office/drawing/2014/main" xmlns="" id="{E043770D-F450-4712-92D6-454AC1536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" y="222"/>
              <a:ext cx="0" cy="0"/>
            </a:xfrm>
            <a:custGeom>
              <a:avLst/>
              <a:gdLst>
                <a:gd name="T0" fmla="*/ 14 w 14"/>
                <a:gd name="T1" fmla="*/ 13 h 13"/>
                <a:gd name="T2" fmla="*/ 14 w 14"/>
                <a:gd name="T3" fmla="*/ 6 h 13"/>
                <a:gd name="T4" fmla="*/ 7 w 14"/>
                <a:gd name="T5" fmla="*/ 6 h 13"/>
                <a:gd name="T6" fmla="*/ 7 w 14"/>
                <a:gd name="T7" fmla="*/ 0 h 13"/>
                <a:gd name="T8" fmla="*/ 0 w 14"/>
                <a:gd name="T9" fmla="*/ 0 h 13"/>
                <a:gd name="T10" fmla="*/ 0 w 14"/>
                <a:gd name="T11" fmla="*/ 13 h 13"/>
                <a:gd name="T12" fmla="*/ 14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13"/>
                  </a:moveTo>
                  <a:lnTo>
                    <a:pt x="14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4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3" name="Freeform 3747">
              <a:extLst>
                <a:ext uri="{FF2B5EF4-FFF2-40B4-BE49-F238E27FC236}">
                  <a16:creationId xmlns:a16="http://schemas.microsoft.com/office/drawing/2014/main" xmlns="" id="{1D0868C3-4C78-430B-8131-3475682A4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" y="169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4" name="Freeform 3748">
              <a:extLst>
                <a:ext uri="{FF2B5EF4-FFF2-40B4-BE49-F238E27FC236}">
                  <a16:creationId xmlns:a16="http://schemas.microsoft.com/office/drawing/2014/main" xmlns="" id="{EC01A77A-8A61-4141-92EA-F83AF143E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305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5" name="Freeform 3749">
              <a:extLst>
                <a:ext uri="{FF2B5EF4-FFF2-40B4-BE49-F238E27FC236}">
                  <a16:creationId xmlns:a16="http://schemas.microsoft.com/office/drawing/2014/main" xmlns="" id="{58D75EDB-A0DB-4D64-A853-AE5562FDE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210"/>
              <a:ext cx="0" cy="0"/>
            </a:xfrm>
            <a:custGeom>
              <a:avLst/>
              <a:gdLst>
                <a:gd name="T0" fmla="*/ 7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0 w 14"/>
                <a:gd name="T7" fmla="*/ 0 h 12"/>
                <a:gd name="T8" fmla="*/ 0 w 14"/>
                <a:gd name="T9" fmla="*/ 6 h 12"/>
                <a:gd name="T10" fmla="*/ 7 w 14"/>
                <a:gd name="T11" fmla="*/ 6 h 12"/>
                <a:gd name="T12" fmla="*/ 7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7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6" name="Freeform 3750">
              <a:extLst>
                <a:ext uri="{FF2B5EF4-FFF2-40B4-BE49-F238E27FC236}">
                  <a16:creationId xmlns:a16="http://schemas.microsoft.com/office/drawing/2014/main" xmlns="" id="{2CEF1DD4-174E-4110-85FE-2BF455325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172"/>
              <a:ext cx="0" cy="0"/>
            </a:xfrm>
            <a:custGeom>
              <a:avLst/>
              <a:gdLst>
                <a:gd name="T0" fmla="*/ 12 w 12"/>
                <a:gd name="T1" fmla="*/ 13 h 13"/>
                <a:gd name="T2" fmla="*/ 12 w 12"/>
                <a:gd name="T3" fmla="*/ 7 h 13"/>
                <a:gd name="T4" fmla="*/ 6 w 12"/>
                <a:gd name="T5" fmla="*/ 7 h 13"/>
                <a:gd name="T6" fmla="*/ 6 w 12"/>
                <a:gd name="T7" fmla="*/ 0 h 13"/>
                <a:gd name="T8" fmla="*/ 0 w 12"/>
                <a:gd name="T9" fmla="*/ 0 h 13"/>
                <a:gd name="T10" fmla="*/ 0 w 12"/>
                <a:gd name="T11" fmla="*/ 13 h 13"/>
                <a:gd name="T12" fmla="*/ 12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lnTo>
                    <a:pt x="12" y="7"/>
                  </a:lnTo>
                  <a:lnTo>
                    <a:pt x="6" y="7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2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7" name="Freeform 3751">
              <a:extLst>
                <a:ext uri="{FF2B5EF4-FFF2-40B4-BE49-F238E27FC236}">
                  <a16:creationId xmlns:a16="http://schemas.microsoft.com/office/drawing/2014/main" xmlns="" id="{FB818C17-9694-44E4-8D0C-6DCFA7E7D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" y="233"/>
              <a:ext cx="1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8" name="Freeform 3752">
              <a:extLst>
                <a:ext uri="{FF2B5EF4-FFF2-40B4-BE49-F238E27FC236}">
                  <a16:creationId xmlns:a16="http://schemas.microsoft.com/office/drawing/2014/main" xmlns="" id="{575F6EE4-83C3-4875-B326-3B8ADB7DA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73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99" name="Freeform 3753">
              <a:extLst>
                <a:ext uri="{FF2B5EF4-FFF2-40B4-BE49-F238E27FC236}">
                  <a16:creationId xmlns:a16="http://schemas.microsoft.com/office/drawing/2014/main" xmlns="" id="{065AF2A3-B969-4B69-B4D5-C62766DCD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" y="142"/>
              <a:ext cx="0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0" name="Freeform 3754">
              <a:extLst>
                <a:ext uri="{FF2B5EF4-FFF2-40B4-BE49-F238E27FC236}">
                  <a16:creationId xmlns:a16="http://schemas.microsoft.com/office/drawing/2014/main" xmlns="" id="{3AB1B252-A27A-4F60-B425-854C7B6A5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275"/>
              <a:ext cx="0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1" name="Freeform 3755">
              <a:extLst>
                <a:ext uri="{FF2B5EF4-FFF2-40B4-BE49-F238E27FC236}">
                  <a16:creationId xmlns:a16="http://schemas.microsoft.com/office/drawing/2014/main" xmlns="" id="{4EA50667-110E-4E44-93FE-022912D23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" y="106"/>
              <a:ext cx="0" cy="0"/>
            </a:xfrm>
            <a:custGeom>
              <a:avLst/>
              <a:gdLst>
                <a:gd name="T0" fmla="*/ 0 w 13"/>
                <a:gd name="T1" fmla="*/ 7 h 13"/>
                <a:gd name="T2" fmla="*/ 0 w 13"/>
                <a:gd name="T3" fmla="*/ 13 h 13"/>
                <a:gd name="T4" fmla="*/ 13 w 13"/>
                <a:gd name="T5" fmla="*/ 13 h 13"/>
                <a:gd name="T6" fmla="*/ 13 w 13"/>
                <a:gd name="T7" fmla="*/ 0 h 13"/>
                <a:gd name="T8" fmla="*/ 7 w 13"/>
                <a:gd name="T9" fmla="*/ 0 h 13"/>
                <a:gd name="T10" fmla="*/ 7 w 13"/>
                <a:gd name="T11" fmla="*/ 7 h 13"/>
                <a:gd name="T12" fmla="*/ 0 w 13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7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2" name="Freeform 3756">
              <a:extLst>
                <a:ext uri="{FF2B5EF4-FFF2-40B4-BE49-F238E27FC236}">
                  <a16:creationId xmlns:a16="http://schemas.microsoft.com/office/drawing/2014/main" xmlns="" id="{53FA7ACA-85C8-4DCA-A009-CE55C2D5D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" y="208"/>
              <a:ext cx="1" cy="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0 h 13"/>
                <a:gd name="T4" fmla="*/ 0 w 12"/>
                <a:gd name="T5" fmla="*/ 13 h 13"/>
                <a:gd name="T6" fmla="*/ 6 w 12"/>
                <a:gd name="T7" fmla="*/ 13 h 13"/>
                <a:gd name="T8" fmla="*/ 6 w 12"/>
                <a:gd name="T9" fmla="*/ 6 h 13"/>
                <a:gd name="T10" fmla="*/ 12 w 12"/>
                <a:gd name="T11" fmla="*/ 6 h 13"/>
                <a:gd name="T12" fmla="*/ 12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3" name="Freeform 3757">
              <a:extLst>
                <a:ext uri="{FF2B5EF4-FFF2-40B4-BE49-F238E27FC236}">
                  <a16:creationId xmlns:a16="http://schemas.microsoft.com/office/drawing/2014/main" xmlns="" id="{1EB7655B-C1C2-4B17-8C9D-F4B1CE6FD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175"/>
              <a:ext cx="1" cy="1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4" name="Freeform 3758">
              <a:extLst>
                <a:ext uri="{FF2B5EF4-FFF2-40B4-BE49-F238E27FC236}">
                  <a16:creationId xmlns:a16="http://schemas.microsoft.com/office/drawing/2014/main" xmlns="" id="{0A86B6E9-81E5-4085-8E48-563A88732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369"/>
              <a:ext cx="0" cy="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0 h 13"/>
                <a:gd name="T4" fmla="*/ 0 w 12"/>
                <a:gd name="T5" fmla="*/ 13 h 13"/>
                <a:gd name="T6" fmla="*/ 6 w 12"/>
                <a:gd name="T7" fmla="*/ 13 h 13"/>
                <a:gd name="T8" fmla="*/ 6 w 12"/>
                <a:gd name="T9" fmla="*/ 7 h 13"/>
                <a:gd name="T10" fmla="*/ 12 w 12"/>
                <a:gd name="T11" fmla="*/ 7 h 13"/>
                <a:gd name="T12" fmla="*/ 12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5" name="Freeform 3759">
              <a:extLst>
                <a:ext uri="{FF2B5EF4-FFF2-40B4-BE49-F238E27FC236}">
                  <a16:creationId xmlns:a16="http://schemas.microsoft.com/office/drawing/2014/main" xmlns="" id="{2B859016-39FF-43F8-AB3C-60DB4DA61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180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6" name="Freeform 3760">
              <a:extLst>
                <a:ext uri="{FF2B5EF4-FFF2-40B4-BE49-F238E27FC236}">
                  <a16:creationId xmlns:a16="http://schemas.microsoft.com/office/drawing/2014/main" xmlns="" id="{B56AABDE-1D71-4772-BE72-92E1D125B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" y="373"/>
              <a:ext cx="0" cy="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0 h 13"/>
                <a:gd name="T4" fmla="*/ 0 w 12"/>
                <a:gd name="T5" fmla="*/ 13 h 13"/>
                <a:gd name="T6" fmla="*/ 6 w 12"/>
                <a:gd name="T7" fmla="*/ 13 h 13"/>
                <a:gd name="T8" fmla="*/ 6 w 12"/>
                <a:gd name="T9" fmla="*/ 7 h 13"/>
                <a:gd name="T10" fmla="*/ 12 w 12"/>
                <a:gd name="T11" fmla="*/ 7 h 13"/>
                <a:gd name="T12" fmla="*/ 12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7" name="Freeform 3761">
              <a:extLst>
                <a:ext uri="{FF2B5EF4-FFF2-40B4-BE49-F238E27FC236}">
                  <a16:creationId xmlns:a16="http://schemas.microsoft.com/office/drawing/2014/main" xmlns="" id="{79CC132C-284A-4DA5-964C-5A2771EE5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" y="259"/>
              <a:ext cx="1" cy="0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7 h 13"/>
                <a:gd name="T4" fmla="*/ 6 w 13"/>
                <a:gd name="T5" fmla="*/ 7 h 13"/>
                <a:gd name="T6" fmla="*/ 6 w 13"/>
                <a:gd name="T7" fmla="*/ 0 h 13"/>
                <a:gd name="T8" fmla="*/ 0 w 13"/>
                <a:gd name="T9" fmla="*/ 0 h 13"/>
                <a:gd name="T10" fmla="*/ 0 w 13"/>
                <a:gd name="T11" fmla="*/ 13 h 13"/>
                <a:gd name="T12" fmla="*/ 13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7"/>
                  </a:lnTo>
                  <a:lnTo>
                    <a:pt x="6" y="7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3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8" name="Freeform 3762">
              <a:extLst>
                <a:ext uri="{FF2B5EF4-FFF2-40B4-BE49-F238E27FC236}">
                  <a16:creationId xmlns:a16="http://schemas.microsoft.com/office/drawing/2014/main" xmlns="" id="{9A2374A4-0B65-43A2-B9EF-0E98BB3C3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" y="334"/>
              <a:ext cx="1" cy="1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09" name="Freeform 3763">
              <a:extLst>
                <a:ext uri="{FF2B5EF4-FFF2-40B4-BE49-F238E27FC236}">
                  <a16:creationId xmlns:a16="http://schemas.microsoft.com/office/drawing/2014/main" xmlns="" id="{19C2C0AA-944A-4942-A939-332A8C48F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" y="239"/>
              <a:ext cx="0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0" name="Freeform 3764">
              <a:extLst>
                <a:ext uri="{FF2B5EF4-FFF2-40B4-BE49-F238E27FC236}">
                  <a16:creationId xmlns:a16="http://schemas.microsoft.com/office/drawing/2014/main" xmlns="" id="{0A96696D-6FD0-4D11-8A5D-F16422AB1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" y="332"/>
              <a:ext cx="0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1" name="Freeform 3765">
              <a:extLst>
                <a:ext uri="{FF2B5EF4-FFF2-40B4-BE49-F238E27FC236}">
                  <a16:creationId xmlns:a16="http://schemas.microsoft.com/office/drawing/2014/main" xmlns="" id="{33C235A1-D49F-46AF-AB9C-63D71B3CF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" y="323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2" name="Freeform 3766">
              <a:extLst>
                <a:ext uri="{FF2B5EF4-FFF2-40B4-BE49-F238E27FC236}">
                  <a16:creationId xmlns:a16="http://schemas.microsoft.com/office/drawing/2014/main" xmlns="" id="{42849172-E217-4353-93F6-163D6B52D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" y="119"/>
              <a:ext cx="0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7 w 13"/>
                <a:gd name="T5" fmla="*/ 6 h 12"/>
                <a:gd name="T6" fmla="*/ 7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3" name="Freeform 3767">
              <a:extLst>
                <a:ext uri="{FF2B5EF4-FFF2-40B4-BE49-F238E27FC236}">
                  <a16:creationId xmlns:a16="http://schemas.microsoft.com/office/drawing/2014/main" xmlns="" id="{A999A8EE-57E5-4E0B-A77A-32C62E7A0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" y="208"/>
              <a:ext cx="1" cy="0"/>
            </a:xfrm>
            <a:custGeom>
              <a:avLst/>
              <a:gdLst>
                <a:gd name="T0" fmla="*/ 0 w 12"/>
                <a:gd name="T1" fmla="*/ 13 h 13"/>
                <a:gd name="T2" fmla="*/ 12 w 12"/>
                <a:gd name="T3" fmla="*/ 13 h 13"/>
                <a:gd name="T4" fmla="*/ 12 w 12"/>
                <a:gd name="T5" fmla="*/ 0 h 13"/>
                <a:gd name="T6" fmla="*/ 6 w 12"/>
                <a:gd name="T7" fmla="*/ 0 h 13"/>
                <a:gd name="T8" fmla="*/ 6 w 12"/>
                <a:gd name="T9" fmla="*/ 6 h 13"/>
                <a:gd name="T10" fmla="*/ 0 w 12"/>
                <a:gd name="T11" fmla="*/ 6 h 13"/>
                <a:gd name="T12" fmla="*/ 0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12" y="1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4" name="Freeform 3768">
              <a:extLst>
                <a:ext uri="{FF2B5EF4-FFF2-40B4-BE49-F238E27FC236}">
                  <a16:creationId xmlns:a16="http://schemas.microsoft.com/office/drawing/2014/main" xmlns="" id="{C6D32ECD-C656-45BA-93D1-D2C64F6AF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" y="255"/>
              <a:ext cx="1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7 w 13"/>
                <a:gd name="T7" fmla="*/ 12 h 12"/>
                <a:gd name="T8" fmla="*/ 7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5" name="Freeform 3769">
              <a:extLst>
                <a:ext uri="{FF2B5EF4-FFF2-40B4-BE49-F238E27FC236}">
                  <a16:creationId xmlns:a16="http://schemas.microsoft.com/office/drawing/2014/main" xmlns="" id="{7591757A-C54E-4B1B-B76C-7D77D3C60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74"/>
              <a:ext cx="1" cy="0"/>
            </a:xfrm>
            <a:custGeom>
              <a:avLst/>
              <a:gdLst>
                <a:gd name="T0" fmla="*/ 14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7 w 14"/>
                <a:gd name="T7" fmla="*/ 12 h 12"/>
                <a:gd name="T8" fmla="*/ 7 w 14"/>
                <a:gd name="T9" fmla="*/ 6 h 12"/>
                <a:gd name="T10" fmla="*/ 14 w 14"/>
                <a:gd name="T11" fmla="*/ 6 h 12"/>
                <a:gd name="T12" fmla="*/ 14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6" name="Freeform 3770">
              <a:extLst>
                <a:ext uri="{FF2B5EF4-FFF2-40B4-BE49-F238E27FC236}">
                  <a16:creationId xmlns:a16="http://schemas.microsoft.com/office/drawing/2014/main" xmlns="" id="{8543BE0B-2488-4F98-B9C5-768390460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46"/>
              <a:ext cx="0" cy="1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7" name="Freeform 3771">
              <a:extLst>
                <a:ext uri="{FF2B5EF4-FFF2-40B4-BE49-F238E27FC236}">
                  <a16:creationId xmlns:a16="http://schemas.microsoft.com/office/drawing/2014/main" xmlns="" id="{38BA9BAA-9FF2-4C82-8517-0625DA132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208"/>
              <a:ext cx="1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7 w 13"/>
                <a:gd name="T9" fmla="*/ 6 h 12"/>
                <a:gd name="T10" fmla="*/ 7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6"/>
                  </a:lnTo>
                  <a:lnTo>
                    <a:pt x="7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8" name="Freeform 3772">
              <a:extLst>
                <a:ext uri="{FF2B5EF4-FFF2-40B4-BE49-F238E27FC236}">
                  <a16:creationId xmlns:a16="http://schemas.microsoft.com/office/drawing/2014/main" xmlns="" id="{889FAE57-CDDC-42EC-8807-2FA9A67D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" y="299"/>
              <a:ext cx="0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19" name="Freeform 3773">
              <a:extLst>
                <a:ext uri="{FF2B5EF4-FFF2-40B4-BE49-F238E27FC236}">
                  <a16:creationId xmlns:a16="http://schemas.microsoft.com/office/drawing/2014/main" xmlns="" id="{D420958E-16D5-4EF9-B600-40FBF7BC3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396"/>
              <a:ext cx="0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0" name="Freeform 3774">
              <a:extLst>
                <a:ext uri="{FF2B5EF4-FFF2-40B4-BE49-F238E27FC236}">
                  <a16:creationId xmlns:a16="http://schemas.microsoft.com/office/drawing/2014/main" xmlns="" id="{623E773C-D31B-458A-B8C0-AE4FD8188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132"/>
              <a:ext cx="1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1" name="Freeform 3775">
              <a:extLst>
                <a:ext uri="{FF2B5EF4-FFF2-40B4-BE49-F238E27FC236}">
                  <a16:creationId xmlns:a16="http://schemas.microsoft.com/office/drawing/2014/main" xmlns="" id="{569F610A-43DB-4C96-8EBE-6E5C2861A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" y="213"/>
              <a:ext cx="0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2" name="Freeform 3776">
              <a:extLst>
                <a:ext uri="{FF2B5EF4-FFF2-40B4-BE49-F238E27FC236}">
                  <a16:creationId xmlns:a16="http://schemas.microsoft.com/office/drawing/2014/main" xmlns="" id="{D3C33A32-3A0E-4F32-8816-A56BF4DBA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" y="419"/>
              <a:ext cx="0" cy="0"/>
            </a:xfrm>
            <a:custGeom>
              <a:avLst/>
              <a:gdLst>
                <a:gd name="T0" fmla="*/ 12 w 12"/>
                <a:gd name="T1" fmla="*/ 13 h 13"/>
                <a:gd name="T2" fmla="*/ 12 w 12"/>
                <a:gd name="T3" fmla="*/ 0 h 13"/>
                <a:gd name="T4" fmla="*/ 0 w 12"/>
                <a:gd name="T5" fmla="*/ 0 h 13"/>
                <a:gd name="T6" fmla="*/ 0 w 12"/>
                <a:gd name="T7" fmla="*/ 7 h 13"/>
                <a:gd name="T8" fmla="*/ 6 w 12"/>
                <a:gd name="T9" fmla="*/ 7 h 13"/>
                <a:gd name="T10" fmla="*/ 6 w 12"/>
                <a:gd name="T11" fmla="*/ 13 h 13"/>
                <a:gd name="T12" fmla="*/ 12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6" y="13"/>
                  </a:lnTo>
                  <a:lnTo>
                    <a:pt x="12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3" name="Freeform 3777">
              <a:extLst>
                <a:ext uri="{FF2B5EF4-FFF2-40B4-BE49-F238E27FC236}">
                  <a16:creationId xmlns:a16="http://schemas.microsoft.com/office/drawing/2014/main" xmlns="" id="{45A1CB03-E1CF-4261-A6EA-ED974CE44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222"/>
              <a:ext cx="0" cy="0"/>
            </a:xfrm>
            <a:custGeom>
              <a:avLst/>
              <a:gdLst>
                <a:gd name="T0" fmla="*/ 0 w 13"/>
                <a:gd name="T1" fmla="*/ 13 h 13"/>
                <a:gd name="T2" fmla="*/ 13 w 13"/>
                <a:gd name="T3" fmla="*/ 13 h 13"/>
                <a:gd name="T4" fmla="*/ 13 w 13"/>
                <a:gd name="T5" fmla="*/ 0 h 13"/>
                <a:gd name="T6" fmla="*/ 6 w 13"/>
                <a:gd name="T7" fmla="*/ 0 h 13"/>
                <a:gd name="T8" fmla="*/ 6 w 13"/>
                <a:gd name="T9" fmla="*/ 6 h 13"/>
                <a:gd name="T10" fmla="*/ 0 w 13"/>
                <a:gd name="T11" fmla="*/ 6 h 13"/>
                <a:gd name="T12" fmla="*/ 0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13" y="1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4" name="Freeform 3778">
              <a:extLst>
                <a:ext uri="{FF2B5EF4-FFF2-40B4-BE49-F238E27FC236}">
                  <a16:creationId xmlns:a16="http://schemas.microsoft.com/office/drawing/2014/main" xmlns="" id="{3EAFB242-7935-4765-96A3-54B299512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" y="172"/>
              <a:ext cx="0" cy="1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8 w 14"/>
                <a:gd name="T7" fmla="*/ 0 h 12"/>
                <a:gd name="T8" fmla="*/ 8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5" name="Freeform 3779">
              <a:extLst>
                <a:ext uri="{FF2B5EF4-FFF2-40B4-BE49-F238E27FC236}">
                  <a16:creationId xmlns:a16="http://schemas.microsoft.com/office/drawing/2014/main" xmlns="" id="{FCCC8590-A58A-47EF-A666-F6FE434AD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" y="222"/>
              <a:ext cx="0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6" name="Freeform 3780">
              <a:extLst>
                <a:ext uri="{FF2B5EF4-FFF2-40B4-BE49-F238E27FC236}">
                  <a16:creationId xmlns:a16="http://schemas.microsoft.com/office/drawing/2014/main" xmlns="" id="{ACBF9134-A192-4745-A463-0ADFB4D99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215"/>
              <a:ext cx="0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7" name="Freeform 3781">
              <a:extLst>
                <a:ext uri="{FF2B5EF4-FFF2-40B4-BE49-F238E27FC236}">
                  <a16:creationId xmlns:a16="http://schemas.microsoft.com/office/drawing/2014/main" xmlns="" id="{F337A8CC-1E65-4B48-B9E9-DDF36875C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174"/>
              <a:ext cx="1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8" name="Freeform 3782">
              <a:extLst>
                <a:ext uri="{FF2B5EF4-FFF2-40B4-BE49-F238E27FC236}">
                  <a16:creationId xmlns:a16="http://schemas.microsoft.com/office/drawing/2014/main" xmlns="" id="{202757FD-02FE-46B9-BEA6-E3852C2DB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" y="223"/>
              <a:ext cx="0" cy="1"/>
            </a:xfrm>
            <a:custGeom>
              <a:avLst/>
              <a:gdLst>
                <a:gd name="T0" fmla="*/ 14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7 w 14"/>
                <a:gd name="T7" fmla="*/ 12 h 12"/>
                <a:gd name="T8" fmla="*/ 7 w 14"/>
                <a:gd name="T9" fmla="*/ 6 h 12"/>
                <a:gd name="T10" fmla="*/ 14 w 14"/>
                <a:gd name="T11" fmla="*/ 6 h 12"/>
                <a:gd name="T12" fmla="*/ 14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7" y="12"/>
                  </a:lnTo>
                  <a:lnTo>
                    <a:pt x="7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29" name="Freeform 3783">
              <a:extLst>
                <a:ext uri="{FF2B5EF4-FFF2-40B4-BE49-F238E27FC236}">
                  <a16:creationId xmlns:a16="http://schemas.microsoft.com/office/drawing/2014/main" xmlns="" id="{55740634-57D0-4C45-9CA6-2B5E1955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" y="389"/>
              <a:ext cx="0" cy="1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0" name="Freeform 3784">
              <a:extLst>
                <a:ext uri="{FF2B5EF4-FFF2-40B4-BE49-F238E27FC236}">
                  <a16:creationId xmlns:a16="http://schemas.microsoft.com/office/drawing/2014/main" xmlns="" id="{EB665B85-59D8-40EE-BE1F-0B3B37B62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07"/>
              <a:ext cx="0" cy="1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6 h 12"/>
                <a:gd name="T4" fmla="*/ 7 w 14"/>
                <a:gd name="T5" fmla="*/ 6 h 12"/>
                <a:gd name="T6" fmla="*/ 7 w 14"/>
                <a:gd name="T7" fmla="*/ 0 h 12"/>
                <a:gd name="T8" fmla="*/ 0 w 14"/>
                <a:gd name="T9" fmla="*/ 0 h 12"/>
                <a:gd name="T10" fmla="*/ 0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6"/>
                  </a:lnTo>
                  <a:lnTo>
                    <a:pt x="7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1" name="Freeform 3785">
              <a:extLst>
                <a:ext uri="{FF2B5EF4-FFF2-40B4-BE49-F238E27FC236}">
                  <a16:creationId xmlns:a16="http://schemas.microsoft.com/office/drawing/2014/main" xmlns="" id="{42EB9B6A-848C-4D0F-A8BC-DB9C2169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" y="116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6 w 13"/>
                <a:gd name="T5" fmla="*/ 6 h 12"/>
                <a:gd name="T6" fmla="*/ 6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2" name="Freeform 3786">
              <a:extLst>
                <a:ext uri="{FF2B5EF4-FFF2-40B4-BE49-F238E27FC236}">
                  <a16:creationId xmlns:a16="http://schemas.microsoft.com/office/drawing/2014/main" xmlns="" id="{3B609FD0-F785-4224-AAFE-7269B291D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00"/>
              <a:ext cx="1" cy="0"/>
            </a:xfrm>
            <a:custGeom>
              <a:avLst/>
              <a:gdLst>
                <a:gd name="T0" fmla="*/ 14 w 14"/>
                <a:gd name="T1" fmla="*/ 12 h 12"/>
                <a:gd name="T2" fmla="*/ 14 w 14"/>
                <a:gd name="T3" fmla="*/ 6 h 12"/>
                <a:gd name="T4" fmla="*/ 8 w 14"/>
                <a:gd name="T5" fmla="*/ 6 h 12"/>
                <a:gd name="T6" fmla="*/ 8 w 14"/>
                <a:gd name="T7" fmla="*/ 0 h 12"/>
                <a:gd name="T8" fmla="*/ 0 w 14"/>
                <a:gd name="T9" fmla="*/ 0 h 12"/>
                <a:gd name="T10" fmla="*/ 0 w 14"/>
                <a:gd name="T11" fmla="*/ 12 h 12"/>
                <a:gd name="T12" fmla="*/ 14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lnTo>
                    <a:pt x="14" y="6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3" name="Freeform 3787">
              <a:extLst>
                <a:ext uri="{FF2B5EF4-FFF2-40B4-BE49-F238E27FC236}">
                  <a16:creationId xmlns:a16="http://schemas.microsoft.com/office/drawing/2014/main" xmlns="" id="{2593866D-7E72-448C-BB71-DF38684B4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327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4" name="Freeform 3788">
              <a:extLst>
                <a:ext uri="{FF2B5EF4-FFF2-40B4-BE49-F238E27FC236}">
                  <a16:creationId xmlns:a16="http://schemas.microsoft.com/office/drawing/2014/main" xmlns="" id="{99DE69D7-0A94-41E7-A063-CE2F6D9BA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" y="117"/>
              <a:ext cx="0" cy="0"/>
            </a:xfrm>
            <a:custGeom>
              <a:avLst/>
              <a:gdLst>
                <a:gd name="T0" fmla="*/ 14 w 14"/>
                <a:gd name="T1" fmla="*/ 0 h 13"/>
                <a:gd name="T2" fmla="*/ 0 w 14"/>
                <a:gd name="T3" fmla="*/ 0 h 13"/>
                <a:gd name="T4" fmla="*/ 0 w 14"/>
                <a:gd name="T5" fmla="*/ 13 h 13"/>
                <a:gd name="T6" fmla="*/ 6 w 14"/>
                <a:gd name="T7" fmla="*/ 13 h 13"/>
                <a:gd name="T8" fmla="*/ 6 w 14"/>
                <a:gd name="T9" fmla="*/ 6 h 13"/>
                <a:gd name="T10" fmla="*/ 14 w 14"/>
                <a:gd name="T11" fmla="*/ 6 h 13"/>
                <a:gd name="T12" fmla="*/ 14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5" name="Freeform 3789">
              <a:extLst>
                <a:ext uri="{FF2B5EF4-FFF2-40B4-BE49-F238E27FC236}">
                  <a16:creationId xmlns:a16="http://schemas.microsoft.com/office/drawing/2014/main" xmlns="" id="{9A16AEDB-AB69-4DAA-B498-0D6CC1C3C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" y="283"/>
              <a:ext cx="0" cy="0"/>
            </a:xfrm>
            <a:custGeom>
              <a:avLst/>
              <a:gdLst>
                <a:gd name="T0" fmla="*/ 0 w 12"/>
                <a:gd name="T1" fmla="*/ 13 h 13"/>
                <a:gd name="T2" fmla="*/ 12 w 12"/>
                <a:gd name="T3" fmla="*/ 13 h 13"/>
                <a:gd name="T4" fmla="*/ 12 w 12"/>
                <a:gd name="T5" fmla="*/ 0 h 13"/>
                <a:gd name="T6" fmla="*/ 6 w 12"/>
                <a:gd name="T7" fmla="*/ 0 h 13"/>
                <a:gd name="T8" fmla="*/ 6 w 12"/>
                <a:gd name="T9" fmla="*/ 6 h 13"/>
                <a:gd name="T10" fmla="*/ 0 w 12"/>
                <a:gd name="T11" fmla="*/ 6 h 13"/>
                <a:gd name="T12" fmla="*/ 0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12" y="1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6" name="Freeform 3790">
              <a:extLst>
                <a:ext uri="{FF2B5EF4-FFF2-40B4-BE49-F238E27FC236}">
                  <a16:creationId xmlns:a16="http://schemas.microsoft.com/office/drawing/2014/main" xmlns="" id="{C8C75369-85D1-4D4D-B6EC-2C2AE5730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85"/>
              <a:ext cx="1" cy="0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7 w 14"/>
                <a:gd name="T7" fmla="*/ 0 h 12"/>
                <a:gd name="T8" fmla="*/ 7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7" name="Freeform 3791">
              <a:extLst>
                <a:ext uri="{FF2B5EF4-FFF2-40B4-BE49-F238E27FC236}">
                  <a16:creationId xmlns:a16="http://schemas.microsoft.com/office/drawing/2014/main" xmlns="" id="{E2E32E1B-FB49-4467-984F-B60D646E1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321"/>
              <a:ext cx="0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8" name="Freeform 3792">
              <a:extLst>
                <a:ext uri="{FF2B5EF4-FFF2-40B4-BE49-F238E27FC236}">
                  <a16:creationId xmlns:a16="http://schemas.microsoft.com/office/drawing/2014/main" xmlns="" id="{444CE5E6-21E7-4DFD-B455-D2DB32450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" y="148"/>
              <a:ext cx="0" cy="1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39" name="Freeform 3793">
              <a:extLst>
                <a:ext uri="{FF2B5EF4-FFF2-40B4-BE49-F238E27FC236}">
                  <a16:creationId xmlns:a16="http://schemas.microsoft.com/office/drawing/2014/main" xmlns="" id="{4F4DCD90-2C97-42C6-BCB5-7323BA82C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" y="290"/>
              <a:ext cx="1" cy="0"/>
            </a:xfrm>
            <a:custGeom>
              <a:avLst/>
              <a:gdLst>
                <a:gd name="T0" fmla="*/ 0 w 14"/>
                <a:gd name="T1" fmla="*/ 12 h 12"/>
                <a:gd name="T2" fmla="*/ 14 w 14"/>
                <a:gd name="T3" fmla="*/ 12 h 12"/>
                <a:gd name="T4" fmla="*/ 14 w 14"/>
                <a:gd name="T5" fmla="*/ 0 h 12"/>
                <a:gd name="T6" fmla="*/ 7 w 14"/>
                <a:gd name="T7" fmla="*/ 0 h 12"/>
                <a:gd name="T8" fmla="*/ 7 w 14"/>
                <a:gd name="T9" fmla="*/ 6 h 12"/>
                <a:gd name="T10" fmla="*/ 0 w 14"/>
                <a:gd name="T11" fmla="*/ 6 h 12"/>
                <a:gd name="T12" fmla="*/ 0 w 1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12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0" name="Freeform 3794">
              <a:extLst>
                <a:ext uri="{FF2B5EF4-FFF2-40B4-BE49-F238E27FC236}">
                  <a16:creationId xmlns:a16="http://schemas.microsoft.com/office/drawing/2014/main" xmlns="" id="{F6E07802-8672-4D47-B425-15A917AE1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379"/>
              <a:ext cx="1" cy="0"/>
            </a:xfrm>
            <a:custGeom>
              <a:avLst/>
              <a:gdLst>
                <a:gd name="T0" fmla="*/ 13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6 w 13"/>
                <a:gd name="T7" fmla="*/ 12 h 12"/>
                <a:gd name="T8" fmla="*/ 6 w 13"/>
                <a:gd name="T9" fmla="*/ 6 h 12"/>
                <a:gd name="T10" fmla="*/ 13 w 13"/>
                <a:gd name="T11" fmla="*/ 6 h 12"/>
                <a:gd name="T12" fmla="*/ 13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1" name="Freeform 3795">
              <a:extLst>
                <a:ext uri="{FF2B5EF4-FFF2-40B4-BE49-F238E27FC236}">
                  <a16:creationId xmlns:a16="http://schemas.microsoft.com/office/drawing/2014/main" xmlns="" id="{B194725E-F097-4472-B3A1-A02E5538A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200"/>
              <a:ext cx="0" cy="0"/>
            </a:xfrm>
            <a:custGeom>
              <a:avLst/>
              <a:gdLst>
                <a:gd name="T0" fmla="*/ 0 w 13"/>
                <a:gd name="T1" fmla="*/ 6 h 12"/>
                <a:gd name="T2" fmla="*/ 0 w 13"/>
                <a:gd name="T3" fmla="*/ 12 h 12"/>
                <a:gd name="T4" fmla="*/ 13 w 13"/>
                <a:gd name="T5" fmla="*/ 12 h 12"/>
                <a:gd name="T6" fmla="*/ 13 w 13"/>
                <a:gd name="T7" fmla="*/ 0 h 12"/>
                <a:gd name="T8" fmla="*/ 6 w 13"/>
                <a:gd name="T9" fmla="*/ 0 h 12"/>
                <a:gd name="T10" fmla="*/ 6 w 13"/>
                <a:gd name="T11" fmla="*/ 6 h 12"/>
                <a:gd name="T12" fmla="*/ 0 w 13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6"/>
                  </a:moveTo>
                  <a:lnTo>
                    <a:pt x="0" y="12"/>
                  </a:ln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2" name="Freeform 3796">
              <a:extLst>
                <a:ext uri="{FF2B5EF4-FFF2-40B4-BE49-F238E27FC236}">
                  <a16:creationId xmlns:a16="http://schemas.microsoft.com/office/drawing/2014/main" xmlns="" id="{0F06E861-AF2F-4316-B7E4-026410FCB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95"/>
              <a:ext cx="0" cy="0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3" name="Freeform 3797">
              <a:extLst>
                <a:ext uri="{FF2B5EF4-FFF2-40B4-BE49-F238E27FC236}">
                  <a16:creationId xmlns:a16="http://schemas.microsoft.com/office/drawing/2014/main" xmlns="" id="{E2CDD21D-EEEA-406E-BD4B-471EEBBA3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49"/>
              <a:ext cx="1" cy="1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4" name="Freeform 3798">
              <a:extLst>
                <a:ext uri="{FF2B5EF4-FFF2-40B4-BE49-F238E27FC236}">
                  <a16:creationId xmlns:a16="http://schemas.microsoft.com/office/drawing/2014/main" xmlns="" id="{1BA4E8A4-ED4B-44ED-A613-C9ECC9D0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353"/>
              <a:ext cx="0" cy="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5" name="Freeform 3799">
              <a:extLst>
                <a:ext uri="{FF2B5EF4-FFF2-40B4-BE49-F238E27FC236}">
                  <a16:creationId xmlns:a16="http://schemas.microsoft.com/office/drawing/2014/main" xmlns="" id="{146EAC76-DC3F-459B-AFA1-3E13B4B92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" y="180"/>
              <a:ext cx="1" cy="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0 h 13"/>
                <a:gd name="T4" fmla="*/ 0 w 12"/>
                <a:gd name="T5" fmla="*/ 13 h 13"/>
                <a:gd name="T6" fmla="*/ 6 w 12"/>
                <a:gd name="T7" fmla="*/ 13 h 13"/>
                <a:gd name="T8" fmla="*/ 6 w 12"/>
                <a:gd name="T9" fmla="*/ 7 h 13"/>
                <a:gd name="T10" fmla="*/ 12 w 12"/>
                <a:gd name="T11" fmla="*/ 7 h 13"/>
                <a:gd name="T12" fmla="*/ 12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" y="13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6" name="Freeform 3800">
              <a:extLst>
                <a:ext uri="{FF2B5EF4-FFF2-40B4-BE49-F238E27FC236}">
                  <a16:creationId xmlns:a16="http://schemas.microsoft.com/office/drawing/2014/main" xmlns="" id="{0A56B7A6-4C6A-4AE4-838B-8367C4526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279"/>
              <a:ext cx="1" cy="1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7 w 13"/>
                <a:gd name="T7" fmla="*/ 0 h 12"/>
                <a:gd name="T8" fmla="*/ 7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7" name="Freeform 3801">
              <a:extLst>
                <a:ext uri="{FF2B5EF4-FFF2-40B4-BE49-F238E27FC236}">
                  <a16:creationId xmlns:a16="http://schemas.microsoft.com/office/drawing/2014/main" xmlns="" id="{4B089A32-062F-4A86-B9CE-184272410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203"/>
              <a:ext cx="1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8" name="Freeform 3802">
              <a:extLst>
                <a:ext uri="{FF2B5EF4-FFF2-40B4-BE49-F238E27FC236}">
                  <a16:creationId xmlns:a16="http://schemas.microsoft.com/office/drawing/2014/main" xmlns="" id="{9300966C-27E4-4885-AB4A-5EBF9CFCA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" y="202"/>
              <a:ext cx="0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6 h 12"/>
                <a:gd name="T4" fmla="*/ 6 w 12"/>
                <a:gd name="T5" fmla="*/ 6 h 12"/>
                <a:gd name="T6" fmla="*/ 6 w 12"/>
                <a:gd name="T7" fmla="*/ 0 h 12"/>
                <a:gd name="T8" fmla="*/ 0 w 12"/>
                <a:gd name="T9" fmla="*/ 0 h 12"/>
                <a:gd name="T10" fmla="*/ 0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49" name="Freeform 3803">
              <a:extLst>
                <a:ext uri="{FF2B5EF4-FFF2-40B4-BE49-F238E27FC236}">
                  <a16:creationId xmlns:a16="http://schemas.microsoft.com/office/drawing/2014/main" xmlns="" id="{8D565A07-BDDA-4002-987D-37A421EA8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" y="171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0" name="Freeform 3804">
              <a:extLst>
                <a:ext uri="{FF2B5EF4-FFF2-40B4-BE49-F238E27FC236}">
                  <a16:creationId xmlns:a16="http://schemas.microsoft.com/office/drawing/2014/main" xmlns="" id="{565D4DE6-A563-4291-9362-CB56E7AB3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257"/>
              <a:ext cx="0" cy="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0 h 12"/>
                <a:gd name="T4" fmla="*/ 0 w 12"/>
                <a:gd name="T5" fmla="*/ 12 h 12"/>
                <a:gd name="T6" fmla="*/ 6 w 12"/>
                <a:gd name="T7" fmla="*/ 12 h 12"/>
                <a:gd name="T8" fmla="*/ 6 w 12"/>
                <a:gd name="T9" fmla="*/ 6 h 12"/>
                <a:gd name="T10" fmla="*/ 12 w 12"/>
                <a:gd name="T11" fmla="*/ 6 h 12"/>
                <a:gd name="T12" fmla="*/ 12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1" name="Freeform 3805">
              <a:extLst>
                <a:ext uri="{FF2B5EF4-FFF2-40B4-BE49-F238E27FC236}">
                  <a16:creationId xmlns:a16="http://schemas.microsoft.com/office/drawing/2014/main" xmlns="" id="{76B1AA8C-0759-4754-BEDB-91B127AD3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" y="206"/>
              <a:ext cx="0" cy="1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12 h 12"/>
                <a:gd name="T4" fmla="*/ 12 w 12"/>
                <a:gd name="T5" fmla="*/ 0 h 12"/>
                <a:gd name="T6" fmla="*/ 6 w 12"/>
                <a:gd name="T7" fmla="*/ 0 h 12"/>
                <a:gd name="T8" fmla="*/ 6 w 12"/>
                <a:gd name="T9" fmla="*/ 6 h 12"/>
                <a:gd name="T10" fmla="*/ 0 w 12"/>
                <a:gd name="T11" fmla="*/ 6 h 12"/>
                <a:gd name="T12" fmla="*/ 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2" name="Freeform 3806">
              <a:extLst>
                <a:ext uri="{FF2B5EF4-FFF2-40B4-BE49-F238E27FC236}">
                  <a16:creationId xmlns:a16="http://schemas.microsoft.com/office/drawing/2014/main" xmlns="" id="{AD84AD7D-FB83-446B-8F95-6A28F2143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" y="237"/>
              <a:ext cx="0" cy="1"/>
            </a:xfrm>
            <a:custGeom>
              <a:avLst/>
              <a:gdLst>
                <a:gd name="T0" fmla="*/ 14 w 14"/>
                <a:gd name="T1" fmla="*/ 0 h 13"/>
                <a:gd name="T2" fmla="*/ 0 w 14"/>
                <a:gd name="T3" fmla="*/ 0 h 13"/>
                <a:gd name="T4" fmla="*/ 0 w 14"/>
                <a:gd name="T5" fmla="*/ 13 h 13"/>
                <a:gd name="T6" fmla="*/ 8 w 14"/>
                <a:gd name="T7" fmla="*/ 13 h 13"/>
                <a:gd name="T8" fmla="*/ 8 w 14"/>
                <a:gd name="T9" fmla="*/ 6 h 13"/>
                <a:gd name="T10" fmla="*/ 14 w 14"/>
                <a:gd name="T11" fmla="*/ 6 h 13"/>
                <a:gd name="T12" fmla="*/ 14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8" y="13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3" name="Freeform 3807">
              <a:extLst>
                <a:ext uri="{FF2B5EF4-FFF2-40B4-BE49-F238E27FC236}">
                  <a16:creationId xmlns:a16="http://schemas.microsoft.com/office/drawing/2014/main" xmlns="" id="{40275BC9-6739-4589-8592-A4CDFC961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" y="208"/>
              <a:ext cx="0" cy="1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0 h 12"/>
                <a:gd name="T4" fmla="*/ 0 w 12"/>
                <a:gd name="T5" fmla="*/ 0 h 12"/>
                <a:gd name="T6" fmla="*/ 0 w 12"/>
                <a:gd name="T7" fmla="*/ 6 h 12"/>
                <a:gd name="T8" fmla="*/ 6 w 12"/>
                <a:gd name="T9" fmla="*/ 6 h 12"/>
                <a:gd name="T10" fmla="*/ 6 w 12"/>
                <a:gd name="T11" fmla="*/ 12 h 12"/>
                <a:gd name="T12" fmla="*/ 1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2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4" name="Freeform 3808">
              <a:extLst>
                <a:ext uri="{FF2B5EF4-FFF2-40B4-BE49-F238E27FC236}">
                  <a16:creationId xmlns:a16="http://schemas.microsoft.com/office/drawing/2014/main" xmlns="" id="{57EE96EE-9F9E-4BC4-8C09-D1D47AB72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97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0 h 12"/>
                <a:gd name="T4" fmla="*/ 0 w 13"/>
                <a:gd name="T5" fmla="*/ 0 h 12"/>
                <a:gd name="T6" fmla="*/ 0 w 13"/>
                <a:gd name="T7" fmla="*/ 6 h 12"/>
                <a:gd name="T8" fmla="*/ 6 w 13"/>
                <a:gd name="T9" fmla="*/ 6 h 12"/>
                <a:gd name="T10" fmla="*/ 6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5" name="Freeform 3809">
              <a:extLst>
                <a:ext uri="{FF2B5EF4-FFF2-40B4-BE49-F238E27FC236}">
                  <a16:creationId xmlns:a16="http://schemas.microsoft.com/office/drawing/2014/main" xmlns="" id="{A3897DB9-9331-4E07-AFBA-9DDFAFE38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79"/>
              <a:ext cx="0" cy="0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12 h 12"/>
                <a:gd name="T4" fmla="*/ 13 w 13"/>
                <a:gd name="T5" fmla="*/ 0 h 12"/>
                <a:gd name="T6" fmla="*/ 6 w 13"/>
                <a:gd name="T7" fmla="*/ 0 h 12"/>
                <a:gd name="T8" fmla="*/ 6 w 13"/>
                <a:gd name="T9" fmla="*/ 6 h 12"/>
                <a:gd name="T10" fmla="*/ 0 w 13"/>
                <a:gd name="T11" fmla="*/ 6 h 12"/>
                <a:gd name="T12" fmla="*/ 0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1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  <p:sp>
          <p:nvSpPr>
            <p:cNvPr id="156" name="Freeform 3810">
              <a:extLst>
                <a:ext uri="{FF2B5EF4-FFF2-40B4-BE49-F238E27FC236}">
                  <a16:creationId xmlns:a16="http://schemas.microsoft.com/office/drawing/2014/main" xmlns="" id="{7023C26C-CCA5-4554-9CAF-4C75ED258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114"/>
              <a:ext cx="0" cy="0"/>
            </a:xfrm>
            <a:custGeom>
              <a:avLst/>
              <a:gdLst>
                <a:gd name="T0" fmla="*/ 13 w 13"/>
                <a:gd name="T1" fmla="*/ 12 h 12"/>
                <a:gd name="T2" fmla="*/ 13 w 13"/>
                <a:gd name="T3" fmla="*/ 6 h 12"/>
                <a:gd name="T4" fmla="*/ 6 w 13"/>
                <a:gd name="T5" fmla="*/ 6 h 12"/>
                <a:gd name="T6" fmla="*/ 6 w 13"/>
                <a:gd name="T7" fmla="*/ 0 h 12"/>
                <a:gd name="T8" fmla="*/ 0 w 13"/>
                <a:gd name="T9" fmla="*/ 0 h 12"/>
                <a:gd name="T10" fmla="*/ 0 w 13"/>
                <a:gd name="T11" fmla="*/ 12 h 12"/>
                <a:gd name="T12" fmla="*/ 13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lnTo>
                    <a:pt x="13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1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pt-PT"/>
            </a:p>
          </p:txBody>
        </p:sp>
      </p:grp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301837" y="2175738"/>
            <a:ext cx="2378377" cy="4519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PT" sz="3600" b="1" dirty="0">
                <a:effectLst/>
              </a:rPr>
              <a:t>OBRIGADO!</a:t>
            </a:r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xmlns="" id="{0C46FB84-8A3A-43E5-B152-1BCC782D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38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Summary</a:t>
            </a:r>
            <a:endParaRPr lang="en-GB" dirty="0"/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SDG integration in the PND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Integration of ODS 7 into Axis 3 Policy XV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Types of Surveillance </a:t>
            </a:r>
            <a:r>
              <a:rPr lang="en-US" dirty="0"/>
              <a:t>of the Court of Auditors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Performance Evaluation Indicators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TC Short Term Actions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Conclusions</a:t>
            </a:r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7957889" cy="360041"/>
          </a:xfr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INTEGRATION OF SDGS INTO THE PDN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haveta à esquerda 3"/>
          <p:cNvSpPr/>
          <p:nvPr/>
        </p:nvSpPr>
        <p:spPr>
          <a:xfrm>
            <a:off x="2470458" y="1488209"/>
            <a:ext cx="773168" cy="2019646"/>
          </a:xfrm>
          <a:prstGeom prst="leftBrace">
            <a:avLst>
              <a:gd name="adj1" fmla="val 8333"/>
              <a:gd name="adj2" fmla="val 50459"/>
            </a:avLst>
          </a:prstGeom>
          <a:ln w="19050">
            <a:solidFill>
              <a:schemeClr val="accent6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Rectângulo arredondado 4"/>
          <p:cNvSpPr/>
          <p:nvPr/>
        </p:nvSpPr>
        <p:spPr>
          <a:xfrm>
            <a:off x="3243626" y="1164172"/>
            <a:ext cx="2664296" cy="648072"/>
          </a:xfrm>
          <a:prstGeom prst="round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Long </a:t>
            </a:r>
            <a:r>
              <a:rPr lang="pt-PT" dirty="0" err="1" smtClean="0"/>
              <a:t>Term</a:t>
            </a:r>
            <a:r>
              <a:rPr lang="pt-PT" dirty="0" smtClean="0"/>
              <a:t> </a:t>
            </a:r>
            <a:r>
              <a:rPr lang="pt-PT" dirty="0" err="1" smtClean="0"/>
              <a:t>Strategy</a:t>
            </a:r>
            <a:endParaRPr lang="pt-PT" dirty="0" smtClean="0"/>
          </a:p>
          <a:p>
            <a:pPr algn="ctr"/>
            <a:r>
              <a:rPr lang="pt-PT" dirty="0" smtClean="0"/>
              <a:t>2025 </a:t>
            </a:r>
            <a:r>
              <a:rPr lang="pt-PT" dirty="0" err="1" smtClean="0"/>
              <a:t>Strategy</a:t>
            </a:r>
            <a:endParaRPr lang="pt-PT" dirty="0"/>
          </a:p>
        </p:txBody>
      </p:sp>
      <p:sp>
        <p:nvSpPr>
          <p:cNvPr id="6" name="Rectângulo arredondado 5"/>
          <p:cNvSpPr/>
          <p:nvPr/>
        </p:nvSpPr>
        <p:spPr>
          <a:xfrm>
            <a:off x="3243626" y="2874377"/>
            <a:ext cx="3509472" cy="933107"/>
          </a:xfrm>
          <a:prstGeom prst="round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Quinquennial</a:t>
            </a:r>
            <a:r>
              <a:rPr lang="pt-PT" dirty="0" smtClean="0"/>
              <a:t> </a:t>
            </a:r>
            <a:r>
              <a:rPr lang="pt-PT" dirty="0" err="1" smtClean="0"/>
              <a:t>Plans</a:t>
            </a:r>
            <a:r>
              <a:rPr lang="pt-PT" dirty="0" smtClean="0"/>
              <a:t> (</a:t>
            </a:r>
            <a:r>
              <a:rPr lang="pt-PT" dirty="0" err="1" smtClean="0"/>
              <a:t>PDNs</a:t>
            </a:r>
            <a:r>
              <a:rPr lang="pt-PT" dirty="0" smtClean="0"/>
              <a:t>)</a:t>
            </a:r>
          </a:p>
          <a:p>
            <a:r>
              <a:rPr lang="pt-PT" dirty="0" smtClean="0"/>
              <a:t>PDN 2018-2022: </a:t>
            </a:r>
            <a:r>
              <a:rPr lang="pt-PT" dirty="0" err="1" smtClean="0"/>
              <a:t>Underway</a:t>
            </a:r>
            <a:endParaRPr lang="pt-PT" dirty="0" smtClean="0"/>
          </a:p>
          <a:p>
            <a:r>
              <a:rPr lang="pt-PT" dirty="0" smtClean="0"/>
              <a:t>PDN 2013-2017: </a:t>
            </a:r>
            <a:r>
              <a:rPr lang="pt-PT" dirty="0" err="1" smtClean="0"/>
              <a:t>Concluded</a:t>
            </a:r>
            <a:endParaRPr lang="pt-PT" dirty="0"/>
          </a:p>
        </p:txBody>
      </p:sp>
      <p:sp>
        <p:nvSpPr>
          <p:cNvPr id="7" name="Rectângulo arredondado 6"/>
          <p:cNvSpPr/>
          <p:nvPr/>
        </p:nvSpPr>
        <p:spPr>
          <a:xfrm>
            <a:off x="696877" y="2137992"/>
            <a:ext cx="1773581" cy="720079"/>
          </a:xfrm>
          <a:prstGeom prst="round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 smtClean="0"/>
              <a:t>Angola</a:t>
            </a:r>
            <a:endParaRPr lang="pt-PT" sz="3200" dirty="0"/>
          </a:p>
        </p:txBody>
      </p:sp>
      <p:sp>
        <p:nvSpPr>
          <p:cNvPr id="8" name="Rectângulo arredondado 7"/>
          <p:cNvSpPr/>
          <p:nvPr/>
        </p:nvSpPr>
        <p:spPr>
          <a:xfrm>
            <a:off x="5261273" y="4240138"/>
            <a:ext cx="2232248" cy="6480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Agenda 2063 - UA</a:t>
            </a:r>
            <a:endParaRPr lang="pt-PT" dirty="0"/>
          </a:p>
        </p:txBody>
      </p:sp>
      <p:sp>
        <p:nvSpPr>
          <p:cNvPr id="9" name="Rectângulo arredondado 8"/>
          <p:cNvSpPr/>
          <p:nvPr/>
        </p:nvSpPr>
        <p:spPr>
          <a:xfrm>
            <a:off x="2343526" y="4240138"/>
            <a:ext cx="2156466" cy="6480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Agenda 2030 – ONU</a:t>
            </a:r>
          </a:p>
          <a:p>
            <a:pPr algn="ctr"/>
            <a:r>
              <a:rPr lang="pt-PT" dirty="0" err="1" smtClean="0"/>
              <a:t>SDGs</a:t>
            </a:r>
            <a:endParaRPr lang="pt-PT" dirty="0"/>
          </a:p>
        </p:txBody>
      </p:sp>
      <p:cxnSp>
        <p:nvCxnSpPr>
          <p:cNvPr id="11" name="Conexão recta unidireccional 10"/>
          <p:cNvCxnSpPr/>
          <p:nvPr/>
        </p:nvCxnSpPr>
        <p:spPr>
          <a:xfrm flipV="1">
            <a:off x="3707904" y="3807484"/>
            <a:ext cx="0" cy="43265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xão recta unidireccional 13"/>
          <p:cNvCxnSpPr/>
          <p:nvPr/>
        </p:nvCxnSpPr>
        <p:spPr>
          <a:xfrm flipV="1">
            <a:off x="5796136" y="3807484"/>
            <a:ext cx="0" cy="43265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1618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xmlns="" id="{CC900EFA-4E98-44D0-A3F0-774FA1B6C09E}"/>
              </a:ext>
            </a:extLst>
          </p:cNvPr>
          <p:cNvSpPr/>
          <p:nvPr/>
        </p:nvSpPr>
        <p:spPr>
          <a:xfrm>
            <a:off x="353269" y="811560"/>
            <a:ext cx="3240360" cy="1440160"/>
          </a:xfrm>
          <a:prstGeom prst="roundRect">
            <a:avLst/>
          </a:prstGeom>
          <a:gradFill flip="none" rotWithShape="1">
            <a:gsLst>
              <a:gs pos="4000">
                <a:schemeClr val="accent1">
                  <a:shade val="51000"/>
                  <a:satMod val="130000"/>
                </a:schemeClr>
              </a:gs>
              <a:gs pos="33000">
                <a:schemeClr val="accent1">
                  <a:shade val="93000"/>
                  <a:satMod val="130000"/>
                </a:schemeClr>
              </a:gs>
              <a:gs pos="69000">
                <a:schemeClr val="accent1">
                  <a:shade val="94000"/>
                  <a:satMod val="135000"/>
                </a:schemeClr>
              </a:gs>
            </a:gsLst>
            <a:path path="rect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xmlns="" id="{0C46FB84-8A3A-43E5-B152-1BCC782D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4</a:t>
            </a:fld>
            <a:endParaRPr lang="en-GB"/>
          </a:p>
        </p:txBody>
      </p:sp>
      <p:pic>
        <p:nvPicPr>
          <p:cNvPr id="6" name="Marcador de Posição de Conteúdo 5" descr="Uma imagem com camisa, desenho&#10;&#10;Descrição gerada automaticamente">
            <a:extLst>
              <a:ext uri="{FF2B5EF4-FFF2-40B4-BE49-F238E27FC236}">
                <a16:creationId xmlns:a16="http://schemas.microsoft.com/office/drawing/2014/main" xmlns="" id="{AC3FC8C0-8F48-4C37-B047-47314C85C1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879562"/>
            <a:ext cx="1224137" cy="756084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130179E3-59D4-4909-A309-0AA7CE9B8483}"/>
              </a:ext>
            </a:extLst>
          </p:cNvPr>
          <p:cNvSpPr txBox="1">
            <a:spLocks/>
          </p:cNvSpPr>
          <p:nvPr/>
        </p:nvSpPr>
        <p:spPr>
          <a:xfrm>
            <a:off x="323528" y="411510"/>
            <a:ext cx="8053234" cy="288032"/>
          </a:xfrm>
          <a:prstGeom prst="roundRect">
            <a:avLst>
              <a:gd name="adj" fmla="val 16667"/>
            </a:avLst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800" b="1" dirty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pt-PT" sz="1800" b="1" dirty="0" smtClean="0">
                <a:solidFill>
                  <a:schemeClr val="accent1">
                    <a:lumMod val="75000"/>
                  </a:schemeClr>
                </a:solidFill>
              </a:rPr>
              <a:t>1.1.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Restructuring of the Energy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Sector </a:t>
            </a:r>
            <a:r>
              <a:rPr lang="pt-PT" sz="1800" b="1" dirty="0" smtClean="0">
                <a:solidFill>
                  <a:schemeClr val="accent1">
                    <a:lumMod val="75000"/>
                  </a:schemeClr>
                </a:solidFill>
              </a:rPr>
              <a:t>– PDN 2013-2017</a:t>
            </a:r>
            <a:endParaRPr lang="pt-PT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AE99D3E5-5127-4D49-936E-39A6B7A27CE2}"/>
              </a:ext>
            </a:extLst>
          </p:cNvPr>
          <p:cNvSpPr txBox="1"/>
          <p:nvPr/>
        </p:nvSpPr>
        <p:spPr>
          <a:xfrm>
            <a:off x="491592" y="1635646"/>
            <a:ext cx="2928280" cy="481435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Autofit/>
          </a:bodyPr>
          <a:lstStyle/>
          <a:p>
            <a:r>
              <a:rPr lang="pt-PT" b="1" dirty="0" err="1" smtClean="0">
                <a:solidFill>
                  <a:schemeClr val="tx2"/>
                </a:solidFill>
              </a:rPr>
              <a:t>Energy</a:t>
            </a:r>
            <a:r>
              <a:rPr lang="pt-PT" b="1" dirty="0" smtClean="0">
                <a:solidFill>
                  <a:schemeClr val="tx2"/>
                </a:solidFill>
              </a:rPr>
              <a:t> </a:t>
            </a:r>
            <a:r>
              <a:rPr lang="pt-PT" b="1" dirty="0" err="1" smtClean="0">
                <a:solidFill>
                  <a:schemeClr val="tx2"/>
                </a:solidFill>
              </a:rPr>
              <a:t>Production</a:t>
            </a:r>
            <a:endParaRPr lang="pt-PT" b="1" dirty="0">
              <a:solidFill>
                <a:schemeClr val="tx2"/>
              </a:solidFill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xmlns="" id="{3E1C61CB-C63F-4716-8AB2-48E9D661E7FC}"/>
              </a:ext>
            </a:extLst>
          </p:cNvPr>
          <p:cNvSpPr/>
          <p:nvPr/>
        </p:nvSpPr>
        <p:spPr>
          <a:xfrm>
            <a:off x="395536" y="2931790"/>
            <a:ext cx="3240360" cy="1440160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2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E206B0F7-BEAE-40F9-BAEF-B0AED0447A3D}"/>
              </a:ext>
            </a:extLst>
          </p:cNvPr>
          <p:cNvSpPr txBox="1"/>
          <p:nvPr/>
        </p:nvSpPr>
        <p:spPr>
          <a:xfrm>
            <a:off x="491592" y="3783968"/>
            <a:ext cx="3102037" cy="411361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Autofit/>
          </a:bodyPr>
          <a:lstStyle/>
          <a:p>
            <a:r>
              <a:rPr lang="pt-PT" b="1" dirty="0" err="1" smtClean="0">
                <a:solidFill>
                  <a:schemeClr val="tx2"/>
                </a:solidFill>
              </a:rPr>
              <a:t>Energy</a:t>
            </a:r>
            <a:r>
              <a:rPr lang="pt-PT" b="1" dirty="0" smtClean="0">
                <a:solidFill>
                  <a:schemeClr val="tx2"/>
                </a:solidFill>
              </a:rPr>
              <a:t> </a:t>
            </a:r>
            <a:r>
              <a:rPr lang="pt-PT" b="1" dirty="0" err="1" smtClean="0">
                <a:solidFill>
                  <a:schemeClr val="tx2"/>
                </a:solidFill>
              </a:rPr>
              <a:t>Transportation</a:t>
            </a:r>
            <a:endParaRPr lang="pt-PT" b="1" dirty="0">
              <a:solidFill>
                <a:schemeClr val="tx2"/>
              </a:solidFill>
            </a:endParaRP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638AE800-20FE-46E1-BC2E-F1A6BEB5D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92" y="3132293"/>
            <a:ext cx="984064" cy="648695"/>
          </a:xfrm>
          <a:prstGeom prst="rect">
            <a:avLst/>
          </a:prstGeom>
        </p:spPr>
      </p:pic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xmlns="" id="{44216C0B-C0D6-4174-A70F-1111F91212A8}"/>
              </a:ext>
            </a:extLst>
          </p:cNvPr>
          <p:cNvSpPr/>
          <p:nvPr/>
        </p:nvSpPr>
        <p:spPr>
          <a:xfrm>
            <a:off x="5292081" y="2999792"/>
            <a:ext cx="3240360" cy="144016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shade val="51000"/>
                  <a:satMod val="130000"/>
                </a:schemeClr>
              </a:gs>
              <a:gs pos="52000">
                <a:schemeClr val="accent1">
                  <a:shade val="93000"/>
                  <a:satMod val="130000"/>
                </a:schemeClr>
              </a:gs>
              <a:gs pos="78000">
                <a:schemeClr val="accent1">
                  <a:shade val="94000"/>
                  <a:satMod val="135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4DEE1E18-F899-4B94-A978-A0AA8B6D289B}"/>
              </a:ext>
            </a:extLst>
          </p:cNvPr>
          <p:cNvSpPr txBox="1"/>
          <p:nvPr/>
        </p:nvSpPr>
        <p:spPr>
          <a:xfrm>
            <a:off x="5292080" y="3818685"/>
            <a:ext cx="3168351" cy="481435"/>
          </a:xfrm>
          <a:prstGeom prst="rect">
            <a:avLst/>
          </a:prstGeom>
          <a:noFill/>
        </p:spPr>
        <p:txBody>
          <a:bodyPr vert="horz" wrap="square" lIns="0" tIns="45720" rIns="91440" bIns="45720" rtlCol="0" anchor="b">
            <a:noAutofit/>
          </a:bodyPr>
          <a:lstStyle/>
          <a:p>
            <a:pPr algn="ctr"/>
            <a:r>
              <a:rPr lang="pt-PT" b="1" dirty="0" err="1" smtClean="0">
                <a:solidFill>
                  <a:schemeClr val="tx2"/>
                </a:solidFill>
              </a:rPr>
              <a:t>Energy</a:t>
            </a:r>
            <a:r>
              <a:rPr lang="pt-PT" b="1" dirty="0" smtClean="0">
                <a:solidFill>
                  <a:schemeClr val="tx2"/>
                </a:solidFill>
              </a:rPr>
              <a:t> </a:t>
            </a:r>
            <a:r>
              <a:rPr lang="pt-PT" b="1" dirty="0" err="1" smtClean="0">
                <a:solidFill>
                  <a:schemeClr val="tx2"/>
                </a:solidFill>
              </a:rPr>
              <a:t>Distribution</a:t>
            </a:r>
            <a:endParaRPr lang="pt-PT" b="1" dirty="0">
              <a:solidFill>
                <a:schemeClr val="tx2"/>
              </a:solidFill>
            </a:endParaRP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xmlns="" id="{9CA4780C-CFAC-4024-AD8B-90407A0DBE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127822"/>
            <a:ext cx="1584175" cy="656146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442AD464-1439-4188-84C8-E614F1A26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7" y="811561"/>
            <a:ext cx="3384376" cy="1440160"/>
          </a:xfrm>
          <a:prstGeom prst="roundRect">
            <a:avLst>
              <a:gd name="adj" fmla="val 16667"/>
            </a:avLst>
          </a:prstGeom>
          <a:ln w="381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23" name="Conexão reta unidirecional 22">
            <a:extLst>
              <a:ext uri="{FF2B5EF4-FFF2-40B4-BE49-F238E27FC236}">
                <a16:creationId xmlns:a16="http://schemas.microsoft.com/office/drawing/2014/main" xmlns="" id="{F6AE1F14-2352-4C97-937B-583BC443961D}"/>
              </a:ext>
            </a:extLst>
          </p:cNvPr>
          <p:cNvCxnSpPr/>
          <p:nvPr/>
        </p:nvCxnSpPr>
        <p:spPr>
          <a:xfrm>
            <a:off x="1835696" y="2303723"/>
            <a:ext cx="0" cy="577949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Conexão reta unidirecional 26">
            <a:extLst>
              <a:ext uri="{FF2B5EF4-FFF2-40B4-BE49-F238E27FC236}">
                <a16:creationId xmlns:a16="http://schemas.microsoft.com/office/drawing/2014/main" xmlns="" id="{A5F505CB-B5E7-449F-A966-E1F589CC73F2}"/>
              </a:ext>
            </a:extLst>
          </p:cNvPr>
          <p:cNvCxnSpPr>
            <a:cxnSpLocks/>
          </p:cNvCxnSpPr>
          <p:nvPr/>
        </p:nvCxnSpPr>
        <p:spPr>
          <a:xfrm>
            <a:off x="3707904" y="3640015"/>
            <a:ext cx="1440160" cy="20427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Conexão reta unidirecional 30">
            <a:extLst>
              <a:ext uri="{FF2B5EF4-FFF2-40B4-BE49-F238E27FC236}">
                <a16:creationId xmlns:a16="http://schemas.microsoft.com/office/drawing/2014/main" xmlns="" id="{77E27A46-10A7-4904-AE2B-7AF68F17984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6894258" y="2251721"/>
            <a:ext cx="18003" cy="74807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xmlns="" id="{E4E67AA1-150B-4083-A9BE-D87D75B7A886}"/>
              </a:ext>
            </a:extLst>
          </p:cNvPr>
          <p:cNvSpPr/>
          <p:nvPr/>
        </p:nvSpPr>
        <p:spPr>
          <a:xfrm>
            <a:off x="2843807" y="2448165"/>
            <a:ext cx="3240361" cy="3916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xmlns="" id="{BC49819F-B1A1-4E1D-A111-47F3D63789AE}"/>
              </a:ext>
            </a:extLst>
          </p:cNvPr>
          <p:cNvSpPr txBox="1"/>
          <p:nvPr/>
        </p:nvSpPr>
        <p:spPr>
          <a:xfrm>
            <a:off x="2843809" y="2448164"/>
            <a:ext cx="3240360" cy="391611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0" tIns="45720" rIns="91440" bIns="45720" rtlCol="0" anchor="b">
            <a:noAutofit/>
          </a:bodyPr>
          <a:lstStyle/>
          <a:p>
            <a:pPr algn="ctr"/>
            <a:r>
              <a:rPr lang="pt-PT" sz="1200" b="1" dirty="0">
                <a:solidFill>
                  <a:schemeClr val="bg1"/>
                </a:solidFill>
              </a:rPr>
              <a:t>Decreto Presidencial n.º305/14, de 20 de </a:t>
            </a:r>
            <a:r>
              <a:rPr lang="pt-PT" sz="1200" b="1" dirty="0" smtClean="0">
                <a:solidFill>
                  <a:schemeClr val="bg1"/>
                </a:solidFill>
              </a:rPr>
              <a:t>Novembro</a:t>
            </a:r>
            <a:r>
              <a:rPr lang="pt-PT" sz="900" dirty="0" smtClean="0">
                <a:solidFill>
                  <a:schemeClr val="tx2">
                    <a:lumMod val="85000"/>
                  </a:schemeClr>
                </a:solidFill>
              </a:rPr>
              <a:t> </a:t>
            </a:r>
            <a:endParaRPr lang="pt-PT" sz="900" dirty="0">
              <a:solidFill>
                <a:schemeClr val="tx2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67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11" grpId="0" animBg="1"/>
      <p:bldP spid="13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353425" cy="497930"/>
          </a:xfr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1.2 </a:t>
            </a:r>
            <a:r>
              <a:rPr lang="pt-PT" sz="1800" dirty="0" err="1">
                <a:solidFill>
                  <a:schemeClr val="accent1">
                    <a:lumMod val="75000"/>
                  </a:schemeClr>
                </a:solidFill>
              </a:rPr>
              <a:t>Angolan</a:t>
            </a:r>
            <a:r>
              <a:rPr lang="pt-PT" sz="1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PT" sz="1800" dirty="0" err="1">
                <a:solidFill>
                  <a:schemeClr val="accent1">
                    <a:lumMod val="75000"/>
                  </a:schemeClr>
                </a:solidFill>
              </a:rPr>
              <a:t>Government</a:t>
            </a:r>
            <a:r>
              <a:rPr lang="pt-PT" sz="1800" dirty="0">
                <a:solidFill>
                  <a:schemeClr val="accent1">
                    <a:lumMod val="75000"/>
                  </a:schemeClr>
                </a:solidFill>
              </a:rPr>
              <a:t> Agenda– </a:t>
            </a:r>
            <a:r>
              <a:rPr lang="pt-PT" sz="1800" dirty="0" smtClean="0">
                <a:solidFill>
                  <a:schemeClr val="accent1">
                    <a:lumMod val="75000"/>
                  </a:schemeClr>
                </a:solidFill>
              </a:rPr>
              <a:t>2018/2022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250265"/>
              </p:ext>
            </p:extLst>
          </p:nvPr>
        </p:nvGraphicFramePr>
        <p:xfrm>
          <a:off x="107504" y="627534"/>
          <a:ext cx="8712968" cy="430317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968147"/>
                <a:gridCol w="3288437"/>
                <a:gridCol w="3456384"/>
              </a:tblGrid>
              <a:tr h="315067"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Agenda 2030 </a:t>
                      </a:r>
                      <a:endParaRPr lang="pt-PT" sz="1400" dirty="0"/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PDN – Eixo 3 – Política XV</a:t>
                      </a:r>
                      <a:endParaRPr lang="pt-PT" sz="1400" dirty="0"/>
                    </a:p>
                  </a:txBody>
                  <a:tcPr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  <a:tr h="405013">
                <a:tc>
                  <a:txBody>
                    <a:bodyPr/>
                    <a:lstStyle/>
                    <a:p>
                      <a:pPr algn="ctr"/>
                      <a:r>
                        <a:rPr lang="pt-PT" sz="1200" baseline="0" dirty="0" err="1" smtClean="0"/>
                        <a:t>Clean</a:t>
                      </a:r>
                      <a:r>
                        <a:rPr lang="pt-PT" sz="1200" baseline="0" dirty="0" smtClean="0"/>
                        <a:t> </a:t>
                      </a:r>
                      <a:r>
                        <a:rPr lang="pt-PT" sz="1200" baseline="0" dirty="0" err="1" smtClean="0"/>
                        <a:t>and</a:t>
                      </a:r>
                      <a:r>
                        <a:rPr lang="pt-PT" sz="1200" baseline="0" dirty="0" smtClean="0"/>
                        <a:t> </a:t>
                      </a:r>
                      <a:r>
                        <a:rPr lang="pt-PT" sz="1200" baseline="0" dirty="0" err="1" smtClean="0"/>
                        <a:t>acessible</a:t>
                      </a:r>
                      <a:r>
                        <a:rPr lang="pt-PT" sz="1200" baseline="0" dirty="0" smtClean="0"/>
                        <a:t> </a:t>
                      </a:r>
                      <a:r>
                        <a:rPr lang="pt-PT" sz="1200" baseline="0" dirty="0" err="1" smtClean="0"/>
                        <a:t>energy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lvl="1" algn="ctr"/>
                      <a:r>
                        <a:rPr lang="pt-PT" sz="1200" baseline="0" dirty="0" smtClean="0"/>
                        <a:t>Expansão do acesso à energia eléctrica nas áreas urbanas, sedes de municípios e  áreas rurais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baseline="0" dirty="0" smtClean="0"/>
                        <a:t>SDG 7</a:t>
                      </a:r>
                      <a:endParaRPr lang="pt-PT" sz="1600" dirty="0" smtClean="0"/>
                    </a:p>
                  </a:txBody>
                  <a:tcPr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/>
                        <a:t>Objectives</a:t>
                      </a:r>
                      <a:endParaRPr lang="pt-PT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b="0" dirty="0" err="1" smtClean="0">
                          <a:solidFill>
                            <a:schemeClr val="lt1"/>
                          </a:solidFill>
                        </a:rPr>
                        <a:t>Goals</a:t>
                      </a:r>
                      <a:endParaRPr lang="pt-PT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22170">
                <a:tc rowSpan="6">
                  <a:txBody>
                    <a:bodyPr/>
                    <a:lstStyle/>
                    <a:p>
                      <a:endParaRPr lang="pt-PT" sz="800" dirty="0" smtClean="0"/>
                    </a:p>
                    <a:p>
                      <a:r>
                        <a:rPr lang="pt-PT" sz="1600" dirty="0" smtClean="0"/>
                        <a:t>Assegurar o acesso confiável,</a:t>
                      </a:r>
                      <a:r>
                        <a:rPr lang="pt-PT" sz="1600" baseline="0" dirty="0" smtClean="0"/>
                        <a:t> sustentável, moderno e a preço acessível à energia para todos</a:t>
                      </a:r>
                      <a:endParaRPr lang="pt-PT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 Increase access to electricity at national level</a:t>
                      </a:r>
                      <a:endParaRPr lang="pt-PT" sz="1100" dirty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 The national electrification rate will increase from 36% in 2017 to 50% in 2022.</a:t>
                      </a:r>
                      <a:endParaRPr lang="pt-PT" sz="1100" dirty="0"/>
                    </a:p>
                  </a:txBody>
                  <a:tcPr/>
                </a:tc>
              </a:tr>
              <a:tr h="535615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2. Balancing access to electricity throughout the national territory</a:t>
                      </a:r>
                      <a:endParaRPr lang="pt-PT" sz="1100" dirty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2. The number of electricity customers more than doubles between 2017 and 2022, reaching 2.6 million customers and the provincial electrification rate increases from 8% in 2017 to at least 20% in 2022.</a:t>
                      </a:r>
                      <a:endParaRPr lang="pt-PT" sz="1100" b="1" dirty="0"/>
                    </a:p>
                  </a:txBody>
                  <a:tcPr/>
                </a:tc>
              </a:tr>
              <a:tr h="535615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3. Optimize the location and availability of existing thermal generation (generation)</a:t>
                      </a:r>
                      <a:endParaRPr lang="pt-PT" sz="1100" dirty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3. By 2022 PRODEL will provide at least 5.4 GW of power and the degree of coverage of the consumer tip in all production systems in excess of 30% by 2022.</a:t>
                      </a:r>
                      <a:r>
                        <a:rPr lang="pt-PT" sz="1100" b="1" baseline="0" dirty="0" smtClean="0"/>
                        <a:t>.</a:t>
                      </a:r>
                      <a:endParaRPr lang="pt-PT" sz="1100" b="1" dirty="0"/>
                    </a:p>
                  </a:txBody>
                  <a:tcPr/>
                </a:tc>
              </a:tr>
              <a:tr h="535615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4. Contribute to sustainable sector management by improving service efficiency</a:t>
                      </a:r>
                      <a:endParaRPr lang="pt-PT" sz="1100" dirty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4. Less than 50,000 low-voltage customers on a postpaid basis; Zero medium voltage customers without </a:t>
                      </a:r>
                      <a:r>
                        <a:rPr lang="en-US" sz="1100" dirty="0" err="1" smtClean="0"/>
                        <a:t>telecount</a:t>
                      </a:r>
                      <a:r>
                        <a:rPr lang="en-US" sz="1100" dirty="0" smtClean="0"/>
                        <a:t>; and distribution energy losses of less than 25% by 2022.</a:t>
                      </a:r>
                      <a:endParaRPr lang="pt-PT" sz="1100" dirty="0"/>
                    </a:p>
                  </a:txBody>
                  <a:tcPr/>
                </a:tc>
              </a:tr>
              <a:tr h="443659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5. Increase installed capacity by mobilizing private investment for both medium and large hydropower</a:t>
                      </a:r>
                      <a:endParaRPr lang="pt-PT" sz="1100" dirty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5. More than 1.5 GW of installed power at private power stations in 2022;</a:t>
                      </a:r>
                      <a:endParaRPr lang="pt-PT" sz="1100" dirty="0" smtClean="0"/>
                    </a:p>
                  </a:txBody>
                  <a:tcPr/>
                </a:tc>
              </a:tr>
              <a:tr h="383332">
                <a:tc vMerge="1"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6. Increase the installed capacity in new and renewable energies (solar, wind, biomass and mini hydro</a:t>
                      </a:r>
                      <a:endParaRPr lang="pt-PT" sz="1100" dirty="0" smtClean="0"/>
                    </a:p>
                  </a:txBody>
                  <a:tcPr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6. The installed power in renewable energies reach 50MW until 2022.</a:t>
                      </a:r>
                      <a:endParaRPr lang="pt-PT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20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7" y="123478"/>
            <a:ext cx="720081" cy="4608512"/>
          </a:xfrm>
          <a:solidFill>
            <a:schemeClr val="tx1">
              <a:lumMod val="20000"/>
              <a:lumOff val="80000"/>
            </a:schemeClr>
          </a:solidFill>
        </p:spPr>
        <p:txBody>
          <a:bodyPr vert="vert270" lIns="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MAP OF THE ELECTRIC NETWORK AND SUBSTATIONS IN THE TOTAL ELECTRICIFICATION SCENARIO</a:t>
            </a:r>
            <a:endParaRPr lang="pt-PT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6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043" y="111514"/>
            <a:ext cx="5783957" cy="490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16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342669258"/>
              </p:ext>
            </p:extLst>
          </p:nvPr>
        </p:nvGraphicFramePr>
        <p:xfrm>
          <a:off x="755576" y="411510"/>
          <a:ext cx="69847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Chamada com Linha 1 17"/>
          <p:cNvSpPr/>
          <p:nvPr/>
        </p:nvSpPr>
        <p:spPr>
          <a:xfrm>
            <a:off x="6804248" y="3743759"/>
            <a:ext cx="1512169" cy="717434"/>
          </a:xfrm>
          <a:prstGeom prst="borderCallout1">
            <a:avLst>
              <a:gd name="adj1" fmla="val 939"/>
              <a:gd name="adj2" fmla="val 31599"/>
              <a:gd name="adj3" fmla="val -104695"/>
              <a:gd name="adj4" fmla="val -53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MINEA - 2017</a:t>
            </a:r>
          </a:p>
          <a:p>
            <a:pPr algn="ctr"/>
            <a:r>
              <a:rPr lang="pt-PT" dirty="0" smtClean="0"/>
              <a:t>ENDE-2018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2168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83568" y="2355726"/>
            <a:ext cx="7772400" cy="1021556"/>
          </a:xfrm>
        </p:spPr>
        <p:txBody>
          <a:bodyPr>
            <a:normAutofit fontScale="90000"/>
          </a:bodyPr>
          <a:lstStyle/>
          <a:p>
            <a:r>
              <a:rPr lang="pt-PT" dirty="0"/>
              <a:t>performance </a:t>
            </a:r>
            <a:r>
              <a:rPr lang="pt-PT" dirty="0" err="1"/>
              <a:t>evaluation</a:t>
            </a:r>
            <a:r>
              <a:rPr lang="pt-PT" dirty="0"/>
              <a:t> </a:t>
            </a:r>
            <a:r>
              <a:rPr lang="pt-PT" dirty="0" err="1"/>
              <a:t>indicators</a:t>
            </a:r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3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136904" cy="503361"/>
          </a:xfrm>
          <a:solidFill>
            <a:schemeClr val="tx1">
              <a:lumMod val="20000"/>
              <a:lumOff val="80000"/>
            </a:schemeClr>
          </a:solidFill>
        </p:spPr>
        <p:txBody>
          <a:bodyPr vert="horz" lIns="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EXECUTED PROJECTS IN THE ENERGY SECTOR IN 2017</a:t>
            </a:r>
            <a:r>
              <a:rPr lang="pt-PT" sz="1000" dirty="0" smtClean="0">
                <a:solidFill>
                  <a:schemeClr val="accent1">
                    <a:lumMod val="75000"/>
                  </a:schemeClr>
                </a:solidFill>
              </a:rPr>
              <a:t>(Fonte</a:t>
            </a:r>
            <a:r>
              <a:rPr lang="pt-PT" sz="1000" dirty="0">
                <a:solidFill>
                  <a:schemeClr val="accent1">
                    <a:lumMod val="75000"/>
                  </a:schemeClr>
                </a:solidFill>
              </a:rPr>
              <a:t>: Relatório Síntese da visita ao MINEA 2017)</a:t>
            </a:r>
          </a:p>
        </p:txBody>
      </p:sp>
      <p:sp>
        <p:nvSpPr>
          <p:cNvPr id="3" name="Marcador de Posição do Número do Diapositivo 2">
            <a:extLst>
              <a:ext uri="{FF2B5EF4-FFF2-40B4-BE49-F238E27FC236}">
                <a16:creationId xmlns:a16="http://schemas.microsoft.com/office/drawing/2014/main" xmlns="" id="{2F883F0F-AA04-4E6E-8BD5-C64D58E7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CE0B-F4E0-4EB9-8392-A896585C4375}" type="slidenum">
              <a:rPr lang="en-GB" smtClean="0"/>
              <a:t>9</a:t>
            </a:fld>
            <a:endParaRPr lang="en-GB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xmlns="" id="{3529919C-3A9D-4327-9F10-44C780AAE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461202"/>
              </p:ext>
            </p:extLst>
          </p:nvPr>
        </p:nvGraphicFramePr>
        <p:xfrm>
          <a:off x="683568" y="771550"/>
          <a:ext cx="7508080" cy="3900169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4500511">
                  <a:extLst>
                    <a:ext uri="{9D8B030D-6E8A-4147-A177-3AD203B41FA5}">
                      <a16:colId xmlns:a16="http://schemas.microsoft.com/office/drawing/2014/main" xmlns="" val="2836210305"/>
                    </a:ext>
                  </a:extLst>
                </a:gridCol>
                <a:gridCol w="1907229">
                  <a:extLst>
                    <a:ext uri="{9D8B030D-6E8A-4147-A177-3AD203B41FA5}">
                      <a16:colId xmlns:a16="http://schemas.microsoft.com/office/drawing/2014/main" xmlns="" val="2473235676"/>
                    </a:ext>
                  </a:extLst>
                </a:gridCol>
                <a:gridCol w="1100340">
                  <a:extLst>
                    <a:ext uri="{9D8B030D-6E8A-4147-A177-3AD203B41FA5}">
                      <a16:colId xmlns:a16="http://schemas.microsoft.com/office/drawing/2014/main" xmlns="" val="2801449835"/>
                    </a:ext>
                  </a:extLst>
                </a:gridCol>
              </a:tblGrid>
              <a:tr h="207643">
                <a:tc>
                  <a:txBody>
                    <a:bodyPr/>
                    <a:lstStyle/>
                    <a:p>
                      <a:pPr marL="108000" lvl="1" algn="ctr" fontAlgn="b"/>
                      <a:r>
                        <a:rPr lang="pt-PT" sz="12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Designação Do Projecto</a:t>
                      </a:r>
                      <a:endParaRPr lang="pt-PT" sz="1200" b="1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Província </a:t>
                      </a:r>
                      <a:endParaRPr lang="pt-PT" sz="1200" b="1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Valor Projecto</a:t>
                      </a:r>
                      <a:endParaRPr lang="pt-PT" sz="1200" b="1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7200" marT="7200" marB="7200" anchor="ctr"/>
                </a:tc>
                <a:extLst>
                  <a:ext uri="{0D108BD9-81ED-4DB2-BD59-A6C34878D82A}">
                    <a16:rowId xmlns:a16="http://schemas.microsoft.com/office/drawing/2014/main" xmlns="" val="2234041478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 err="1">
                          <a:solidFill>
                            <a:schemeClr val="accent2"/>
                          </a:solidFill>
                          <a:effectLst/>
                        </a:rPr>
                        <a:t>Const.Segunda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 Central </a:t>
                      </a:r>
                      <a:r>
                        <a:rPr lang="pt-PT" sz="1100" u="none" strike="noStrike" dirty="0" err="1">
                          <a:solidFill>
                            <a:schemeClr val="accent2"/>
                          </a:solidFill>
                          <a:effectLst/>
                        </a:rPr>
                        <a:t>Hidroeléct.De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 Cambambe (4x130 </a:t>
                      </a:r>
                      <a:r>
                        <a:rPr lang="pt-PT" sz="1100" u="none" strike="noStrike" dirty="0" err="1">
                          <a:solidFill>
                            <a:schemeClr val="accent2"/>
                          </a:solidFill>
                          <a:effectLst/>
                        </a:rPr>
                        <a:t>Mw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)/Mine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Cuanza Norte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147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381,40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2685387997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Construção Do A H De </a:t>
                      </a:r>
                      <a:r>
                        <a:rPr lang="pt-PT" sz="1100" u="none" strike="noStrike" dirty="0" err="1">
                          <a:solidFill>
                            <a:schemeClr val="accent2"/>
                          </a:solidFill>
                          <a:effectLst/>
                        </a:rPr>
                        <a:t>Laúca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 E Sistema De Transporte Associado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Malange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541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116,20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2891431157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Aproveitamento Hidroeléctrico </a:t>
                      </a:r>
                      <a:r>
                        <a:rPr lang="pt-PT" sz="1100" u="none" strike="noStrike" dirty="0" err="1">
                          <a:solidFill>
                            <a:schemeClr val="accent2"/>
                          </a:solidFill>
                          <a:effectLst/>
                        </a:rPr>
                        <a:t>Chiumbe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 Dala E LT 60Kv Dala-Luena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Lunda Sul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10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209,80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565480380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Reab. Aprov. Hidroeléctrico do Luachimo e LTs Associadas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Lunda Norte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23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315,20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1171456719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Construção Do Aproveitamento Hidroeléctrico De Caculo Cabaça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Cuanza Norte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514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103,70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895646545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SUBTOTAL </a:t>
                      </a:r>
                      <a:endParaRPr lang="pt-PT" sz="1100" b="1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 </a:t>
                      </a:r>
                      <a:endParaRPr lang="pt-PT" sz="1100" b="1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1 236 126, 30</a:t>
                      </a:r>
                      <a:endParaRPr lang="pt-PT" sz="1100" b="1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0373392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de Luanda – LCC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Luanda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87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750,00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2255583668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de Benguela – LCC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Benguela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11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700,00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531123215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De Cabinda – LCC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Cabinda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7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800,00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2481518968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do Huambo – LCC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Huambo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7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800,00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895498075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do Lubango e Matala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Huila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7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800,00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2120961184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Electrificação E Ligações Domiciliares Da Cidade Do Zaire – LCC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Zaire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79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471,30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903072386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kern="1200" dirty="0">
                          <a:solidFill>
                            <a:schemeClr val="accent2"/>
                          </a:solidFill>
                          <a:effectLst/>
                        </a:rPr>
                        <a:t>SUBTOTAL</a:t>
                      </a:r>
                      <a:endParaRPr lang="pt-PT" sz="1100" b="1" i="0" u="none" strike="noStrike" kern="1200" dirty="0">
                        <a:solidFill>
                          <a:schemeClr val="accent2"/>
                        </a:solidFill>
                        <a:effectLst/>
                        <a:latin typeface="Rodo"/>
                        <a:ea typeface="+mn-ea"/>
                        <a:cs typeface="+mn-cs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 </a:t>
                      </a:r>
                      <a:endParaRPr lang="pt-PT" sz="1100" b="1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202</a:t>
                      </a:r>
                      <a:r>
                        <a:rPr lang="pt-PT" sz="1100" u="none" strike="noStrike" baseline="0" dirty="0" smtClean="0">
                          <a:solidFill>
                            <a:schemeClr val="accent2"/>
                          </a:solidFill>
                          <a:effectLst/>
                        </a:rPr>
                        <a:t> 321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, </a:t>
                      </a:r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30</a:t>
                      </a:r>
                      <a:endParaRPr lang="pt-PT" sz="1100" b="1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3284142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Instalação C.T. Luanda/ Cazenga 2xGE TM 2500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Luanda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20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745,90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408380581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Instalação C.T. Luanda/ Camama 4xGE TM 2500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Luanda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42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137,90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583593364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>
                          <a:solidFill>
                            <a:schemeClr val="accent2"/>
                          </a:solidFill>
                          <a:effectLst/>
                        </a:rPr>
                        <a:t>Instalação Central Ciclo Combinado Soyo, e Sistema Transporte Associado</a:t>
                      </a:r>
                      <a:endParaRPr lang="pt-PT" sz="1100" b="0" i="0" u="none" strike="noStrike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Zaire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310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750,50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519135936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Construção Central Térmica Namibe, Luena, Menongue (20MW) 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Namibe/Moxico/C. Cubango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42 </a:t>
                      </a:r>
                      <a:r>
                        <a:rPr lang="pt-PT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281,10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1216952975"/>
                  </a:ext>
                </a:extLst>
              </a:tr>
              <a:tr h="192487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pt-PT" sz="1100" b="0" i="0" u="none" strike="noStrike" dirty="0" smtClean="0">
                          <a:solidFill>
                            <a:schemeClr val="accent2"/>
                          </a:solidFill>
                          <a:effectLst/>
                          <a:latin typeface="Rodo"/>
                        </a:rPr>
                        <a:t>Subtotal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72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100" b="0" i="0" u="none" strike="noStrike" dirty="0" smtClean="0">
                          <a:solidFill>
                            <a:schemeClr val="accent2"/>
                          </a:solidFill>
                          <a:effectLst/>
                          <a:latin typeface="Rodo"/>
                        </a:rPr>
                        <a:t>415 915,40</a:t>
                      </a:r>
                      <a:endParaRPr lang="pt-PT" sz="1100" b="0" i="0" u="none" strike="noStrike" dirty="0">
                        <a:solidFill>
                          <a:schemeClr val="accent2"/>
                        </a:solidFill>
                        <a:effectLst/>
                        <a:latin typeface="Rodo"/>
                      </a:endParaRPr>
                    </a:p>
                  </a:txBody>
                  <a:tcPr marL="7200" marR="36000" marT="7200" marB="72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92487">
                <a:tc>
                  <a:txBody>
                    <a:bodyPr/>
                    <a:lstStyle/>
                    <a:p>
                      <a:pPr marL="108000" lvl="1" algn="ctr" fontAlgn="b"/>
                      <a:r>
                        <a:rPr lang="pt-PT" sz="14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TOTAL</a:t>
                      </a:r>
                      <a:endParaRPr lang="pt-PT" sz="1400" b="0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 </a:t>
                      </a:r>
                      <a:endParaRPr lang="pt-PT" sz="1400" b="0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7200" marT="7200" marB="720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pt-PT" sz="14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1</a:t>
                      </a:r>
                      <a:r>
                        <a:rPr lang="pt-PT" sz="1400" u="none" strike="noStrike" baseline="0" dirty="0" smtClean="0">
                          <a:solidFill>
                            <a:schemeClr val="accent2"/>
                          </a:solidFill>
                          <a:effectLst/>
                        </a:rPr>
                        <a:t> 854 363</a:t>
                      </a:r>
                      <a:r>
                        <a:rPr lang="pt-PT" sz="14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, 00</a:t>
                      </a:r>
                      <a:endParaRPr lang="pt-PT" sz="1400" b="0" i="0" u="none" strike="noStrike" dirty="0">
                        <a:solidFill>
                          <a:schemeClr val="accent2"/>
                        </a:solidFill>
                        <a:effectLst/>
                        <a:latin typeface="Robo"/>
                      </a:endParaRPr>
                    </a:p>
                  </a:txBody>
                  <a:tcPr marL="7200" marR="36000" marT="7200" marB="7200" anchor="ctr"/>
                </a:tc>
                <a:extLst>
                  <a:ext uri="{0D108BD9-81ED-4DB2-BD59-A6C34878D82A}">
                    <a16:rowId xmlns:a16="http://schemas.microsoft.com/office/drawing/2014/main" xmlns="" val="3323926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64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Cores site">
      <a:dk1>
        <a:srgbClr val="C8A165"/>
      </a:dk1>
      <a:lt1>
        <a:srgbClr val="FFFFFF"/>
      </a:lt1>
      <a:dk2>
        <a:srgbClr val="FFFFFF"/>
      </a:dk2>
      <a:lt2>
        <a:srgbClr val="EEECE1"/>
      </a:lt2>
      <a:accent1>
        <a:srgbClr val="C8A165"/>
      </a:accent1>
      <a:accent2>
        <a:srgbClr val="444444"/>
      </a:accent2>
      <a:accent3>
        <a:srgbClr val="595959"/>
      </a:accent3>
      <a:accent4>
        <a:srgbClr val="B3B3B3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ontes site">
      <a:majorFont>
        <a:latin typeface="Roboto Condensed"/>
        <a:ea typeface=""/>
        <a:cs typeface=""/>
      </a:majorFont>
      <a:minorFont>
        <a:latin typeface="Roboto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0" tIns="45720" rIns="91440" bIns="45720" rtlCol="0" anchor="b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10439</TotalTime>
  <Words>1284</Words>
  <Application>Microsoft Office PowerPoint</Application>
  <PresentationFormat>Apresentação no Ecrã (16:9)</PresentationFormat>
  <Paragraphs>367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0" baseType="lpstr">
      <vt:lpstr>Tema do Office</vt:lpstr>
      <vt:lpstr>AUDIT TO THE SDG 7  CLEAN AND ACCESSIBLE ENERGY </vt:lpstr>
      <vt:lpstr>Summary</vt:lpstr>
      <vt:lpstr>1. INTEGRATION OF SDGS INTO THE PDN</vt:lpstr>
      <vt:lpstr>Apresentação do PowerPoint</vt:lpstr>
      <vt:lpstr>1.2 Angolan Government Agenda– 2018/2022</vt:lpstr>
      <vt:lpstr>MAP OF THE ELECTRIC NETWORK AND SUBSTATIONS IN THE TOTAL ELECTRICIFICATION SCENARIO</vt:lpstr>
      <vt:lpstr>Apresentação do PowerPoint</vt:lpstr>
      <vt:lpstr>performance evaluation indicators</vt:lpstr>
      <vt:lpstr>EXECUTED PROJECTS IN THE ENERGY SECTOR IN 2017(Fonte: Relatório Síntese da visita ao MINEA 2017)</vt:lpstr>
      <vt:lpstr>ENERGY PRODUCTION AND DISTRIBUTION GROWTH INDICATORS (Fonte: PCGE 2017)</vt:lpstr>
      <vt:lpstr>Apresentação do PowerPoint</vt:lpstr>
      <vt:lpstr>ENERGY DISTRIBUTION LEVELS IN 2017 AND PROVINCE GOALS BY 2022 (Fonte: Site do MINEA)</vt:lpstr>
      <vt:lpstr>EXPANDING ACCESS TO ELECTRICITY IN URBAN AREAS, MUNICIPAL HEADQUARTERS AND RURAL AREAS 2018/2019</vt:lpstr>
      <vt:lpstr>NATIONAL ELECTRIFICATION DISTRIBUTION</vt:lpstr>
      <vt:lpstr>BUDGET ALLOCATION AND PUBLIC INVESTMENT TO ENERGY SECTOR 2018 (Fonte: OGE 2018)</vt:lpstr>
      <vt:lpstr>Apresentação do PowerPoint</vt:lpstr>
      <vt:lpstr>6. SHORT TERM ACTIONS TO BE DEVELOPED BY TCA</vt:lpstr>
      <vt:lpstr>7. CONCLUSIONS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Mauro Alexandre Salvador Dias</dc:creator>
  <cp:lastModifiedBy>Edna Rodrigues</cp:lastModifiedBy>
  <cp:revision>587</cp:revision>
  <cp:lastPrinted>2019-11-13T09:36:35Z</cp:lastPrinted>
  <dcterms:created xsi:type="dcterms:W3CDTF">2019-02-06T10:41:00Z</dcterms:created>
  <dcterms:modified xsi:type="dcterms:W3CDTF">2019-11-21T09:33:06Z</dcterms:modified>
</cp:coreProperties>
</file>